
<file path=[Content_Types].xml><?xml version="1.0" encoding="utf-8"?>
<Types xmlns="http://schemas.openxmlformats.org/package/2006/content-types">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4" r:id="rId5"/>
    <p:sldMasterId id="2147483685" r:id="rId6"/>
    <p:sldMasterId id="2147483686"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 id="305" r:id="rId58"/>
    <p:sldId id="306" r:id="rId59"/>
    <p:sldId id="307" r:id="rId60"/>
    <p:sldId id="308" r:id="rId61"/>
    <p:sldId id="309" r:id="rId62"/>
    <p:sldId id="310" r:id="rId63"/>
    <p:sldId id="311" r:id="rId64"/>
    <p:sldId id="312" r:id="rId65"/>
    <p:sldId id="313" r:id="rId66"/>
    <p:sldId id="314" r:id="rId67"/>
    <p:sldId id="315" r:id="rId68"/>
    <p:sldId id="316" r:id="rId69"/>
    <p:sldId id="317" r:id="rId70"/>
  </p:sldIdLst>
  <p:sldSz cy="5143500" cx="9144000"/>
  <p:notesSz cx="6858000" cy="9144000"/>
  <p:embeddedFontLst>
    <p:embeddedFont>
      <p:font typeface="Neucha"/>
      <p:regular r:id="rId71"/>
    </p:embeddedFont>
    <p:embeddedFont>
      <p:font typeface="Roboto"/>
      <p:regular r:id="rId72"/>
      <p:bold r:id="rId73"/>
      <p:italic r:id="rId74"/>
      <p:boldItalic r:id="rId75"/>
    </p:embeddedFont>
    <p:embeddedFont>
      <p:font typeface="Proxima Nova"/>
      <p:regular r:id="rId76"/>
      <p:bold r:id="rId77"/>
      <p:italic r:id="rId78"/>
      <p:boldItalic r:id="rId79"/>
    </p:embeddedFont>
    <p:embeddedFont>
      <p:font typeface="Roboto Medium"/>
      <p:regular r:id="rId80"/>
      <p:bold r:id="rId81"/>
      <p:italic r:id="rId82"/>
      <p:boldItalic r:id="rId83"/>
    </p:embeddedFont>
    <p:embeddedFont>
      <p:font typeface="Amatic SC"/>
      <p:regular r:id="rId84"/>
      <p:bold r:id="rId85"/>
    </p:embeddedFont>
    <p:embeddedFont>
      <p:font typeface="Proxima Nova Semibold"/>
      <p:regular r:id="rId86"/>
      <p:bold r:id="rId87"/>
      <p:boldItalic r:id="rId8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os="4643">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D43E3EF-BB93-463C-AC73-62BE73079A17}">
  <a:tblStyle styleId="{0D43E3EF-BB93-463C-AC73-62BE73079A17}"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4643"/>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84" Type="http://schemas.openxmlformats.org/officeDocument/2006/relationships/font" Target="fonts/AmaticSC-regular.fntdata"/><Relationship Id="rId83" Type="http://schemas.openxmlformats.org/officeDocument/2006/relationships/font" Target="fonts/RobotoMedium-boldItalic.fntdata"/><Relationship Id="rId42" Type="http://schemas.openxmlformats.org/officeDocument/2006/relationships/slide" Target="slides/slide34.xml"/><Relationship Id="rId86" Type="http://schemas.openxmlformats.org/officeDocument/2006/relationships/font" Target="fonts/ProximaNovaSemibold-regular.fntdata"/><Relationship Id="rId41" Type="http://schemas.openxmlformats.org/officeDocument/2006/relationships/slide" Target="slides/slide33.xml"/><Relationship Id="rId85" Type="http://schemas.openxmlformats.org/officeDocument/2006/relationships/font" Target="fonts/AmaticSC-bold.fntdata"/><Relationship Id="rId44" Type="http://schemas.openxmlformats.org/officeDocument/2006/relationships/slide" Target="slides/slide36.xml"/><Relationship Id="rId88" Type="http://schemas.openxmlformats.org/officeDocument/2006/relationships/font" Target="fonts/ProximaNovaSemibold-boldItalic.fntdata"/><Relationship Id="rId43" Type="http://schemas.openxmlformats.org/officeDocument/2006/relationships/slide" Target="slides/slide35.xml"/><Relationship Id="rId87" Type="http://schemas.openxmlformats.org/officeDocument/2006/relationships/font" Target="fonts/ProximaNovaSemibold-bold.fntdata"/><Relationship Id="rId46" Type="http://schemas.openxmlformats.org/officeDocument/2006/relationships/slide" Target="slides/slide38.xml"/><Relationship Id="rId45" Type="http://schemas.openxmlformats.org/officeDocument/2006/relationships/slide" Target="slides/slide37.xml"/><Relationship Id="rId80" Type="http://schemas.openxmlformats.org/officeDocument/2006/relationships/font" Target="fonts/RobotoMedium-regular.fntdata"/><Relationship Id="rId82" Type="http://schemas.openxmlformats.org/officeDocument/2006/relationships/font" Target="fonts/RobotoMedium-italic.fntdata"/><Relationship Id="rId81" Type="http://schemas.openxmlformats.org/officeDocument/2006/relationships/font" Target="fonts/RobotoMedium-bold.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1.xml"/><Relationship Id="rId48" Type="http://schemas.openxmlformats.org/officeDocument/2006/relationships/slide" Target="slides/slide40.xml"/><Relationship Id="rId47" Type="http://schemas.openxmlformats.org/officeDocument/2006/relationships/slide" Target="slides/slide39.xml"/><Relationship Id="rId49" Type="http://schemas.openxmlformats.org/officeDocument/2006/relationships/slide" Target="slides/slide41.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slideMaster" Target="slideMasters/slideMaster3.xml"/><Relationship Id="rId8" Type="http://schemas.openxmlformats.org/officeDocument/2006/relationships/notesMaster" Target="notesMasters/notesMaster1.xml"/><Relationship Id="rId73" Type="http://schemas.openxmlformats.org/officeDocument/2006/relationships/font" Target="fonts/Roboto-bold.fntdata"/><Relationship Id="rId72" Type="http://schemas.openxmlformats.org/officeDocument/2006/relationships/font" Target="fonts/Roboto-regular.fntdata"/><Relationship Id="rId31" Type="http://schemas.openxmlformats.org/officeDocument/2006/relationships/slide" Target="slides/slide23.xml"/><Relationship Id="rId75" Type="http://schemas.openxmlformats.org/officeDocument/2006/relationships/font" Target="fonts/Roboto-boldItalic.fntdata"/><Relationship Id="rId30" Type="http://schemas.openxmlformats.org/officeDocument/2006/relationships/slide" Target="slides/slide22.xml"/><Relationship Id="rId74" Type="http://schemas.openxmlformats.org/officeDocument/2006/relationships/font" Target="fonts/Roboto-italic.fntdata"/><Relationship Id="rId33" Type="http://schemas.openxmlformats.org/officeDocument/2006/relationships/slide" Target="slides/slide25.xml"/><Relationship Id="rId77" Type="http://schemas.openxmlformats.org/officeDocument/2006/relationships/font" Target="fonts/ProximaNova-bold.fntdata"/><Relationship Id="rId32" Type="http://schemas.openxmlformats.org/officeDocument/2006/relationships/slide" Target="slides/slide24.xml"/><Relationship Id="rId76" Type="http://schemas.openxmlformats.org/officeDocument/2006/relationships/font" Target="fonts/ProximaNova-regular.fntdata"/><Relationship Id="rId35" Type="http://schemas.openxmlformats.org/officeDocument/2006/relationships/slide" Target="slides/slide27.xml"/><Relationship Id="rId79" Type="http://schemas.openxmlformats.org/officeDocument/2006/relationships/font" Target="fonts/ProximaNova-boldItalic.fntdata"/><Relationship Id="rId34" Type="http://schemas.openxmlformats.org/officeDocument/2006/relationships/slide" Target="slides/slide26.xml"/><Relationship Id="rId78" Type="http://schemas.openxmlformats.org/officeDocument/2006/relationships/font" Target="fonts/ProximaNova-italic.fntdata"/><Relationship Id="rId71" Type="http://schemas.openxmlformats.org/officeDocument/2006/relationships/font" Target="fonts/Neucha-regular.fntdata"/><Relationship Id="rId70" Type="http://schemas.openxmlformats.org/officeDocument/2006/relationships/slide" Target="slides/slide62.xml"/><Relationship Id="rId37" Type="http://schemas.openxmlformats.org/officeDocument/2006/relationships/slide" Target="slides/slide29.xml"/><Relationship Id="rId36" Type="http://schemas.openxmlformats.org/officeDocument/2006/relationships/slide" Target="slides/slide28.xml"/><Relationship Id="rId39" Type="http://schemas.openxmlformats.org/officeDocument/2006/relationships/slide" Target="slides/slide31.xml"/><Relationship Id="rId38" Type="http://schemas.openxmlformats.org/officeDocument/2006/relationships/slide" Target="slides/slide30.xml"/><Relationship Id="rId62" Type="http://schemas.openxmlformats.org/officeDocument/2006/relationships/slide" Target="slides/slide54.xml"/><Relationship Id="rId61" Type="http://schemas.openxmlformats.org/officeDocument/2006/relationships/slide" Target="slides/slide53.xml"/><Relationship Id="rId20" Type="http://schemas.openxmlformats.org/officeDocument/2006/relationships/slide" Target="slides/slide12.xml"/><Relationship Id="rId64" Type="http://schemas.openxmlformats.org/officeDocument/2006/relationships/slide" Target="slides/slide56.xml"/><Relationship Id="rId63" Type="http://schemas.openxmlformats.org/officeDocument/2006/relationships/slide" Target="slides/slide55.xml"/><Relationship Id="rId22" Type="http://schemas.openxmlformats.org/officeDocument/2006/relationships/slide" Target="slides/slide14.xml"/><Relationship Id="rId66" Type="http://schemas.openxmlformats.org/officeDocument/2006/relationships/slide" Target="slides/slide58.xml"/><Relationship Id="rId21" Type="http://schemas.openxmlformats.org/officeDocument/2006/relationships/slide" Target="slides/slide13.xml"/><Relationship Id="rId65" Type="http://schemas.openxmlformats.org/officeDocument/2006/relationships/slide" Target="slides/slide57.xml"/><Relationship Id="rId24" Type="http://schemas.openxmlformats.org/officeDocument/2006/relationships/slide" Target="slides/slide16.xml"/><Relationship Id="rId68" Type="http://schemas.openxmlformats.org/officeDocument/2006/relationships/slide" Target="slides/slide60.xml"/><Relationship Id="rId23" Type="http://schemas.openxmlformats.org/officeDocument/2006/relationships/slide" Target="slides/slide15.xml"/><Relationship Id="rId67" Type="http://schemas.openxmlformats.org/officeDocument/2006/relationships/slide" Target="slides/slide59.xml"/><Relationship Id="rId60" Type="http://schemas.openxmlformats.org/officeDocument/2006/relationships/slide" Target="slides/slide52.xml"/><Relationship Id="rId26" Type="http://schemas.openxmlformats.org/officeDocument/2006/relationships/slide" Target="slides/slide18.xml"/><Relationship Id="rId25" Type="http://schemas.openxmlformats.org/officeDocument/2006/relationships/slide" Target="slides/slide17.xml"/><Relationship Id="rId69" Type="http://schemas.openxmlformats.org/officeDocument/2006/relationships/slide" Target="slides/slide61.xml"/><Relationship Id="rId28" Type="http://schemas.openxmlformats.org/officeDocument/2006/relationships/slide" Target="slides/slide20.xml"/><Relationship Id="rId27" Type="http://schemas.openxmlformats.org/officeDocument/2006/relationships/slide" Target="slides/slide19.xml"/><Relationship Id="rId29" Type="http://schemas.openxmlformats.org/officeDocument/2006/relationships/slide" Target="slides/slide21.xml"/><Relationship Id="rId51" Type="http://schemas.openxmlformats.org/officeDocument/2006/relationships/slide" Target="slides/slide43.xml"/><Relationship Id="rId50" Type="http://schemas.openxmlformats.org/officeDocument/2006/relationships/slide" Target="slides/slide42.xml"/><Relationship Id="rId53" Type="http://schemas.openxmlformats.org/officeDocument/2006/relationships/slide" Target="slides/slide45.xml"/><Relationship Id="rId52" Type="http://schemas.openxmlformats.org/officeDocument/2006/relationships/slide" Target="slides/slide44.xml"/><Relationship Id="rId11" Type="http://schemas.openxmlformats.org/officeDocument/2006/relationships/slide" Target="slides/slide3.xml"/><Relationship Id="rId55" Type="http://schemas.openxmlformats.org/officeDocument/2006/relationships/slide" Target="slides/slide47.xml"/><Relationship Id="rId10" Type="http://schemas.openxmlformats.org/officeDocument/2006/relationships/slide" Target="slides/slide2.xml"/><Relationship Id="rId54" Type="http://schemas.openxmlformats.org/officeDocument/2006/relationships/slide" Target="slides/slide46.xml"/><Relationship Id="rId13" Type="http://schemas.openxmlformats.org/officeDocument/2006/relationships/slide" Target="slides/slide5.xml"/><Relationship Id="rId57" Type="http://schemas.openxmlformats.org/officeDocument/2006/relationships/slide" Target="slides/slide49.xml"/><Relationship Id="rId12" Type="http://schemas.openxmlformats.org/officeDocument/2006/relationships/slide" Target="slides/slide4.xml"/><Relationship Id="rId56" Type="http://schemas.openxmlformats.org/officeDocument/2006/relationships/slide" Target="slides/slide48.xml"/><Relationship Id="rId15" Type="http://schemas.openxmlformats.org/officeDocument/2006/relationships/slide" Target="slides/slide7.xml"/><Relationship Id="rId59" Type="http://schemas.openxmlformats.org/officeDocument/2006/relationships/slide" Target="slides/slide51.xml"/><Relationship Id="rId14" Type="http://schemas.openxmlformats.org/officeDocument/2006/relationships/slide" Target="slides/slide6.xml"/><Relationship Id="rId58" Type="http://schemas.openxmlformats.org/officeDocument/2006/relationships/slide" Target="slides/slide50.xml"/><Relationship Id="rId17" Type="http://schemas.openxmlformats.org/officeDocument/2006/relationships/slide" Target="slides/slide9.xml"/><Relationship Id="rId16" Type="http://schemas.openxmlformats.org/officeDocument/2006/relationships/slide" Target="slides/slide8.xml"/><Relationship Id="rId19" Type="http://schemas.openxmlformats.org/officeDocument/2006/relationships/slide" Target="slides/slide11.xml"/><Relationship Id="rId18" Type="http://schemas.openxmlformats.org/officeDocument/2006/relationships/slide" Target="slides/slide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 name="Shape 396"/>
        <p:cNvGrpSpPr/>
        <p:nvPr/>
      </p:nvGrpSpPr>
      <p:grpSpPr>
        <a:xfrm>
          <a:off x="0" y="0"/>
          <a:ext cx="0" cy="0"/>
          <a:chOff x="0" y="0"/>
          <a:chExt cx="0" cy="0"/>
        </a:xfrm>
      </p:grpSpPr>
      <p:sp>
        <p:nvSpPr>
          <p:cNvPr id="397" name="Google Shape;397;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398" name="Google Shape;398;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1" name="Shape 681"/>
        <p:cNvGrpSpPr/>
        <p:nvPr/>
      </p:nvGrpSpPr>
      <p:grpSpPr>
        <a:xfrm>
          <a:off x="0" y="0"/>
          <a:ext cx="0" cy="0"/>
          <a:chOff x="0" y="0"/>
          <a:chExt cx="0" cy="0"/>
        </a:xfrm>
      </p:grpSpPr>
      <p:sp>
        <p:nvSpPr>
          <p:cNvPr id="682" name="Google Shape;682;gb41b9b7841_1_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3" name="Google Shape;683;gb41b9b7841_1_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7" name="Shape 707"/>
        <p:cNvGrpSpPr/>
        <p:nvPr/>
      </p:nvGrpSpPr>
      <p:grpSpPr>
        <a:xfrm>
          <a:off x="0" y="0"/>
          <a:ext cx="0" cy="0"/>
          <a:chOff x="0" y="0"/>
          <a:chExt cx="0" cy="0"/>
        </a:xfrm>
      </p:grpSpPr>
      <p:sp>
        <p:nvSpPr>
          <p:cNvPr id="708" name="Google Shape;708;gb41b9b7841_1_2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9" name="Google Shape;709;gb41b9b7841_1_2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0" name="Shape 730"/>
        <p:cNvGrpSpPr/>
        <p:nvPr/>
      </p:nvGrpSpPr>
      <p:grpSpPr>
        <a:xfrm>
          <a:off x="0" y="0"/>
          <a:ext cx="0" cy="0"/>
          <a:chOff x="0" y="0"/>
          <a:chExt cx="0" cy="0"/>
        </a:xfrm>
      </p:grpSpPr>
      <p:sp>
        <p:nvSpPr>
          <p:cNvPr id="731" name="Google Shape;731;gb41b9b7841_1_9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2" name="Google Shape;732;gb41b9b7841_1_9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7" name="Shape 757"/>
        <p:cNvGrpSpPr/>
        <p:nvPr/>
      </p:nvGrpSpPr>
      <p:grpSpPr>
        <a:xfrm>
          <a:off x="0" y="0"/>
          <a:ext cx="0" cy="0"/>
          <a:chOff x="0" y="0"/>
          <a:chExt cx="0" cy="0"/>
        </a:xfrm>
      </p:grpSpPr>
      <p:sp>
        <p:nvSpPr>
          <p:cNvPr id="758" name="Google Shape;758;gb41b9b7841_1_18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9" name="Google Shape;759;gb41b9b7841_1_18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 name="Shape 787"/>
        <p:cNvGrpSpPr/>
        <p:nvPr/>
      </p:nvGrpSpPr>
      <p:grpSpPr>
        <a:xfrm>
          <a:off x="0" y="0"/>
          <a:ext cx="0" cy="0"/>
          <a:chOff x="0" y="0"/>
          <a:chExt cx="0" cy="0"/>
        </a:xfrm>
      </p:grpSpPr>
      <p:sp>
        <p:nvSpPr>
          <p:cNvPr id="788" name="Google Shape;788;gb41b9b7841_1_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9" name="Google Shape;789;gb41b9b7841_1_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9" name="Shape 849"/>
        <p:cNvGrpSpPr/>
        <p:nvPr/>
      </p:nvGrpSpPr>
      <p:grpSpPr>
        <a:xfrm>
          <a:off x="0" y="0"/>
          <a:ext cx="0" cy="0"/>
          <a:chOff x="0" y="0"/>
          <a:chExt cx="0" cy="0"/>
        </a:xfrm>
      </p:grpSpPr>
      <p:sp>
        <p:nvSpPr>
          <p:cNvPr id="850" name="Google Shape;850;gb41b9b7841_0_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 name="Google Shape;851;gb41b9b7841_0_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3" name="Shape 973"/>
        <p:cNvGrpSpPr/>
        <p:nvPr/>
      </p:nvGrpSpPr>
      <p:grpSpPr>
        <a:xfrm>
          <a:off x="0" y="0"/>
          <a:ext cx="0" cy="0"/>
          <a:chOff x="0" y="0"/>
          <a:chExt cx="0" cy="0"/>
        </a:xfrm>
      </p:grpSpPr>
      <p:sp>
        <p:nvSpPr>
          <p:cNvPr id="974" name="Google Shape;974;gb41b9b7841_1_1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5" name="Google Shape;975;gb41b9b7841_1_1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9" name="Shape 979"/>
        <p:cNvGrpSpPr/>
        <p:nvPr/>
      </p:nvGrpSpPr>
      <p:grpSpPr>
        <a:xfrm>
          <a:off x="0" y="0"/>
          <a:ext cx="0" cy="0"/>
          <a:chOff x="0" y="0"/>
          <a:chExt cx="0" cy="0"/>
        </a:xfrm>
      </p:grpSpPr>
      <p:sp>
        <p:nvSpPr>
          <p:cNvPr id="980" name="Google Shape;980;gb41b9b7841_1_1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1" name="Google Shape;981;gb41b9b7841_1_1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8" name="Shape 1028"/>
        <p:cNvGrpSpPr/>
        <p:nvPr/>
      </p:nvGrpSpPr>
      <p:grpSpPr>
        <a:xfrm>
          <a:off x="0" y="0"/>
          <a:ext cx="0" cy="0"/>
          <a:chOff x="0" y="0"/>
          <a:chExt cx="0" cy="0"/>
        </a:xfrm>
      </p:grpSpPr>
      <p:sp>
        <p:nvSpPr>
          <p:cNvPr id="1029" name="Google Shape;1029;gb41b9b7841_1_1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0" name="Google Shape;1030;gb41b9b7841_1_1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4" name="Shape 1034"/>
        <p:cNvGrpSpPr/>
        <p:nvPr/>
      </p:nvGrpSpPr>
      <p:grpSpPr>
        <a:xfrm>
          <a:off x="0" y="0"/>
          <a:ext cx="0" cy="0"/>
          <a:chOff x="0" y="0"/>
          <a:chExt cx="0" cy="0"/>
        </a:xfrm>
      </p:grpSpPr>
      <p:sp>
        <p:nvSpPr>
          <p:cNvPr id="1035" name="Google Shape;1035;gb41b9b7841_1_5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6" name="Google Shape;1036;gb41b9b7841_1_5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2" name="Shape 402"/>
        <p:cNvGrpSpPr/>
        <p:nvPr/>
      </p:nvGrpSpPr>
      <p:grpSpPr>
        <a:xfrm>
          <a:off x="0" y="0"/>
          <a:ext cx="0" cy="0"/>
          <a:chOff x="0" y="0"/>
          <a:chExt cx="0" cy="0"/>
        </a:xfrm>
      </p:grpSpPr>
      <p:sp>
        <p:nvSpPr>
          <p:cNvPr id="403" name="Google Shape;403;gb7b594c1f5_0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4" name="Google Shape;404;gb7b594c1f5_0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0" name="Shape 1110"/>
        <p:cNvGrpSpPr/>
        <p:nvPr/>
      </p:nvGrpSpPr>
      <p:grpSpPr>
        <a:xfrm>
          <a:off x="0" y="0"/>
          <a:ext cx="0" cy="0"/>
          <a:chOff x="0" y="0"/>
          <a:chExt cx="0" cy="0"/>
        </a:xfrm>
      </p:grpSpPr>
      <p:sp>
        <p:nvSpPr>
          <p:cNvPr id="1111" name="Google Shape;1111;gb41b9b7841_1_19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2" name="Google Shape;1112;gb41b9b7841_1_19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4" name="Shape 1164"/>
        <p:cNvGrpSpPr/>
        <p:nvPr/>
      </p:nvGrpSpPr>
      <p:grpSpPr>
        <a:xfrm>
          <a:off x="0" y="0"/>
          <a:ext cx="0" cy="0"/>
          <a:chOff x="0" y="0"/>
          <a:chExt cx="0" cy="0"/>
        </a:xfrm>
      </p:grpSpPr>
      <p:sp>
        <p:nvSpPr>
          <p:cNvPr id="1165" name="Google Shape;1165;gb41b9b7841_1_17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6" name="Google Shape;1166;gb41b9b7841_1_17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5" name="Shape 1285"/>
        <p:cNvGrpSpPr/>
        <p:nvPr/>
      </p:nvGrpSpPr>
      <p:grpSpPr>
        <a:xfrm>
          <a:off x="0" y="0"/>
          <a:ext cx="0" cy="0"/>
          <a:chOff x="0" y="0"/>
          <a:chExt cx="0" cy="0"/>
        </a:xfrm>
      </p:grpSpPr>
      <p:sp>
        <p:nvSpPr>
          <p:cNvPr id="1286" name="Google Shape;1286;gb41b9b7841_0_2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7" name="Google Shape;1287;gb41b9b7841_0_2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4" name="Shape 1314"/>
        <p:cNvGrpSpPr/>
        <p:nvPr/>
      </p:nvGrpSpPr>
      <p:grpSpPr>
        <a:xfrm>
          <a:off x="0" y="0"/>
          <a:ext cx="0" cy="0"/>
          <a:chOff x="0" y="0"/>
          <a:chExt cx="0" cy="0"/>
        </a:xfrm>
      </p:grpSpPr>
      <p:sp>
        <p:nvSpPr>
          <p:cNvPr id="1315" name="Google Shape;1315;gb41b9b7841_0_2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6" name="Google Shape;1316;gb41b9b7841_0_2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8" name="Shape 1368"/>
        <p:cNvGrpSpPr/>
        <p:nvPr/>
      </p:nvGrpSpPr>
      <p:grpSpPr>
        <a:xfrm>
          <a:off x="0" y="0"/>
          <a:ext cx="0" cy="0"/>
          <a:chOff x="0" y="0"/>
          <a:chExt cx="0" cy="0"/>
        </a:xfrm>
      </p:grpSpPr>
      <p:sp>
        <p:nvSpPr>
          <p:cNvPr id="1369" name="Google Shape;1369;gb41b9b7841_1_1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0" name="Google Shape;1370;gb41b9b7841_1_1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7" name="Shape 1397"/>
        <p:cNvGrpSpPr/>
        <p:nvPr/>
      </p:nvGrpSpPr>
      <p:grpSpPr>
        <a:xfrm>
          <a:off x="0" y="0"/>
          <a:ext cx="0" cy="0"/>
          <a:chOff x="0" y="0"/>
          <a:chExt cx="0" cy="0"/>
        </a:xfrm>
      </p:grpSpPr>
      <p:sp>
        <p:nvSpPr>
          <p:cNvPr id="1398" name="Google Shape;1398;gb41b9b7841_1_15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9" name="Google Shape;1399;gb41b9b7841_1_15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6" name="Shape 1426"/>
        <p:cNvGrpSpPr/>
        <p:nvPr/>
      </p:nvGrpSpPr>
      <p:grpSpPr>
        <a:xfrm>
          <a:off x="0" y="0"/>
          <a:ext cx="0" cy="0"/>
          <a:chOff x="0" y="0"/>
          <a:chExt cx="0" cy="0"/>
        </a:xfrm>
      </p:grpSpPr>
      <p:sp>
        <p:nvSpPr>
          <p:cNvPr id="1427" name="Google Shape;1427;gb41b9b7841_1_12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8" name="Google Shape;1428;gb41b9b7841_1_12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0" name="Shape 1470"/>
        <p:cNvGrpSpPr/>
        <p:nvPr/>
      </p:nvGrpSpPr>
      <p:grpSpPr>
        <a:xfrm>
          <a:off x="0" y="0"/>
          <a:ext cx="0" cy="0"/>
          <a:chOff x="0" y="0"/>
          <a:chExt cx="0" cy="0"/>
        </a:xfrm>
      </p:grpSpPr>
      <p:sp>
        <p:nvSpPr>
          <p:cNvPr id="1471" name="Google Shape;1471;gb7b594c1f5_0_2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2" name="Google Shape;1472;gb7b594c1f5_0_2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3" name="Shape 1503"/>
        <p:cNvGrpSpPr/>
        <p:nvPr/>
      </p:nvGrpSpPr>
      <p:grpSpPr>
        <a:xfrm>
          <a:off x="0" y="0"/>
          <a:ext cx="0" cy="0"/>
          <a:chOff x="0" y="0"/>
          <a:chExt cx="0" cy="0"/>
        </a:xfrm>
      </p:grpSpPr>
      <p:sp>
        <p:nvSpPr>
          <p:cNvPr id="1504" name="Google Shape;1504;gb41b9b7841_1_6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5" name="Google Shape;1505;gb41b9b7841_1_6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5" name="Shape 1625"/>
        <p:cNvGrpSpPr/>
        <p:nvPr/>
      </p:nvGrpSpPr>
      <p:grpSpPr>
        <a:xfrm>
          <a:off x="0" y="0"/>
          <a:ext cx="0" cy="0"/>
          <a:chOff x="0" y="0"/>
          <a:chExt cx="0" cy="0"/>
        </a:xfrm>
      </p:grpSpPr>
      <p:sp>
        <p:nvSpPr>
          <p:cNvPr id="1626" name="Google Shape;1626;gb41b9b7841_1_9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7" name="Google Shape;1627;gb41b9b7841_1_9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8" name="Shape 408"/>
        <p:cNvGrpSpPr/>
        <p:nvPr/>
      </p:nvGrpSpPr>
      <p:grpSpPr>
        <a:xfrm>
          <a:off x="0" y="0"/>
          <a:ext cx="0" cy="0"/>
          <a:chOff x="0" y="0"/>
          <a:chExt cx="0" cy="0"/>
        </a:xfrm>
      </p:grpSpPr>
      <p:sp>
        <p:nvSpPr>
          <p:cNvPr id="409" name="Google Shape;409;gb41b9b7841_1_10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0" name="Google Shape;410;gb41b9b7841_1_10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1" name="Shape 1651"/>
        <p:cNvGrpSpPr/>
        <p:nvPr/>
      </p:nvGrpSpPr>
      <p:grpSpPr>
        <a:xfrm>
          <a:off x="0" y="0"/>
          <a:ext cx="0" cy="0"/>
          <a:chOff x="0" y="0"/>
          <a:chExt cx="0" cy="0"/>
        </a:xfrm>
      </p:grpSpPr>
      <p:sp>
        <p:nvSpPr>
          <p:cNvPr id="1652" name="Google Shape;1652;gb41b9b7841_1_9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3" name="Google Shape;1653;gb41b9b7841_1_9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7" name="Shape 1657"/>
        <p:cNvGrpSpPr/>
        <p:nvPr/>
      </p:nvGrpSpPr>
      <p:grpSpPr>
        <a:xfrm>
          <a:off x="0" y="0"/>
          <a:ext cx="0" cy="0"/>
          <a:chOff x="0" y="0"/>
          <a:chExt cx="0" cy="0"/>
        </a:xfrm>
      </p:grpSpPr>
      <p:sp>
        <p:nvSpPr>
          <p:cNvPr id="1658" name="Google Shape;1658;gb41b9b7841_1_8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9" name="Google Shape;1659;gb41b9b7841_1_8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9" name="Shape 1669"/>
        <p:cNvGrpSpPr/>
        <p:nvPr/>
      </p:nvGrpSpPr>
      <p:grpSpPr>
        <a:xfrm>
          <a:off x="0" y="0"/>
          <a:ext cx="0" cy="0"/>
          <a:chOff x="0" y="0"/>
          <a:chExt cx="0" cy="0"/>
        </a:xfrm>
      </p:grpSpPr>
      <p:sp>
        <p:nvSpPr>
          <p:cNvPr id="1670" name="Google Shape;1670;gb41b9b7841_1_1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1" name="Google Shape;1671;gb41b9b7841_1_1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0" name="Shape 1760"/>
        <p:cNvGrpSpPr/>
        <p:nvPr/>
      </p:nvGrpSpPr>
      <p:grpSpPr>
        <a:xfrm>
          <a:off x="0" y="0"/>
          <a:ext cx="0" cy="0"/>
          <a:chOff x="0" y="0"/>
          <a:chExt cx="0" cy="0"/>
        </a:xfrm>
      </p:grpSpPr>
      <p:sp>
        <p:nvSpPr>
          <p:cNvPr id="1761" name="Google Shape;1761;gb41b9b7841_1_22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2" name="Google Shape;1762;gb41b9b7841_1_22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6" name="Shape 1776"/>
        <p:cNvGrpSpPr/>
        <p:nvPr/>
      </p:nvGrpSpPr>
      <p:grpSpPr>
        <a:xfrm>
          <a:off x="0" y="0"/>
          <a:ext cx="0" cy="0"/>
          <a:chOff x="0" y="0"/>
          <a:chExt cx="0" cy="0"/>
        </a:xfrm>
      </p:grpSpPr>
      <p:sp>
        <p:nvSpPr>
          <p:cNvPr id="1777" name="Google Shape;1777;gb41b9b7841_1_20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8" name="Google Shape;1778;gb41b9b7841_1_20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0" name="Shape 1820"/>
        <p:cNvGrpSpPr/>
        <p:nvPr/>
      </p:nvGrpSpPr>
      <p:grpSpPr>
        <a:xfrm>
          <a:off x="0" y="0"/>
          <a:ext cx="0" cy="0"/>
          <a:chOff x="0" y="0"/>
          <a:chExt cx="0" cy="0"/>
        </a:xfrm>
      </p:grpSpPr>
      <p:sp>
        <p:nvSpPr>
          <p:cNvPr id="1821" name="Google Shape;1821;gb41b9b7841_1_20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2" name="Google Shape;1822;gb41b9b7841_1_20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0" name="Shape 1870"/>
        <p:cNvGrpSpPr/>
        <p:nvPr/>
      </p:nvGrpSpPr>
      <p:grpSpPr>
        <a:xfrm>
          <a:off x="0" y="0"/>
          <a:ext cx="0" cy="0"/>
          <a:chOff x="0" y="0"/>
          <a:chExt cx="0" cy="0"/>
        </a:xfrm>
      </p:grpSpPr>
      <p:sp>
        <p:nvSpPr>
          <p:cNvPr id="1871" name="Google Shape;1871;gb41b9b7841_1_20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2" name="Google Shape;1872;gb41b9b7841_1_20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2" name="Shape 1882"/>
        <p:cNvGrpSpPr/>
        <p:nvPr/>
      </p:nvGrpSpPr>
      <p:grpSpPr>
        <a:xfrm>
          <a:off x="0" y="0"/>
          <a:ext cx="0" cy="0"/>
          <a:chOff x="0" y="0"/>
          <a:chExt cx="0" cy="0"/>
        </a:xfrm>
      </p:grpSpPr>
      <p:sp>
        <p:nvSpPr>
          <p:cNvPr id="1883" name="Google Shape;1883;gb41b9b7841_1_267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4" name="Google Shape;1884;gb41b9b7841_1_267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8" name="Shape 1888"/>
        <p:cNvGrpSpPr/>
        <p:nvPr/>
      </p:nvGrpSpPr>
      <p:grpSpPr>
        <a:xfrm>
          <a:off x="0" y="0"/>
          <a:ext cx="0" cy="0"/>
          <a:chOff x="0" y="0"/>
          <a:chExt cx="0" cy="0"/>
        </a:xfrm>
      </p:grpSpPr>
      <p:sp>
        <p:nvSpPr>
          <p:cNvPr id="1889" name="Google Shape;1889;gb41b9b7841_1_22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0" name="Google Shape;1890;gb41b9b7841_1_22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5" name="Shape 1895"/>
        <p:cNvGrpSpPr/>
        <p:nvPr/>
      </p:nvGrpSpPr>
      <p:grpSpPr>
        <a:xfrm>
          <a:off x="0" y="0"/>
          <a:ext cx="0" cy="0"/>
          <a:chOff x="0" y="0"/>
          <a:chExt cx="0" cy="0"/>
        </a:xfrm>
      </p:grpSpPr>
      <p:sp>
        <p:nvSpPr>
          <p:cNvPr id="1896" name="Google Shape;1896;SLIDES_API95525262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7" name="Google Shape;1897;SLIDES_API95525262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1" name="Shape 421"/>
        <p:cNvGrpSpPr/>
        <p:nvPr/>
      </p:nvGrpSpPr>
      <p:grpSpPr>
        <a:xfrm>
          <a:off x="0" y="0"/>
          <a:ext cx="0" cy="0"/>
          <a:chOff x="0" y="0"/>
          <a:chExt cx="0" cy="0"/>
        </a:xfrm>
      </p:grpSpPr>
      <p:sp>
        <p:nvSpPr>
          <p:cNvPr id="422" name="Google Shape;422;gb7b594c1f5_0_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3" name="Google Shape;423;gb7b594c1f5_0_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2" name="Shape 1902"/>
        <p:cNvGrpSpPr/>
        <p:nvPr/>
      </p:nvGrpSpPr>
      <p:grpSpPr>
        <a:xfrm>
          <a:off x="0" y="0"/>
          <a:ext cx="0" cy="0"/>
          <a:chOff x="0" y="0"/>
          <a:chExt cx="0" cy="0"/>
        </a:xfrm>
      </p:grpSpPr>
      <p:sp>
        <p:nvSpPr>
          <p:cNvPr id="1903" name="Google Shape;1903;gb41b9b7841_1_145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4" name="Google Shape;1904;gb41b9b7841_1_145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7" name="Shape 1927"/>
        <p:cNvGrpSpPr/>
        <p:nvPr/>
      </p:nvGrpSpPr>
      <p:grpSpPr>
        <a:xfrm>
          <a:off x="0" y="0"/>
          <a:ext cx="0" cy="0"/>
          <a:chOff x="0" y="0"/>
          <a:chExt cx="0" cy="0"/>
        </a:xfrm>
      </p:grpSpPr>
      <p:sp>
        <p:nvSpPr>
          <p:cNvPr id="1928" name="Google Shape;1928;gb41b9b7841_1_145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9" name="Google Shape;1929;gb41b9b7841_1_145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3" name="Shape 1943"/>
        <p:cNvGrpSpPr/>
        <p:nvPr/>
      </p:nvGrpSpPr>
      <p:grpSpPr>
        <a:xfrm>
          <a:off x="0" y="0"/>
          <a:ext cx="0" cy="0"/>
          <a:chOff x="0" y="0"/>
          <a:chExt cx="0" cy="0"/>
        </a:xfrm>
      </p:grpSpPr>
      <p:sp>
        <p:nvSpPr>
          <p:cNvPr id="1944" name="Google Shape;1944;gb41b9b7841_1_145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5" name="Google Shape;1945;gb41b9b7841_1_145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0" name="Shape 2280"/>
        <p:cNvGrpSpPr/>
        <p:nvPr/>
      </p:nvGrpSpPr>
      <p:grpSpPr>
        <a:xfrm>
          <a:off x="0" y="0"/>
          <a:ext cx="0" cy="0"/>
          <a:chOff x="0" y="0"/>
          <a:chExt cx="0" cy="0"/>
        </a:xfrm>
      </p:grpSpPr>
      <p:sp>
        <p:nvSpPr>
          <p:cNvPr id="2281" name="Google Shape;2281;gb41b9b7841_1_148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2" name="Google Shape;2282;gb41b9b7841_1_148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80" name="Shape 8780"/>
        <p:cNvGrpSpPr/>
        <p:nvPr/>
      </p:nvGrpSpPr>
      <p:grpSpPr>
        <a:xfrm>
          <a:off x="0" y="0"/>
          <a:ext cx="0" cy="0"/>
          <a:chOff x="0" y="0"/>
          <a:chExt cx="0" cy="0"/>
        </a:xfrm>
      </p:grpSpPr>
      <p:sp>
        <p:nvSpPr>
          <p:cNvPr id="8781" name="Google Shape;8781;gb41b9b7841_1_213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82" name="Google Shape;8782;gb41b9b7841_1_213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97" name="Shape 9197"/>
        <p:cNvGrpSpPr/>
        <p:nvPr/>
      </p:nvGrpSpPr>
      <p:grpSpPr>
        <a:xfrm>
          <a:off x="0" y="0"/>
          <a:ext cx="0" cy="0"/>
          <a:chOff x="0" y="0"/>
          <a:chExt cx="0" cy="0"/>
        </a:xfrm>
      </p:grpSpPr>
      <p:sp>
        <p:nvSpPr>
          <p:cNvPr id="9198" name="Google Shape;9198;gb41b9b7841_1_217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99" name="Google Shape;9199;gb41b9b7841_1_217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60" name="Shape 9360"/>
        <p:cNvGrpSpPr/>
        <p:nvPr/>
      </p:nvGrpSpPr>
      <p:grpSpPr>
        <a:xfrm>
          <a:off x="0" y="0"/>
          <a:ext cx="0" cy="0"/>
          <a:chOff x="0" y="0"/>
          <a:chExt cx="0" cy="0"/>
        </a:xfrm>
      </p:grpSpPr>
      <p:sp>
        <p:nvSpPr>
          <p:cNvPr id="9361" name="Google Shape;9361;gb41b9b7841_1_219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62" name="Google Shape;9362;gb41b9b7841_1_219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62" name="Shape 9762"/>
        <p:cNvGrpSpPr/>
        <p:nvPr/>
      </p:nvGrpSpPr>
      <p:grpSpPr>
        <a:xfrm>
          <a:off x="0" y="0"/>
          <a:ext cx="0" cy="0"/>
          <a:chOff x="0" y="0"/>
          <a:chExt cx="0" cy="0"/>
        </a:xfrm>
      </p:grpSpPr>
      <p:sp>
        <p:nvSpPr>
          <p:cNvPr id="9763" name="Google Shape;9763;gb41b9b7841_1_223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64" name="Google Shape;9764;gb41b9b7841_1_22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33" name="Shape 10133"/>
        <p:cNvGrpSpPr/>
        <p:nvPr/>
      </p:nvGrpSpPr>
      <p:grpSpPr>
        <a:xfrm>
          <a:off x="0" y="0"/>
          <a:ext cx="0" cy="0"/>
          <a:chOff x="0" y="0"/>
          <a:chExt cx="0" cy="0"/>
        </a:xfrm>
      </p:grpSpPr>
      <p:sp>
        <p:nvSpPr>
          <p:cNvPr id="10134" name="Google Shape;10134;gb41b9b7841_1_227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35" name="Google Shape;10135;gb41b9b7841_1_227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10" name="Shape 10510"/>
        <p:cNvGrpSpPr/>
        <p:nvPr/>
      </p:nvGrpSpPr>
      <p:grpSpPr>
        <a:xfrm>
          <a:off x="0" y="0"/>
          <a:ext cx="0" cy="0"/>
          <a:chOff x="0" y="0"/>
          <a:chExt cx="0" cy="0"/>
        </a:xfrm>
      </p:grpSpPr>
      <p:sp>
        <p:nvSpPr>
          <p:cNvPr id="10511" name="Google Shape;10511;gb41b9b7841_1_230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12" name="Google Shape;10512;gb41b9b7841_1_230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 name="Shape 502"/>
        <p:cNvGrpSpPr/>
        <p:nvPr/>
      </p:nvGrpSpPr>
      <p:grpSpPr>
        <a:xfrm>
          <a:off x="0" y="0"/>
          <a:ext cx="0" cy="0"/>
          <a:chOff x="0" y="0"/>
          <a:chExt cx="0" cy="0"/>
        </a:xfrm>
      </p:grpSpPr>
      <p:sp>
        <p:nvSpPr>
          <p:cNvPr id="503" name="Google Shape;503;gb41b9b7841_1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4" name="Google Shape;504;gb41b9b7841_1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41" name="Shape 10941"/>
        <p:cNvGrpSpPr/>
        <p:nvPr/>
      </p:nvGrpSpPr>
      <p:grpSpPr>
        <a:xfrm>
          <a:off x="0" y="0"/>
          <a:ext cx="0" cy="0"/>
          <a:chOff x="0" y="0"/>
          <a:chExt cx="0" cy="0"/>
        </a:xfrm>
      </p:grpSpPr>
      <p:sp>
        <p:nvSpPr>
          <p:cNvPr id="10942" name="Google Shape;10942;gb41b9b7841_1_235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43" name="Google Shape;10943;gb41b9b7841_1_235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34" name="Shape 11734"/>
        <p:cNvGrpSpPr/>
        <p:nvPr/>
      </p:nvGrpSpPr>
      <p:grpSpPr>
        <a:xfrm>
          <a:off x="0" y="0"/>
          <a:ext cx="0" cy="0"/>
          <a:chOff x="0" y="0"/>
          <a:chExt cx="0" cy="0"/>
        </a:xfrm>
      </p:grpSpPr>
      <p:sp>
        <p:nvSpPr>
          <p:cNvPr id="11735" name="Google Shape;11735;gb41b9b7841_1_243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36" name="Google Shape;11736;gb41b9b7841_1_243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75" name="Shape 12475"/>
        <p:cNvGrpSpPr/>
        <p:nvPr/>
      </p:nvGrpSpPr>
      <p:grpSpPr>
        <a:xfrm>
          <a:off x="0" y="0"/>
          <a:ext cx="0" cy="0"/>
          <a:chOff x="0" y="0"/>
          <a:chExt cx="0" cy="0"/>
        </a:xfrm>
      </p:grpSpPr>
      <p:sp>
        <p:nvSpPr>
          <p:cNvPr id="12476" name="Google Shape;12476;gb41b9b7841_1_250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77" name="Google Shape;12477;gb41b9b7841_1_250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68" name="Shape 13168"/>
        <p:cNvGrpSpPr/>
        <p:nvPr/>
      </p:nvGrpSpPr>
      <p:grpSpPr>
        <a:xfrm>
          <a:off x="0" y="0"/>
          <a:ext cx="0" cy="0"/>
          <a:chOff x="0" y="0"/>
          <a:chExt cx="0" cy="0"/>
        </a:xfrm>
      </p:grpSpPr>
      <p:sp>
        <p:nvSpPr>
          <p:cNvPr id="13169" name="Google Shape;13169;gb41b9b7841_1_257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70" name="Google Shape;13170;gb41b9b7841_1_257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70" name="Shape 13470"/>
        <p:cNvGrpSpPr/>
        <p:nvPr/>
      </p:nvGrpSpPr>
      <p:grpSpPr>
        <a:xfrm>
          <a:off x="0" y="0"/>
          <a:ext cx="0" cy="0"/>
          <a:chOff x="0" y="0"/>
          <a:chExt cx="0" cy="0"/>
        </a:xfrm>
      </p:grpSpPr>
      <p:sp>
        <p:nvSpPr>
          <p:cNvPr id="13471" name="Google Shape;13471;gb41b9b7841_1_260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72" name="Google Shape;13472;gb41b9b7841_1_260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04" name="Shape 14104"/>
        <p:cNvGrpSpPr/>
        <p:nvPr/>
      </p:nvGrpSpPr>
      <p:grpSpPr>
        <a:xfrm>
          <a:off x="0" y="0"/>
          <a:ext cx="0" cy="0"/>
          <a:chOff x="0" y="0"/>
          <a:chExt cx="0" cy="0"/>
        </a:xfrm>
      </p:grpSpPr>
      <p:sp>
        <p:nvSpPr>
          <p:cNvPr id="14105" name="Google Shape;14105;SLIDES_API955252624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06" name="Google Shape;14106;SLIDES_API955252624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18" name="Shape 14218"/>
        <p:cNvGrpSpPr/>
        <p:nvPr/>
      </p:nvGrpSpPr>
      <p:grpSpPr>
        <a:xfrm>
          <a:off x="0" y="0"/>
          <a:ext cx="0" cy="0"/>
          <a:chOff x="0" y="0"/>
          <a:chExt cx="0" cy="0"/>
        </a:xfrm>
      </p:grpSpPr>
      <p:sp>
        <p:nvSpPr>
          <p:cNvPr id="14219" name="Google Shape;14219;SLIDES_API955252624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20" name="Google Shape;14220;SLIDES_API955252624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61" name="Shape 14261"/>
        <p:cNvGrpSpPr/>
        <p:nvPr/>
      </p:nvGrpSpPr>
      <p:grpSpPr>
        <a:xfrm>
          <a:off x="0" y="0"/>
          <a:ext cx="0" cy="0"/>
          <a:chOff x="0" y="0"/>
          <a:chExt cx="0" cy="0"/>
        </a:xfrm>
      </p:grpSpPr>
      <p:sp>
        <p:nvSpPr>
          <p:cNvPr id="14262" name="Google Shape;14262;SLIDES_API955252624_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63" name="Google Shape;14263;SLIDES_API955252624_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38" name="Shape 14638"/>
        <p:cNvGrpSpPr/>
        <p:nvPr/>
      </p:nvGrpSpPr>
      <p:grpSpPr>
        <a:xfrm>
          <a:off x="0" y="0"/>
          <a:ext cx="0" cy="0"/>
          <a:chOff x="0" y="0"/>
          <a:chExt cx="0" cy="0"/>
        </a:xfrm>
      </p:grpSpPr>
      <p:sp>
        <p:nvSpPr>
          <p:cNvPr id="14639" name="Google Shape;14639;SLIDES_API955252624_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40" name="Google Shape;14640;SLIDES_API955252624_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44" name="Shape 15544"/>
        <p:cNvGrpSpPr/>
        <p:nvPr/>
      </p:nvGrpSpPr>
      <p:grpSpPr>
        <a:xfrm>
          <a:off x="0" y="0"/>
          <a:ext cx="0" cy="0"/>
          <a:chOff x="0" y="0"/>
          <a:chExt cx="0" cy="0"/>
        </a:xfrm>
      </p:grpSpPr>
      <p:sp>
        <p:nvSpPr>
          <p:cNvPr id="15545" name="Google Shape;15545;SLIDES_API955252624_14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46" name="Google Shape;15546;SLIDES_API955252624_14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 name="Shape 524"/>
        <p:cNvGrpSpPr/>
        <p:nvPr/>
      </p:nvGrpSpPr>
      <p:grpSpPr>
        <a:xfrm>
          <a:off x="0" y="0"/>
          <a:ext cx="0" cy="0"/>
          <a:chOff x="0" y="0"/>
          <a:chExt cx="0" cy="0"/>
        </a:xfrm>
      </p:grpSpPr>
      <p:sp>
        <p:nvSpPr>
          <p:cNvPr id="525" name="Google Shape;525;gb41b9b7841_0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6" name="Google Shape;526;gb41b9b7841_0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02" name="Shape 16302"/>
        <p:cNvGrpSpPr/>
        <p:nvPr/>
      </p:nvGrpSpPr>
      <p:grpSpPr>
        <a:xfrm>
          <a:off x="0" y="0"/>
          <a:ext cx="0" cy="0"/>
          <a:chOff x="0" y="0"/>
          <a:chExt cx="0" cy="0"/>
        </a:xfrm>
      </p:grpSpPr>
      <p:sp>
        <p:nvSpPr>
          <p:cNvPr id="16303" name="Google Shape;16303;SLIDES_API955252624_2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04" name="Google Shape;16304;SLIDES_API955252624_2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83" name="Shape 16483"/>
        <p:cNvGrpSpPr/>
        <p:nvPr/>
      </p:nvGrpSpPr>
      <p:grpSpPr>
        <a:xfrm>
          <a:off x="0" y="0"/>
          <a:ext cx="0" cy="0"/>
          <a:chOff x="0" y="0"/>
          <a:chExt cx="0" cy="0"/>
        </a:xfrm>
      </p:grpSpPr>
      <p:sp>
        <p:nvSpPr>
          <p:cNvPr id="16484" name="Google Shape;16484;SLIDES_API955252624_2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85" name="Google Shape;16485;SLIDES_API955252624_2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83" name="Shape 16783"/>
        <p:cNvGrpSpPr/>
        <p:nvPr/>
      </p:nvGrpSpPr>
      <p:grpSpPr>
        <a:xfrm>
          <a:off x="0" y="0"/>
          <a:ext cx="0" cy="0"/>
          <a:chOff x="0" y="0"/>
          <a:chExt cx="0" cy="0"/>
        </a:xfrm>
      </p:grpSpPr>
      <p:sp>
        <p:nvSpPr>
          <p:cNvPr id="16784" name="Google Shape;16784;gb41b9b7841_1_266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85" name="Google Shape;16785;gb41b9b7841_1_266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 name="Shape 531"/>
        <p:cNvGrpSpPr/>
        <p:nvPr/>
      </p:nvGrpSpPr>
      <p:grpSpPr>
        <a:xfrm>
          <a:off x="0" y="0"/>
          <a:ext cx="0" cy="0"/>
          <a:chOff x="0" y="0"/>
          <a:chExt cx="0" cy="0"/>
        </a:xfrm>
      </p:grpSpPr>
      <p:sp>
        <p:nvSpPr>
          <p:cNvPr id="532" name="Google Shape;532;gb41b9b7841_1_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 name="Google Shape;533;gb41b9b7841_1_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0" name="Shape 610"/>
        <p:cNvGrpSpPr/>
        <p:nvPr/>
      </p:nvGrpSpPr>
      <p:grpSpPr>
        <a:xfrm>
          <a:off x="0" y="0"/>
          <a:ext cx="0" cy="0"/>
          <a:chOff x="0" y="0"/>
          <a:chExt cx="0" cy="0"/>
        </a:xfrm>
      </p:grpSpPr>
      <p:sp>
        <p:nvSpPr>
          <p:cNvPr id="611" name="Google Shape;611;gb41b9b7841_1_10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2" name="Google Shape;612;gb41b9b7841_1_10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1" name="Shape 631"/>
        <p:cNvGrpSpPr/>
        <p:nvPr/>
      </p:nvGrpSpPr>
      <p:grpSpPr>
        <a:xfrm>
          <a:off x="0" y="0"/>
          <a:ext cx="0" cy="0"/>
          <a:chOff x="0" y="0"/>
          <a:chExt cx="0" cy="0"/>
        </a:xfrm>
      </p:grpSpPr>
      <p:sp>
        <p:nvSpPr>
          <p:cNvPr id="632" name="Google Shape;632;gb41b9b7841_1_4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3" name="Google Shape;633;gb41b9b7841_1_4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accent4"/>
        </a:solidFill>
      </p:bgPr>
    </p:bg>
    <p:spTree>
      <p:nvGrpSpPr>
        <p:cNvPr id="9" name="Shape 9"/>
        <p:cNvGrpSpPr/>
        <p:nvPr/>
      </p:nvGrpSpPr>
      <p:grpSpPr>
        <a:xfrm>
          <a:off x="0" y="0"/>
          <a:ext cx="0" cy="0"/>
          <a:chOff x="0" y="0"/>
          <a:chExt cx="0" cy="0"/>
        </a:xfrm>
      </p:grpSpPr>
      <p:sp>
        <p:nvSpPr>
          <p:cNvPr id="10" name="Google Shape;10;p2"/>
          <p:cNvSpPr txBox="1"/>
          <p:nvPr>
            <p:ph type="ctrTitle"/>
          </p:nvPr>
        </p:nvSpPr>
        <p:spPr>
          <a:xfrm>
            <a:off x="1529250" y="1095400"/>
            <a:ext cx="6085500" cy="20526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2367450" y="3070188"/>
            <a:ext cx="4409100" cy="792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3" name="Google Shape;13;p2"/>
          <p:cNvSpPr/>
          <p:nvPr/>
        </p:nvSpPr>
        <p:spPr>
          <a:xfrm>
            <a:off x="3860202" y="4284053"/>
            <a:ext cx="628173" cy="569625"/>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6037424" y="2584678"/>
            <a:ext cx="3620242" cy="3061675"/>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6376875" y="3701431"/>
            <a:ext cx="1122101" cy="1018427"/>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368141" y="2717548"/>
            <a:ext cx="1151046" cy="1043504"/>
          </a:xfrm>
          <a:custGeom>
            <a:rect b="b" l="l" r="r" t="t"/>
            <a:pathLst>
              <a:path extrusionOk="0" h="33971" w="37472">
                <a:moveTo>
                  <a:pt x="19961" y="0"/>
                </a:moveTo>
                <a:cubicBezTo>
                  <a:pt x="13329" y="0"/>
                  <a:pt x="7584" y="3145"/>
                  <a:pt x="4353" y="7262"/>
                </a:cubicBezTo>
                <a:lnTo>
                  <a:pt x="4201" y="7396"/>
                </a:lnTo>
                <a:cubicBezTo>
                  <a:pt x="1" y="13865"/>
                  <a:pt x="874" y="23157"/>
                  <a:pt x="6184" y="28736"/>
                </a:cubicBezTo>
                <a:cubicBezTo>
                  <a:pt x="9438" y="32155"/>
                  <a:pt x="14163" y="33971"/>
                  <a:pt x="18869" y="33971"/>
                </a:cubicBezTo>
                <a:cubicBezTo>
                  <a:pt x="21842" y="33971"/>
                  <a:pt x="24807" y="33246"/>
                  <a:pt x="27389" y="31744"/>
                </a:cubicBezTo>
                <a:cubicBezTo>
                  <a:pt x="34060" y="27879"/>
                  <a:pt x="37471" y="19192"/>
                  <a:pt x="35236" y="11815"/>
                </a:cubicBezTo>
                <a:cubicBezTo>
                  <a:pt x="33523" y="6119"/>
                  <a:pt x="28683" y="994"/>
                  <a:pt x="22769" y="188"/>
                </a:cubicBezTo>
                <a:cubicBezTo>
                  <a:pt x="21818" y="61"/>
                  <a:pt x="20881" y="0"/>
                  <a:pt x="199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7050981" y="3543593"/>
            <a:ext cx="573316" cy="519881"/>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961465" y="3495624"/>
            <a:ext cx="738666" cy="719827"/>
          </a:xfrm>
          <a:custGeom>
            <a:rect b="b" l="l" r="r" t="t"/>
            <a:pathLst>
              <a:path extrusionOk="0" fill="none" h="25676" w="26348">
                <a:moveTo>
                  <a:pt x="2958" y="5815"/>
                </a:moveTo>
                <a:cubicBezTo>
                  <a:pt x="0" y="10368"/>
                  <a:pt x="605" y="16905"/>
                  <a:pt x="4336" y="20836"/>
                </a:cubicBezTo>
                <a:cubicBezTo>
                  <a:pt x="8083" y="24751"/>
                  <a:pt x="14585" y="25676"/>
                  <a:pt x="19257" y="22954"/>
                </a:cubicBezTo>
                <a:cubicBezTo>
                  <a:pt x="23945" y="20231"/>
                  <a:pt x="26347" y="14115"/>
                  <a:pt x="24785" y="8923"/>
                </a:cubicBezTo>
                <a:cubicBezTo>
                  <a:pt x="23575" y="4907"/>
                  <a:pt x="20164" y="1311"/>
                  <a:pt x="16014" y="740"/>
                </a:cubicBezTo>
                <a:cubicBezTo>
                  <a:pt x="10519" y="1"/>
                  <a:pt x="5646" y="2420"/>
                  <a:pt x="3042" y="571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4679729" y="364055"/>
            <a:ext cx="736575" cy="668136"/>
          </a:xfrm>
          <a:custGeom>
            <a:rect b="b" l="l" r="r" t="t"/>
            <a:pathLst>
              <a:path extrusionOk="0" h="21751" w="23979">
                <a:moveTo>
                  <a:pt x="12764" y="1"/>
                </a:moveTo>
                <a:cubicBezTo>
                  <a:pt x="8523" y="1"/>
                  <a:pt x="4852" y="2017"/>
                  <a:pt x="2773" y="4642"/>
                </a:cubicBezTo>
                <a:lnTo>
                  <a:pt x="2689" y="4743"/>
                </a:lnTo>
                <a:cubicBezTo>
                  <a:pt x="1" y="8877"/>
                  <a:pt x="555" y="14825"/>
                  <a:pt x="3949" y="18404"/>
                </a:cubicBezTo>
                <a:cubicBezTo>
                  <a:pt x="6032" y="20590"/>
                  <a:pt x="9070" y="21751"/>
                  <a:pt x="12089" y="21751"/>
                </a:cubicBezTo>
                <a:cubicBezTo>
                  <a:pt x="13990" y="21751"/>
                  <a:pt x="15884" y="21291"/>
                  <a:pt x="17526" y="20336"/>
                </a:cubicBezTo>
                <a:cubicBezTo>
                  <a:pt x="21794" y="17849"/>
                  <a:pt x="23978" y="12288"/>
                  <a:pt x="22550" y="7566"/>
                </a:cubicBezTo>
                <a:cubicBezTo>
                  <a:pt x="21458" y="3920"/>
                  <a:pt x="18349" y="643"/>
                  <a:pt x="14569" y="122"/>
                </a:cubicBezTo>
                <a:cubicBezTo>
                  <a:pt x="13958" y="40"/>
                  <a:pt x="13355" y="1"/>
                  <a:pt x="127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366172" y="-973000"/>
            <a:ext cx="3908280" cy="3171766"/>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44456" y="709197"/>
            <a:ext cx="1135337" cy="1030132"/>
          </a:xfrm>
          <a:custGeom>
            <a:rect b="b" l="l" r="r" t="t"/>
            <a:pathLst>
              <a:path extrusionOk="0" h="36317" w="40026">
                <a:moveTo>
                  <a:pt x="21304" y="1"/>
                </a:moveTo>
                <a:cubicBezTo>
                  <a:pt x="14227" y="1"/>
                  <a:pt x="8102" y="3360"/>
                  <a:pt x="4638" y="7767"/>
                </a:cubicBezTo>
                <a:lnTo>
                  <a:pt x="4487" y="7918"/>
                </a:lnTo>
                <a:cubicBezTo>
                  <a:pt x="1" y="14824"/>
                  <a:pt x="925" y="24755"/>
                  <a:pt x="6588" y="30720"/>
                </a:cubicBezTo>
                <a:cubicBezTo>
                  <a:pt x="10070" y="34377"/>
                  <a:pt x="15126" y="36316"/>
                  <a:pt x="20158" y="36316"/>
                </a:cubicBezTo>
                <a:cubicBezTo>
                  <a:pt x="23333" y="36316"/>
                  <a:pt x="26499" y="35545"/>
                  <a:pt x="29255" y="33946"/>
                </a:cubicBezTo>
                <a:cubicBezTo>
                  <a:pt x="36379" y="29795"/>
                  <a:pt x="40025" y="20520"/>
                  <a:pt x="37656" y="12640"/>
                </a:cubicBezTo>
                <a:cubicBezTo>
                  <a:pt x="35825" y="6540"/>
                  <a:pt x="30649" y="1062"/>
                  <a:pt x="24331" y="205"/>
                </a:cubicBezTo>
                <a:cubicBezTo>
                  <a:pt x="23307" y="67"/>
                  <a:pt x="22296" y="1"/>
                  <a:pt x="213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368138" y="415298"/>
            <a:ext cx="623917" cy="565655"/>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317137" y="312217"/>
            <a:ext cx="767869" cy="747843"/>
          </a:xfrm>
          <a:custGeom>
            <a:rect b="b" l="l" r="r" t="t"/>
            <a:pathLst>
              <a:path extrusionOk="0" fill="none" h="26365" w="27071">
                <a:moveTo>
                  <a:pt x="3042" y="5966"/>
                </a:moveTo>
                <a:cubicBezTo>
                  <a:pt x="1" y="10637"/>
                  <a:pt x="623" y="17341"/>
                  <a:pt x="4454" y="21374"/>
                </a:cubicBezTo>
                <a:cubicBezTo>
                  <a:pt x="8302" y="25407"/>
                  <a:pt x="14972" y="26365"/>
                  <a:pt x="19778" y="23559"/>
                </a:cubicBezTo>
                <a:cubicBezTo>
                  <a:pt x="24584" y="20752"/>
                  <a:pt x="27070" y="14485"/>
                  <a:pt x="25457" y="9158"/>
                </a:cubicBezTo>
                <a:cubicBezTo>
                  <a:pt x="24214" y="5042"/>
                  <a:pt x="20719" y="1328"/>
                  <a:pt x="16451" y="757"/>
                </a:cubicBezTo>
                <a:cubicBezTo>
                  <a:pt x="10805" y="1"/>
                  <a:pt x="5798" y="2471"/>
                  <a:pt x="3126" y="5865"/>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5587284" y="-1131025"/>
            <a:ext cx="3809466" cy="3171828"/>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578298" y="744575"/>
            <a:ext cx="815345" cy="739928"/>
          </a:xfrm>
          <a:custGeom>
            <a:rect b="b" l="l" r="r" t="t"/>
            <a:pathLst>
              <a:path extrusionOk="0" h="28943" w="31893">
                <a:moveTo>
                  <a:pt x="16952" y="0"/>
                </a:moveTo>
                <a:cubicBezTo>
                  <a:pt x="11318" y="0"/>
                  <a:pt x="6434" y="2691"/>
                  <a:pt x="3680" y="6181"/>
                </a:cubicBezTo>
                <a:lnTo>
                  <a:pt x="3562" y="6316"/>
                </a:lnTo>
                <a:cubicBezTo>
                  <a:pt x="0" y="11810"/>
                  <a:pt x="723" y="19724"/>
                  <a:pt x="5243" y="24480"/>
                </a:cubicBezTo>
                <a:cubicBezTo>
                  <a:pt x="8018" y="27389"/>
                  <a:pt x="12060" y="28943"/>
                  <a:pt x="16077" y="28943"/>
                </a:cubicBezTo>
                <a:cubicBezTo>
                  <a:pt x="18603" y="28943"/>
                  <a:pt x="21120" y="28328"/>
                  <a:pt x="23306" y="27050"/>
                </a:cubicBezTo>
                <a:cubicBezTo>
                  <a:pt x="28985" y="23740"/>
                  <a:pt x="31892" y="16347"/>
                  <a:pt x="29993" y="10079"/>
                </a:cubicBezTo>
                <a:cubicBezTo>
                  <a:pt x="28531" y="5207"/>
                  <a:pt x="24415" y="838"/>
                  <a:pt x="19374" y="166"/>
                </a:cubicBezTo>
                <a:cubicBezTo>
                  <a:pt x="18554" y="54"/>
                  <a:pt x="17746" y="0"/>
                  <a:pt x="169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376863" y="548738"/>
            <a:ext cx="815345" cy="794739"/>
          </a:xfrm>
          <a:custGeom>
            <a:rect b="b" l="l" r="r" t="t"/>
            <a:pathLst>
              <a:path extrusionOk="0" fill="none" h="31087" w="31893">
                <a:moveTo>
                  <a:pt x="3563" y="7041"/>
                </a:moveTo>
                <a:cubicBezTo>
                  <a:pt x="1" y="12553"/>
                  <a:pt x="723" y="20467"/>
                  <a:pt x="5243" y="25205"/>
                </a:cubicBezTo>
                <a:cubicBezTo>
                  <a:pt x="9763" y="29960"/>
                  <a:pt x="17644" y="31086"/>
                  <a:pt x="23307" y="27776"/>
                </a:cubicBezTo>
                <a:cubicBezTo>
                  <a:pt x="28986" y="24483"/>
                  <a:pt x="31893" y="17089"/>
                  <a:pt x="29994" y="10805"/>
                </a:cubicBezTo>
                <a:cubicBezTo>
                  <a:pt x="28532" y="5949"/>
                  <a:pt x="24416" y="1580"/>
                  <a:pt x="19375" y="908"/>
                </a:cubicBezTo>
                <a:cubicBezTo>
                  <a:pt x="12738" y="1"/>
                  <a:pt x="6823" y="2924"/>
                  <a:pt x="3681" y="692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4488384" y="-149034"/>
            <a:ext cx="366490" cy="332087"/>
          </a:xfrm>
          <a:custGeom>
            <a:rect b="b" l="l" r="r" t="t"/>
            <a:pathLst>
              <a:path extrusionOk="0" h="10811" w="11931">
                <a:moveTo>
                  <a:pt x="6343" y="0"/>
                </a:moveTo>
                <a:cubicBezTo>
                  <a:pt x="4242" y="0"/>
                  <a:pt x="2410" y="1000"/>
                  <a:pt x="1378" y="2296"/>
                </a:cubicBezTo>
                <a:lnTo>
                  <a:pt x="1345" y="2347"/>
                </a:lnTo>
                <a:cubicBezTo>
                  <a:pt x="0" y="4413"/>
                  <a:pt x="269" y="7371"/>
                  <a:pt x="1966" y="9135"/>
                </a:cubicBezTo>
                <a:cubicBezTo>
                  <a:pt x="3009" y="10230"/>
                  <a:pt x="4522" y="10811"/>
                  <a:pt x="6025" y="10811"/>
                </a:cubicBezTo>
                <a:cubicBezTo>
                  <a:pt x="6967" y="10811"/>
                  <a:pt x="7905" y="10582"/>
                  <a:pt x="8721" y="10110"/>
                </a:cubicBezTo>
                <a:cubicBezTo>
                  <a:pt x="10838" y="8866"/>
                  <a:pt x="11930" y="6111"/>
                  <a:pt x="11225" y="3758"/>
                </a:cubicBezTo>
                <a:cubicBezTo>
                  <a:pt x="10670" y="1943"/>
                  <a:pt x="9124" y="314"/>
                  <a:pt x="7242" y="62"/>
                </a:cubicBezTo>
                <a:cubicBezTo>
                  <a:pt x="6938" y="20"/>
                  <a:pt x="6638" y="0"/>
                  <a:pt x="6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5448774" y="-43122"/>
            <a:ext cx="3809553" cy="1978465"/>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5236241" y="2305369"/>
            <a:ext cx="3976982" cy="2890576"/>
          </a:xfrm>
          <a:custGeom>
            <a:rect b="b" l="l" r="r" t="t"/>
            <a:pathLst>
              <a:path extrusionOk="0" fill="none" h="92855" w="127754">
                <a:moveTo>
                  <a:pt x="2723" y="92854"/>
                </a:moveTo>
                <a:cubicBezTo>
                  <a:pt x="1" y="86755"/>
                  <a:pt x="4302" y="79328"/>
                  <a:pt x="10284" y="76370"/>
                </a:cubicBezTo>
                <a:cubicBezTo>
                  <a:pt x="16283" y="73396"/>
                  <a:pt x="23323" y="73732"/>
                  <a:pt x="29977" y="74354"/>
                </a:cubicBezTo>
                <a:cubicBezTo>
                  <a:pt x="36648" y="74993"/>
                  <a:pt x="43537" y="75799"/>
                  <a:pt x="49872" y="73632"/>
                </a:cubicBezTo>
                <a:cubicBezTo>
                  <a:pt x="59012" y="70506"/>
                  <a:pt x="65095" y="61718"/>
                  <a:pt x="68590" y="52695"/>
                </a:cubicBezTo>
                <a:cubicBezTo>
                  <a:pt x="72085" y="43672"/>
                  <a:pt x="73648" y="33976"/>
                  <a:pt x="77378" y="25054"/>
                </a:cubicBezTo>
                <a:cubicBezTo>
                  <a:pt x="80167" y="18333"/>
                  <a:pt x="84267" y="12032"/>
                  <a:pt x="89913" y="7411"/>
                </a:cubicBezTo>
                <a:cubicBezTo>
                  <a:pt x="95542" y="2790"/>
                  <a:pt x="102834" y="1"/>
                  <a:pt x="110110" y="555"/>
                </a:cubicBezTo>
                <a:cubicBezTo>
                  <a:pt x="117369" y="1093"/>
                  <a:pt x="124460" y="5260"/>
                  <a:pt x="127753" y="11763"/>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85361" y="-101839"/>
            <a:ext cx="4467259" cy="2316838"/>
          </a:xfrm>
          <a:custGeom>
            <a:rect b="b" l="l" r="r" t="t"/>
            <a:pathLst>
              <a:path extrusionOk="0" fill="none" h="67145" w="129467">
                <a:moveTo>
                  <a:pt x="0" y="61146"/>
                </a:moveTo>
                <a:cubicBezTo>
                  <a:pt x="3293" y="65717"/>
                  <a:pt x="9830" y="67145"/>
                  <a:pt x="15240" y="65532"/>
                </a:cubicBezTo>
                <a:cubicBezTo>
                  <a:pt x="20634" y="63919"/>
                  <a:pt x="24969" y="59785"/>
                  <a:pt x="28145" y="55114"/>
                </a:cubicBezTo>
                <a:cubicBezTo>
                  <a:pt x="31304" y="50459"/>
                  <a:pt x="33488" y="45217"/>
                  <a:pt x="36009" y="40176"/>
                </a:cubicBezTo>
                <a:cubicBezTo>
                  <a:pt x="38529" y="35135"/>
                  <a:pt x="41520" y="30161"/>
                  <a:pt x="45889" y="26582"/>
                </a:cubicBezTo>
                <a:cubicBezTo>
                  <a:pt x="52324" y="21306"/>
                  <a:pt x="61583" y="19676"/>
                  <a:pt x="69430" y="22466"/>
                </a:cubicBezTo>
                <a:cubicBezTo>
                  <a:pt x="76504" y="24969"/>
                  <a:pt x="82065" y="30582"/>
                  <a:pt x="88988" y="33488"/>
                </a:cubicBezTo>
                <a:cubicBezTo>
                  <a:pt x="98633" y="37555"/>
                  <a:pt x="110530" y="35572"/>
                  <a:pt x="118343" y="28616"/>
                </a:cubicBezTo>
                <a:cubicBezTo>
                  <a:pt x="126156" y="21642"/>
                  <a:pt x="129467" y="10048"/>
                  <a:pt x="126526" y="0"/>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rot="-579947">
            <a:off x="-576983" y="2813196"/>
            <a:ext cx="3524183" cy="2852121"/>
          </a:xfrm>
          <a:custGeom>
            <a:rect b="b" l="l" r="r" t="t"/>
            <a:pathLst>
              <a:path extrusionOk="0" h="85473" w="100163">
                <a:moveTo>
                  <a:pt x="22723" y="1"/>
                </a:moveTo>
                <a:cubicBezTo>
                  <a:pt x="16090" y="1"/>
                  <a:pt x="9446" y="2479"/>
                  <a:pt x="4520" y="6941"/>
                </a:cubicBezTo>
                <a:lnTo>
                  <a:pt x="4957" y="16720"/>
                </a:lnTo>
                <a:cubicBezTo>
                  <a:pt x="0" y="32986"/>
                  <a:pt x="3428" y="51570"/>
                  <a:pt x="13879" y="64979"/>
                </a:cubicBezTo>
                <a:cubicBezTo>
                  <a:pt x="23838" y="77735"/>
                  <a:pt x="39879" y="85472"/>
                  <a:pt x="56043" y="85472"/>
                </a:cubicBezTo>
                <a:cubicBezTo>
                  <a:pt x="56870" y="85472"/>
                  <a:pt x="57698" y="85452"/>
                  <a:pt x="58525" y="85411"/>
                </a:cubicBezTo>
                <a:cubicBezTo>
                  <a:pt x="65246" y="85092"/>
                  <a:pt x="71849" y="83479"/>
                  <a:pt x="78386" y="81849"/>
                </a:cubicBezTo>
                <a:cubicBezTo>
                  <a:pt x="82704" y="80757"/>
                  <a:pt x="87123" y="79614"/>
                  <a:pt x="90854" y="77161"/>
                </a:cubicBezTo>
                <a:cubicBezTo>
                  <a:pt x="96634" y="73330"/>
                  <a:pt x="100162" y="66323"/>
                  <a:pt x="99776" y="59400"/>
                </a:cubicBezTo>
                <a:cubicBezTo>
                  <a:pt x="99389" y="52477"/>
                  <a:pt x="95122" y="45890"/>
                  <a:pt x="88955" y="42732"/>
                </a:cubicBezTo>
                <a:cubicBezTo>
                  <a:pt x="83712" y="40026"/>
                  <a:pt x="77613" y="39791"/>
                  <a:pt x="71749" y="39152"/>
                </a:cubicBezTo>
                <a:cubicBezTo>
                  <a:pt x="65884" y="38514"/>
                  <a:pt x="59701" y="37254"/>
                  <a:pt x="55500" y="33120"/>
                </a:cubicBezTo>
                <a:cubicBezTo>
                  <a:pt x="50527" y="28231"/>
                  <a:pt x="49619" y="20636"/>
                  <a:pt x="46393" y="14452"/>
                </a:cubicBezTo>
                <a:cubicBezTo>
                  <a:pt x="42629" y="7193"/>
                  <a:pt x="35370" y="1833"/>
                  <a:pt x="27305" y="405"/>
                </a:cubicBezTo>
                <a:cubicBezTo>
                  <a:pt x="25793" y="133"/>
                  <a:pt x="24258" y="1"/>
                  <a:pt x="227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447057" y="3579176"/>
            <a:ext cx="831523" cy="755005"/>
          </a:xfrm>
          <a:custGeom>
            <a:rect b="b" l="l" r="r" t="t"/>
            <a:pathLst>
              <a:path extrusionOk="0" h="24579" w="27070">
                <a:moveTo>
                  <a:pt x="14405" y="1"/>
                </a:moveTo>
                <a:cubicBezTo>
                  <a:pt x="9614" y="1"/>
                  <a:pt x="5455" y="2281"/>
                  <a:pt x="3109" y="5262"/>
                </a:cubicBezTo>
                <a:lnTo>
                  <a:pt x="3025" y="5362"/>
                </a:lnTo>
                <a:cubicBezTo>
                  <a:pt x="0" y="10034"/>
                  <a:pt x="605" y="16755"/>
                  <a:pt x="4453" y="20788"/>
                </a:cubicBezTo>
                <a:cubicBezTo>
                  <a:pt x="6814" y="23262"/>
                  <a:pt x="10244" y="24579"/>
                  <a:pt x="13652" y="24579"/>
                </a:cubicBezTo>
                <a:cubicBezTo>
                  <a:pt x="15799" y="24579"/>
                  <a:pt x="17937" y="24056"/>
                  <a:pt x="19794" y="22972"/>
                </a:cubicBezTo>
                <a:cubicBezTo>
                  <a:pt x="24600" y="20166"/>
                  <a:pt x="27070" y="13898"/>
                  <a:pt x="25457" y="8555"/>
                </a:cubicBezTo>
                <a:cubicBezTo>
                  <a:pt x="24213" y="4438"/>
                  <a:pt x="20718" y="725"/>
                  <a:pt x="16433" y="137"/>
                </a:cubicBezTo>
                <a:cubicBezTo>
                  <a:pt x="15747" y="45"/>
                  <a:pt x="15070" y="1"/>
                  <a:pt x="14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52981" y="3495623"/>
            <a:ext cx="832045" cy="810881"/>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196563" y="2648444"/>
            <a:ext cx="3976726" cy="2505232"/>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4"/>
        </a:solidFill>
      </p:bgPr>
    </p:bg>
    <p:spTree>
      <p:nvGrpSpPr>
        <p:cNvPr id="129" name="Shape 129"/>
        <p:cNvGrpSpPr/>
        <p:nvPr/>
      </p:nvGrpSpPr>
      <p:grpSpPr>
        <a:xfrm>
          <a:off x="0" y="0"/>
          <a:ext cx="0" cy="0"/>
          <a:chOff x="0" y="0"/>
          <a:chExt cx="0" cy="0"/>
        </a:xfrm>
      </p:grpSpPr>
      <p:sp>
        <p:nvSpPr>
          <p:cNvPr id="130" name="Google Shape;130;p11"/>
          <p:cNvSpPr txBox="1"/>
          <p:nvPr>
            <p:ph hasCustomPrompt="1" type="title"/>
          </p:nvPr>
        </p:nvSpPr>
        <p:spPr>
          <a:xfrm>
            <a:off x="1560450" y="542875"/>
            <a:ext cx="60231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93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31" name="Google Shape;131;p1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32" name="Google Shape;132;p11"/>
          <p:cNvSpPr/>
          <p:nvPr/>
        </p:nvSpPr>
        <p:spPr>
          <a:xfrm rot="5267023">
            <a:off x="4098291" y="4265005"/>
            <a:ext cx="1202981" cy="1090646"/>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1"/>
          <p:cNvSpPr/>
          <p:nvPr/>
        </p:nvSpPr>
        <p:spPr>
          <a:xfrm rot="-10307117">
            <a:off x="4884174" y="2266149"/>
            <a:ext cx="4781813" cy="3457900"/>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1"/>
          <p:cNvSpPr/>
          <p:nvPr/>
        </p:nvSpPr>
        <p:spPr>
          <a:xfrm rot="5267016">
            <a:off x="3414067" y="3825811"/>
            <a:ext cx="561648" cy="509201"/>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1"/>
          <p:cNvSpPr/>
          <p:nvPr/>
        </p:nvSpPr>
        <p:spPr>
          <a:xfrm flipH="1">
            <a:off x="-621238" y="2500550"/>
            <a:ext cx="4752838" cy="3236599"/>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1"/>
          <p:cNvSpPr/>
          <p:nvPr/>
        </p:nvSpPr>
        <p:spPr>
          <a:xfrm rot="-7199985">
            <a:off x="-286542" y="2625846"/>
            <a:ext cx="4467292" cy="2316855"/>
          </a:xfrm>
          <a:custGeom>
            <a:rect b="b" l="l" r="r" t="t"/>
            <a:pathLst>
              <a:path extrusionOk="0" fill="none" h="67145" w="129467">
                <a:moveTo>
                  <a:pt x="0" y="61146"/>
                </a:moveTo>
                <a:cubicBezTo>
                  <a:pt x="3293" y="65717"/>
                  <a:pt x="9830" y="67145"/>
                  <a:pt x="15240" y="65532"/>
                </a:cubicBezTo>
                <a:cubicBezTo>
                  <a:pt x="20634" y="63919"/>
                  <a:pt x="24969" y="59785"/>
                  <a:pt x="28145" y="55114"/>
                </a:cubicBezTo>
                <a:cubicBezTo>
                  <a:pt x="31304" y="50459"/>
                  <a:pt x="33488" y="45217"/>
                  <a:pt x="36009" y="40176"/>
                </a:cubicBezTo>
                <a:cubicBezTo>
                  <a:pt x="38529" y="35135"/>
                  <a:pt x="41520" y="30161"/>
                  <a:pt x="45889" y="26582"/>
                </a:cubicBezTo>
                <a:cubicBezTo>
                  <a:pt x="52324" y="21306"/>
                  <a:pt x="61583" y="19676"/>
                  <a:pt x="69430" y="22466"/>
                </a:cubicBezTo>
                <a:cubicBezTo>
                  <a:pt x="76504" y="24969"/>
                  <a:pt x="82065" y="30582"/>
                  <a:pt x="88988" y="33488"/>
                </a:cubicBezTo>
                <a:cubicBezTo>
                  <a:pt x="98633" y="37555"/>
                  <a:pt x="110530" y="35572"/>
                  <a:pt x="118343" y="28616"/>
                </a:cubicBezTo>
                <a:cubicBezTo>
                  <a:pt x="126156" y="21642"/>
                  <a:pt x="129467" y="10048"/>
                  <a:pt x="126526" y="0"/>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1"/>
          <p:cNvSpPr/>
          <p:nvPr/>
        </p:nvSpPr>
        <p:spPr>
          <a:xfrm flipH="1" rot="10800000">
            <a:off x="4572000" y="2552156"/>
            <a:ext cx="4982440" cy="2587596"/>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1"/>
          <p:cNvSpPr/>
          <p:nvPr/>
        </p:nvSpPr>
        <p:spPr>
          <a:xfrm rot="5266851">
            <a:off x="8360052" y="1829807"/>
            <a:ext cx="380596" cy="345056"/>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1"/>
          <p:cNvSpPr/>
          <p:nvPr/>
        </p:nvSpPr>
        <p:spPr>
          <a:xfrm>
            <a:off x="447057" y="3579176"/>
            <a:ext cx="831523" cy="755005"/>
          </a:xfrm>
          <a:custGeom>
            <a:rect b="b" l="l" r="r" t="t"/>
            <a:pathLst>
              <a:path extrusionOk="0" h="24579" w="27070">
                <a:moveTo>
                  <a:pt x="14405" y="1"/>
                </a:moveTo>
                <a:cubicBezTo>
                  <a:pt x="9614" y="1"/>
                  <a:pt x="5455" y="2281"/>
                  <a:pt x="3109" y="5262"/>
                </a:cubicBezTo>
                <a:lnTo>
                  <a:pt x="3025" y="5362"/>
                </a:lnTo>
                <a:cubicBezTo>
                  <a:pt x="0" y="10034"/>
                  <a:pt x="605" y="16755"/>
                  <a:pt x="4453" y="20788"/>
                </a:cubicBezTo>
                <a:cubicBezTo>
                  <a:pt x="6814" y="23262"/>
                  <a:pt x="10244" y="24579"/>
                  <a:pt x="13652" y="24579"/>
                </a:cubicBezTo>
                <a:cubicBezTo>
                  <a:pt x="15799" y="24579"/>
                  <a:pt x="17937" y="24056"/>
                  <a:pt x="19794" y="22972"/>
                </a:cubicBezTo>
                <a:cubicBezTo>
                  <a:pt x="24600" y="20166"/>
                  <a:pt x="27070" y="13898"/>
                  <a:pt x="25457" y="8555"/>
                </a:cubicBezTo>
                <a:cubicBezTo>
                  <a:pt x="24213" y="4438"/>
                  <a:pt x="20718" y="725"/>
                  <a:pt x="16433" y="137"/>
                </a:cubicBezTo>
                <a:cubicBezTo>
                  <a:pt x="15747" y="45"/>
                  <a:pt x="15070" y="1"/>
                  <a:pt x="14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1"/>
          <p:cNvSpPr/>
          <p:nvPr/>
        </p:nvSpPr>
        <p:spPr>
          <a:xfrm>
            <a:off x="252981" y="3495623"/>
            <a:ext cx="832045" cy="810881"/>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1"/>
          <p:cNvSpPr/>
          <p:nvPr/>
        </p:nvSpPr>
        <p:spPr>
          <a:xfrm>
            <a:off x="-343518" y="1310326"/>
            <a:ext cx="831523" cy="755005"/>
          </a:xfrm>
          <a:custGeom>
            <a:rect b="b" l="l" r="r" t="t"/>
            <a:pathLst>
              <a:path extrusionOk="0" h="24579" w="27070">
                <a:moveTo>
                  <a:pt x="14405" y="1"/>
                </a:moveTo>
                <a:cubicBezTo>
                  <a:pt x="9614" y="1"/>
                  <a:pt x="5455" y="2281"/>
                  <a:pt x="3109" y="5262"/>
                </a:cubicBezTo>
                <a:lnTo>
                  <a:pt x="3025" y="5362"/>
                </a:lnTo>
                <a:cubicBezTo>
                  <a:pt x="0" y="10034"/>
                  <a:pt x="605" y="16755"/>
                  <a:pt x="4453" y="20788"/>
                </a:cubicBezTo>
                <a:cubicBezTo>
                  <a:pt x="6814" y="23262"/>
                  <a:pt x="10244" y="24579"/>
                  <a:pt x="13652" y="24579"/>
                </a:cubicBezTo>
                <a:cubicBezTo>
                  <a:pt x="15799" y="24579"/>
                  <a:pt x="17937" y="24056"/>
                  <a:pt x="19794" y="22972"/>
                </a:cubicBezTo>
                <a:cubicBezTo>
                  <a:pt x="24600" y="20166"/>
                  <a:pt x="27070" y="13898"/>
                  <a:pt x="25457" y="8555"/>
                </a:cubicBezTo>
                <a:cubicBezTo>
                  <a:pt x="24213" y="4438"/>
                  <a:pt x="20718" y="725"/>
                  <a:pt x="16433" y="137"/>
                </a:cubicBezTo>
                <a:cubicBezTo>
                  <a:pt x="15747" y="45"/>
                  <a:pt x="15070" y="1"/>
                  <a:pt x="14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1"/>
          <p:cNvSpPr txBox="1"/>
          <p:nvPr>
            <p:ph idx="1" type="subTitle"/>
          </p:nvPr>
        </p:nvSpPr>
        <p:spPr>
          <a:xfrm>
            <a:off x="1841400" y="2506375"/>
            <a:ext cx="5461200" cy="926100"/>
          </a:xfrm>
          <a:prstGeom prst="rect">
            <a:avLst/>
          </a:prstGeom>
        </p:spPr>
        <p:txBody>
          <a:bodyPr anchorCtr="0" anchor="t" bIns="91425" lIns="91425" spcFirstLastPara="1" rIns="91425" wrap="square" tIns="91425">
            <a:noAutofit/>
          </a:bodyPr>
          <a:lstStyle>
            <a:lvl1pPr lvl="0" algn="ctr">
              <a:spcBef>
                <a:spcPts val="0"/>
              </a:spcBef>
              <a:spcAft>
                <a:spcPts val="0"/>
              </a:spcAft>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43" name="Shape 143"/>
        <p:cNvGrpSpPr/>
        <p:nvPr/>
      </p:nvGrpSpPr>
      <p:grpSpPr>
        <a:xfrm>
          <a:off x="0" y="0"/>
          <a:ext cx="0" cy="0"/>
          <a:chOff x="0" y="0"/>
          <a:chExt cx="0" cy="0"/>
        </a:xfrm>
      </p:grpSpPr>
      <p:sp>
        <p:nvSpPr>
          <p:cNvPr id="144" name="Google Shape;144;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2">
    <p:bg>
      <p:bgPr>
        <a:solidFill>
          <a:schemeClr val="accent4"/>
        </a:solidFill>
      </p:bgPr>
    </p:bg>
    <p:spTree>
      <p:nvGrpSpPr>
        <p:cNvPr id="145" name="Shape 145"/>
        <p:cNvGrpSpPr/>
        <p:nvPr/>
      </p:nvGrpSpPr>
      <p:grpSpPr>
        <a:xfrm>
          <a:off x="0" y="0"/>
          <a:ext cx="0" cy="0"/>
          <a:chOff x="0" y="0"/>
          <a:chExt cx="0" cy="0"/>
        </a:xfrm>
      </p:grpSpPr>
      <p:sp>
        <p:nvSpPr>
          <p:cNvPr id="146" name="Google Shape;146;p13"/>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7" name="Google Shape;147;p13"/>
          <p:cNvSpPr txBox="1"/>
          <p:nvPr>
            <p:ph idx="1" type="subTitle"/>
          </p:nvPr>
        </p:nvSpPr>
        <p:spPr>
          <a:xfrm>
            <a:off x="727075" y="1742950"/>
            <a:ext cx="2339100" cy="107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8" name="Google Shape;148;p13"/>
          <p:cNvSpPr txBox="1"/>
          <p:nvPr>
            <p:ph idx="2" type="subTitle"/>
          </p:nvPr>
        </p:nvSpPr>
        <p:spPr>
          <a:xfrm>
            <a:off x="3767300" y="1742950"/>
            <a:ext cx="2325900" cy="107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9" name="Google Shape;149;p13"/>
          <p:cNvSpPr txBox="1"/>
          <p:nvPr>
            <p:ph idx="3" type="subTitle"/>
          </p:nvPr>
        </p:nvSpPr>
        <p:spPr>
          <a:xfrm>
            <a:off x="727075" y="3299450"/>
            <a:ext cx="2339100" cy="107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50" name="Google Shape;150;p13"/>
          <p:cNvSpPr txBox="1"/>
          <p:nvPr>
            <p:ph idx="4" type="subTitle"/>
          </p:nvPr>
        </p:nvSpPr>
        <p:spPr>
          <a:xfrm>
            <a:off x="3767300" y="3299450"/>
            <a:ext cx="2325900" cy="107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51" name="Google Shape;151;p13"/>
          <p:cNvSpPr txBox="1"/>
          <p:nvPr>
            <p:ph idx="5" type="title"/>
          </p:nvPr>
        </p:nvSpPr>
        <p:spPr>
          <a:xfrm>
            <a:off x="723900" y="1283750"/>
            <a:ext cx="2782200" cy="476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8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152" name="Google Shape;152;p13"/>
          <p:cNvSpPr txBox="1"/>
          <p:nvPr>
            <p:ph idx="6" type="title"/>
          </p:nvPr>
        </p:nvSpPr>
        <p:spPr>
          <a:xfrm>
            <a:off x="3767300" y="1283750"/>
            <a:ext cx="2815500" cy="476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8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153" name="Google Shape;153;p13"/>
          <p:cNvSpPr txBox="1"/>
          <p:nvPr>
            <p:ph idx="7" type="title"/>
          </p:nvPr>
        </p:nvSpPr>
        <p:spPr>
          <a:xfrm>
            <a:off x="723900" y="2802150"/>
            <a:ext cx="2647800" cy="476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8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154" name="Google Shape;154;p13"/>
          <p:cNvSpPr txBox="1"/>
          <p:nvPr>
            <p:ph idx="8" type="title"/>
          </p:nvPr>
        </p:nvSpPr>
        <p:spPr>
          <a:xfrm>
            <a:off x="3767300" y="2802150"/>
            <a:ext cx="2815500" cy="476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8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155" name="Google Shape;155;p13"/>
          <p:cNvSpPr/>
          <p:nvPr/>
        </p:nvSpPr>
        <p:spPr>
          <a:xfrm rot="-10307155">
            <a:off x="6123604" y="3164356"/>
            <a:ext cx="3406301" cy="2463389"/>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3"/>
          <p:cNvSpPr/>
          <p:nvPr/>
        </p:nvSpPr>
        <p:spPr>
          <a:xfrm flipH="1" rot="10800000">
            <a:off x="5786877" y="3253869"/>
            <a:ext cx="3549346" cy="1843328"/>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3"/>
          <p:cNvSpPr/>
          <p:nvPr/>
        </p:nvSpPr>
        <p:spPr>
          <a:xfrm flipH="1" rot="10800000">
            <a:off x="6285675" y="-433191"/>
            <a:ext cx="3307923" cy="2252836"/>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3"/>
          <p:cNvSpPr/>
          <p:nvPr/>
        </p:nvSpPr>
        <p:spPr>
          <a:xfrm rot="4500228">
            <a:off x="6016981" y="523661"/>
            <a:ext cx="3706312" cy="1922191"/>
          </a:xfrm>
          <a:custGeom>
            <a:rect b="b" l="l" r="r" t="t"/>
            <a:pathLst>
              <a:path extrusionOk="0" fill="none" h="67145" w="129467">
                <a:moveTo>
                  <a:pt x="0" y="61146"/>
                </a:moveTo>
                <a:cubicBezTo>
                  <a:pt x="3293" y="65717"/>
                  <a:pt x="9830" y="67145"/>
                  <a:pt x="15240" y="65532"/>
                </a:cubicBezTo>
                <a:cubicBezTo>
                  <a:pt x="20634" y="63919"/>
                  <a:pt x="24969" y="59785"/>
                  <a:pt x="28145" y="55114"/>
                </a:cubicBezTo>
                <a:cubicBezTo>
                  <a:pt x="31304" y="50459"/>
                  <a:pt x="33488" y="45217"/>
                  <a:pt x="36009" y="40176"/>
                </a:cubicBezTo>
                <a:cubicBezTo>
                  <a:pt x="38529" y="35135"/>
                  <a:pt x="41520" y="30161"/>
                  <a:pt x="45889" y="26582"/>
                </a:cubicBezTo>
                <a:cubicBezTo>
                  <a:pt x="52324" y="21306"/>
                  <a:pt x="61583" y="19676"/>
                  <a:pt x="69430" y="22466"/>
                </a:cubicBezTo>
                <a:cubicBezTo>
                  <a:pt x="76504" y="24969"/>
                  <a:pt x="82065" y="30582"/>
                  <a:pt x="88988" y="33488"/>
                </a:cubicBezTo>
                <a:cubicBezTo>
                  <a:pt x="98633" y="37555"/>
                  <a:pt x="110530" y="35572"/>
                  <a:pt x="118343" y="28616"/>
                </a:cubicBezTo>
                <a:cubicBezTo>
                  <a:pt x="126156" y="21642"/>
                  <a:pt x="129467" y="10048"/>
                  <a:pt x="126526" y="0"/>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3"/>
          <p:cNvSpPr/>
          <p:nvPr/>
        </p:nvSpPr>
        <p:spPr>
          <a:xfrm rot="5266828">
            <a:off x="7988974" y="96107"/>
            <a:ext cx="614810" cy="557398"/>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3"/>
          <p:cNvSpPr/>
          <p:nvPr/>
        </p:nvSpPr>
        <p:spPr>
          <a:xfrm>
            <a:off x="360486" y="4639764"/>
            <a:ext cx="705512" cy="640590"/>
          </a:xfrm>
          <a:custGeom>
            <a:rect b="b" l="l" r="r" t="t"/>
            <a:pathLst>
              <a:path extrusionOk="0" h="24579" w="27070">
                <a:moveTo>
                  <a:pt x="14405" y="1"/>
                </a:moveTo>
                <a:cubicBezTo>
                  <a:pt x="9614" y="1"/>
                  <a:pt x="5455" y="2281"/>
                  <a:pt x="3109" y="5262"/>
                </a:cubicBezTo>
                <a:lnTo>
                  <a:pt x="3025" y="5362"/>
                </a:lnTo>
                <a:cubicBezTo>
                  <a:pt x="0" y="10034"/>
                  <a:pt x="605" y="16755"/>
                  <a:pt x="4453" y="20788"/>
                </a:cubicBezTo>
                <a:cubicBezTo>
                  <a:pt x="6814" y="23262"/>
                  <a:pt x="10244" y="24579"/>
                  <a:pt x="13652" y="24579"/>
                </a:cubicBezTo>
                <a:cubicBezTo>
                  <a:pt x="15799" y="24579"/>
                  <a:pt x="17937" y="24056"/>
                  <a:pt x="19794" y="22972"/>
                </a:cubicBezTo>
                <a:cubicBezTo>
                  <a:pt x="24600" y="20166"/>
                  <a:pt x="27070" y="13898"/>
                  <a:pt x="25457" y="8555"/>
                </a:cubicBezTo>
                <a:cubicBezTo>
                  <a:pt x="24213" y="4438"/>
                  <a:pt x="20718" y="725"/>
                  <a:pt x="16433" y="137"/>
                </a:cubicBezTo>
                <a:cubicBezTo>
                  <a:pt x="15747" y="45"/>
                  <a:pt x="15070" y="1"/>
                  <a:pt x="14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3"/>
          <p:cNvSpPr/>
          <p:nvPr/>
        </p:nvSpPr>
        <p:spPr>
          <a:xfrm>
            <a:off x="195826" y="4568876"/>
            <a:ext cx="705955" cy="687998"/>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3"/>
          <p:cNvSpPr/>
          <p:nvPr/>
        </p:nvSpPr>
        <p:spPr>
          <a:xfrm rot="5267046">
            <a:off x="6854460" y="3822115"/>
            <a:ext cx="473598" cy="429373"/>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bg>
      <p:bgPr>
        <a:solidFill>
          <a:schemeClr val="lt2"/>
        </a:solidFill>
      </p:bgPr>
    </p:bg>
    <p:spTree>
      <p:nvGrpSpPr>
        <p:cNvPr id="163" name="Shape 163"/>
        <p:cNvGrpSpPr/>
        <p:nvPr/>
      </p:nvGrpSpPr>
      <p:grpSpPr>
        <a:xfrm>
          <a:off x="0" y="0"/>
          <a:ext cx="0" cy="0"/>
          <a:chOff x="0" y="0"/>
          <a:chExt cx="0" cy="0"/>
        </a:xfrm>
      </p:grpSpPr>
      <p:sp>
        <p:nvSpPr>
          <p:cNvPr id="164" name="Google Shape;164;p14"/>
          <p:cNvSpPr/>
          <p:nvPr/>
        </p:nvSpPr>
        <p:spPr>
          <a:xfrm>
            <a:off x="8148525" y="2657117"/>
            <a:ext cx="1307617" cy="1186803"/>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4"/>
          <p:cNvSpPr/>
          <p:nvPr/>
        </p:nvSpPr>
        <p:spPr>
          <a:xfrm flipH="1" rot="-515370">
            <a:off x="4351464" y="-657266"/>
            <a:ext cx="5430782" cy="3947867"/>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4"/>
          <p:cNvSpPr/>
          <p:nvPr/>
        </p:nvSpPr>
        <p:spPr>
          <a:xfrm flipH="1">
            <a:off x="-621238" y="2500550"/>
            <a:ext cx="4752838" cy="3236599"/>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4"/>
          <p:cNvSpPr/>
          <p:nvPr/>
        </p:nvSpPr>
        <p:spPr>
          <a:xfrm>
            <a:off x="-100834" y="1922486"/>
            <a:ext cx="914695" cy="830524"/>
          </a:xfrm>
          <a:custGeom>
            <a:rect b="b" l="l" r="r" t="t"/>
            <a:pathLst>
              <a:path extrusionOk="0" h="24579" w="27070">
                <a:moveTo>
                  <a:pt x="14405" y="1"/>
                </a:moveTo>
                <a:cubicBezTo>
                  <a:pt x="9614" y="1"/>
                  <a:pt x="5455" y="2281"/>
                  <a:pt x="3109" y="5262"/>
                </a:cubicBezTo>
                <a:lnTo>
                  <a:pt x="3025" y="5362"/>
                </a:lnTo>
                <a:cubicBezTo>
                  <a:pt x="0" y="10034"/>
                  <a:pt x="605" y="16755"/>
                  <a:pt x="4453" y="20788"/>
                </a:cubicBezTo>
                <a:cubicBezTo>
                  <a:pt x="6814" y="23262"/>
                  <a:pt x="10244" y="24579"/>
                  <a:pt x="13652" y="24579"/>
                </a:cubicBezTo>
                <a:cubicBezTo>
                  <a:pt x="15799" y="24579"/>
                  <a:pt x="17937" y="24056"/>
                  <a:pt x="19794" y="22972"/>
                </a:cubicBezTo>
                <a:cubicBezTo>
                  <a:pt x="24600" y="20166"/>
                  <a:pt x="27070" y="13898"/>
                  <a:pt x="25457" y="8555"/>
                </a:cubicBezTo>
                <a:cubicBezTo>
                  <a:pt x="24213" y="4438"/>
                  <a:pt x="20718" y="725"/>
                  <a:pt x="16433" y="137"/>
                </a:cubicBezTo>
                <a:cubicBezTo>
                  <a:pt x="15747" y="45"/>
                  <a:pt x="15070" y="1"/>
                  <a:pt x="14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4"/>
          <p:cNvSpPr/>
          <p:nvPr/>
        </p:nvSpPr>
        <p:spPr>
          <a:xfrm>
            <a:off x="-314325" y="1830574"/>
            <a:ext cx="915270" cy="891988"/>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4"/>
          <p:cNvSpPr/>
          <p:nvPr/>
        </p:nvSpPr>
        <p:spPr>
          <a:xfrm rot="10800000">
            <a:off x="-314325" y="2555906"/>
            <a:ext cx="4982440" cy="2587596"/>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4"/>
          <p:cNvSpPr/>
          <p:nvPr/>
        </p:nvSpPr>
        <p:spPr>
          <a:xfrm rot="10800000">
            <a:off x="4403650" y="-10"/>
            <a:ext cx="4930026" cy="3105786"/>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4"/>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solidFill>
          <a:schemeClr val="accent4"/>
        </a:solidFill>
      </p:bgPr>
    </p:bg>
    <p:spTree>
      <p:nvGrpSpPr>
        <p:cNvPr id="172" name="Shape 172"/>
        <p:cNvGrpSpPr/>
        <p:nvPr/>
      </p:nvGrpSpPr>
      <p:grpSpPr>
        <a:xfrm>
          <a:off x="0" y="0"/>
          <a:ext cx="0" cy="0"/>
          <a:chOff x="0" y="0"/>
          <a:chExt cx="0" cy="0"/>
        </a:xfrm>
      </p:grpSpPr>
      <p:sp>
        <p:nvSpPr>
          <p:cNvPr id="173" name="Google Shape;173;p15"/>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4" name="Google Shape;174;p15"/>
          <p:cNvSpPr/>
          <p:nvPr/>
        </p:nvSpPr>
        <p:spPr>
          <a:xfrm>
            <a:off x="4466400" y="2295850"/>
            <a:ext cx="4775445" cy="2890576"/>
          </a:xfrm>
          <a:custGeom>
            <a:rect b="b" l="l" r="r" t="t"/>
            <a:pathLst>
              <a:path extrusionOk="0" fill="none" h="92855" w="127754">
                <a:moveTo>
                  <a:pt x="2723" y="92854"/>
                </a:moveTo>
                <a:cubicBezTo>
                  <a:pt x="1" y="86755"/>
                  <a:pt x="4302" y="79328"/>
                  <a:pt x="10284" y="76370"/>
                </a:cubicBezTo>
                <a:cubicBezTo>
                  <a:pt x="16283" y="73396"/>
                  <a:pt x="23323" y="73732"/>
                  <a:pt x="29977" y="74354"/>
                </a:cubicBezTo>
                <a:cubicBezTo>
                  <a:pt x="36648" y="74993"/>
                  <a:pt x="43537" y="75799"/>
                  <a:pt x="49872" y="73632"/>
                </a:cubicBezTo>
                <a:cubicBezTo>
                  <a:pt x="59012" y="70506"/>
                  <a:pt x="65095" y="61718"/>
                  <a:pt x="68590" y="52695"/>
                </a:cubicBezTo>
                <a:cubicBezTo>
                  <a:pt x="72085" y="43672"/>
                  <a:pt x="73648" y="33976"/>
                  <a:pt x="77378" y="25054"/>
                </a:cubicBezTo>
                <a:cubicBezTo>
                  <a:pt x="80167" y="18333"/>
                  <a:pt x="84267" y="12032"/>
                  <a:pt x="89913" y="7411"/>
                </a:cubicBezTo>
                <a:cubicBezTo>
                  <a:pt x="95542" y="2790"/>
                  <a:pt x="102834" y="1"/>
                  <a:pt x="110110" y="555"/>
                </a:cubicBezTo>
                <a:cubicBezTo>
                  <a:pt x="117369" y="1093"/>
                  <a:pt x="124460" y="5260"/>
                  <a:pt x="127753" y="11763"/>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5"/>
          <p:cNvSpPr/>
          <p:nvPr/>
        </p:nvSpPr>
        <p:spPr>
          <a:xfrm rot="7195154">
            <a:off x="-6769" y="-75131"/>
            <a:ext cx="4173660" cy="2629295"/>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_1">
    <p:bg>
      <p:bgPr>
        <a:solidFill>
          <a:schemeClr val="accent4"/>
        </a:solidFill>
      </p:bgPr>
    </p:bg>
    <p:spTree>
      <p:nvGrpSpPr>
        <p:cNvPr id="176" name="Shape 176"/>
        <p:cNvGrpSpPr/>
        <p:nvPr/>
      </p:nvGrpSpPr>
      <p:grpSpPr>
        <a:xfrm>
          <a:off x="0" y="0"/>
          <a:ext cx="0" cy="0"/>
          <a:chOff x="0" y="0"/>
          <a:chExt cx="0" cy="0"/>
        </a:xfrm>
      </p:grpSpPr>
      <p:sp>
        <p:nvSpPr>
          <p:cNvPr id="177" name="Google Shape;177;p16"/>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8" name="Google Shape;178;p16"/>
          <p:cNvSpPr/>
          <p:nvPr/>
        </p:nvSpPr>
        <p:spPr>
          <a:xfrm flipH="1" rot="7199893">
            <a:off x="-463418" y="-501086"/>
            <a:ext cx="2272975" cy="1547620"/>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6"/>
          <p:cNvSpPr/>
          <p:nvPr/>
        </p:nvSpPr>
        <p:spPr>
          <a:xfrm>
            <a:off x="-302445" y="-121804"/>
            <a:ext cx="2136206" cy="1107893"/>
          </a:xfrm>
          <a:custGeom>
            <a:rect b="b" l="l" r="r" t="t"/>
            <a:pathLst>
              <a:path extrusionOk="0" fill="none" h="67145" w="129467">
                <a:moveTo>
                  <a:pt x="0" y="61146"/>
                </a:moveTo>
                <a:cubicBezTo>
                  <a:pt x="3293" y="65717"/>
                  <a:pt x="9830" y="67145"/>
                  <a:pt x="15240" y="65532"/>
                </a:cubicBezTo>
                <a:cubicBezTo>
                  <a:pt x="20634" y="63919"/>
                  <a:pt x="24969" y="59785"/>
                  <a:pt x="28145" y="55114"/>
                </a:cubicBezTo>
                <a:cubicBezTo>
                  <a:pt x="31304" y="50459"/>
                  <a:pt x="33488" y="45217"/>
                  <a:pt x="36009" y="40176"/>
                </a:cubicBezTo>
                <a:cubicBezTo>
                  <a:pt x="38529" y="35135"/>
                  <a:pt x="41520" y="30161"/>
                  <a:pt x="45889" y="26582"/>
                </a:cubicBezTo>
                <a:cubicBezTo>
                  <a:pt x="52324" y="21306"/>
                  <a:pt x="61583" y="19676"/>
                  <a:pt x="69430" y="22466"/>
                </a:cubicBezTo>
                <a:cubicBezTo>
                  <a:pt x="76504" y="24969"/>
                  <a:pt x="82065" y="30582"/>
                  <a:pt x="88988" y="33488"/>
                </a:cubicBezTo>
                <a:cubicBezTo>
                  <a:pt x="98633" y="37555"/>
                  <a:pt x="110530" y="35572"/>
                  <a:pt x="118343" y="28616"/>
                </a:cubicBezTo>
                <a:cubicBezTo>
                  <a:pt x="126156" y="21642"/>
                  <a:pt x="129467" y="10048"/>
                  <a:pt x="126526" y="0"/>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6"/>
          <p:cNvSpPr/>
          <p:nvPr/>
        </p:nvSpPr>
        <p:spPr>
          <a:xfrm rot="-10284848">
            <a:off x="7030731" y="3689200"/>
            <a:ext cx="2420377" cy="1759342"/>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6"/>
          <p:cNvSpPr/>
          <p:nvPr/>
        </p:nvSpPr>
        <p:spPr>
          <a:xfrm flipH="1">
            <a:off x="7054169" y="3771459"/>
            <a:ext cx="2197026" cy="1384069"/>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6"/>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_1_1">
    <p:bg>
      <p:bgPr>
        <a:solidFill>
          <a:schemeClr val="accent4"/>
        </a:solidFill>
      </p:bgPr>
    </p:bg>
    <p:spTree>
      <p:nvGrpSpPr>
        <p:cNvPr id="182" name="Shape 182"/>
        <p:cNvGrpSpPr/>
        <p:nvPr/>
      </p:nvGrpSpPr>
      <p:grpSpPr>
        <a:xfrm>
          <a:off x="0" y="0"/>
          <a:ext cx="0" cy="0"/>
          <a:chOff x="0" y="0"/>
          <a:chExt cx="0" cy="0"/>
        </a:xfrm>
      </p:grpSpPr>
      <p:sp>
        <p:nvSpPr>
          <p:cNvPr id="183" name="Google Shape;183;p17"/>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4" name="Google Shape;184;p17"/>
          <p:cNvSpPr/>
          <p:nvPr/>
        </p:nvSpPr>
        <p:spPr>
          <a:xfrm>
            <a:off x="-302445" y="-121804"/>
            <a:ext cx="2136206" cy="1107893"/>
          </a:xfrm>
          <a:custGeom>
            <a:rect b="b" l="l" r="r" t="t"/>
            <a:pathLst>
              <a:path extrusionOk="0" fill="none" h="67145" w="129467">
                <a:moveTo>
                  <a:pt x="0" y="61146"/>
                </a:moveTo>
                <a:cubicBezTo>
                  <a:pt x="3293" y="65717"/>
                  <a:pt x="9830" y="67145"/>
                  <a:pt x="15240" y="65532"/>
                </a:cubicBezTo>
                <a:cubicBezTo>
                  <a:pt x="20634" y="63919"/>
                  <a:pt x="24969" y="59785"/>
                  <a:pt x="28145" y="55114"/>
                </a:cubicBezTo>
                <a:cubicBezTo>
                  <a:pt x="31304" y="50459"/>
                  <a:pt x="33488" y="45217"/>
                  <a:pt x="36009" y="40176"/>
                </a:cubicBezTo>
                <a:cubicBezTo>
                  <a:pt x="38529" y="35135"/>
                  <a:pt x="41520" y="30161"/>
                  <a:pt x="45889" y="26582"/>
                </a:cubicBezTo>
                <a:cubicBezTo>
                  <a:pt x="52324" y="21306"/>
                  <a:pt x="61583" y="19676"/>
                  <a:pt x="69430" y="22466"/>
                </a:cubicBezTo>
                <a:cubicBezTo>
                  <a:pt x="76504" y="24969"/>
                  <a:pt x="82065" y="30582"/>
                  <a:pt x="88988" y="33488"/>
                </a:cubicBezTo>
                <a:cubicBezTo>
                  <a:pt x="98633" y="37555"/>
                  <a:pt x="110530" y="35572"/>
                  <a:pt x="118343" y="28616"/>
                </a:cubicBezTo>
                <a:cubicBezTo>
                  <a:pt x="126156" y="21642"/>
                  <a:pt x="129467" y="10048"/>
                  <a:pt x="126526" y="0"/>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7"/>
          <p:cNvSpPr/>
          <p:nvPr/>
        </p:nvSpPr>
        <p:spPr>
          <a:xfrm flipH="1">
            <a:off x="6272397" y="3278949"/>
            <a:ext cx="2978805" cy="1876568"/>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7"/>
          <p:cNvSpPr/>
          <p:nvPr/>
        </p:nvSpPr>
        <p:spPr>
          <a:xfrm flipH="1">
            <a:off x="-382557" y="3784125"/>
            <a:ext cx="2394834" cy="1630634"/>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7"/>
          <p:cNvSpPr/>
          <p:nvPr/>
        </p:nvSpPr>
        <p:spPr>
          <a:xfrm flipH="1" rot="-258238">
            <a:off x="7184078" y="-325915"/>
            <a:ext cx="2301455" cy="1664021"/>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7"/>
          <p:cNvSpPr/>
          <p:nvPr/>
        </p:nvSpPr>
        <p:spPr>
          <a:xfrm>
            <a:off x="-148407" y="3507514"/>
            <a:ext cx="659967" cy="599236"/>
          </a:xfrm>
          <a:custGeom>
            <a:rect b="b" l="l" r="r" t="t"/>
            <a:pathLst>
              <a:path extrusionOk="0" h="24579" w="27070">
                <a:moveTo>
                  <a:pt x="14405" y="1"/>
                </a:moveTo>
                <a:cubicBezTo>
                  <a:pt x="9614" y="1"/>
                  <a:pt x="5455" y="2281"/>
                  <a:pt x="3109" y="5262"/>
                </a:cubicBezTo>
                <a:lnTo>
                  <a:pt x="3025" y="5362"/>
                </a:lnTo>
                <a:cubicBezTo>
                  <a:pt x="0" y="10034"/>
                  <a:pt x="605" y="16755"/>
                  <a:pt x="4453" y="20788"/>
                </a:cubicBezTo>
                <a:cubicBezTo>
                  <a:pt x="6814" y="23262"/>
                  <a:pt x="10244" y="24579"/>
                  <a:pt x="13652" y="24579"/>
                </a:cubicBezTo>
                <a:cubicBezTo>
                  <a:pt x="15799" y="24579"/>
                  <a:pt x="17937" y="24056"/>
                  <a:pt x="19794" y="22972"/>
                </a:cubicBezTo>
                <a:cubicBezTo>
                  <a:pt x="24600" y="20166"/>
                  <a:pt x="27070" y="13898"/>
                  <a:pt x="25457" y="8555"/>
                </a:cubicBezTo>
                <a:cubicBezTo>
                  <a:pt x="24213" y="4438"/>
                  <a:pt x="20718" y="725"/>
                  <a:pt x="16433" y="137"/>
                </a:cubicBezTo>
                <a:cubicBezTo>
                  <a:pt x="15747" y="45"/>
                  <a:pt x="15070" y="1"/>
                  <a:pt x="14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7"/>
          <p:cNvSpPr/>
          <p:nvPr/>
        </p:nvSpPr>
        <p:spPr>
          <a:xfrm>
            <a:off x="-302450" y="3441196"/>
            <a:ext cx="660381" cy="643583"/>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1_1_1_2">
    <p:bg>
      <p:bgPr>
        <a:solidFill>
          <a:schemeClr val="lt2"/>
        </a:solidFill>
      </p:bgPr>
    </p:bg>
    <p:spTree>
      <p:nvGrpSpPr>
        <p:cNvPr id="190" name="Shape 190"/>
        <p:cNvGrpSpPr/>
        <p:nvPr/>
      </p:nvGrpSpPr>
      <p:grpSpPr>
        <a:xfrm>
          <a:off x="0" y="0"/>
          <a:ext cx="0" cy="0"/>
          <a:chOff x="0" y="0"/>
          <a:chExt cx="0" cy="0"/>
        </a:xfrm>
      </p:grpSpPr>
      <p:sp>
        <p:nvSpPr>
          <p:cNvPr id="191" name="Google Shape;191;p18"/>
          <p:cNvSpPr/>
          <p:nvPr/>
        </p:nvSpPr>
        <p:spPr>
          <a:xfrm>
            <a:off x="6988650" y="3052504"/>
            <a:ext cx="1307617" cy="1186803"/>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8"/>
          <p:cNvSpPr/>
          <p:nvPr/>
        </p:nvSpPr>
        <p:spPr>
          <a:xfrm flipH="1" rot="10270675">
            <a:off x="5750169" y="2756044"/>
            <a:ext cx="3893182" cy="3133745"/>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8"/>
          <p:cNvSpPr/>
          <p:nvPr/>
        </p:nvSpPr>
        <p:spPr>
          <a:xfrm flipH="1" rot="10270687">
            <a:off x="5383378" y="2973344"/>
            <a:ext cx="3893517" cy="1954724"/>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8"/>
          <p:cNvSpPr/>
          <p:nvPr/>
        </p:nvSpPr>
        <p:spPr>
          <a:xfrm rot="10276057">
            <a:off x="-962393" y="-384800"/>
            <a:ext cx="4752834" cy="3236739"/>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8"/>
          <p:cNvSpPr/>
          <p:nvPr/>
        </p:nvSpPr>
        <p:spPr>
          <a:xfrm rot="-2700000">
            <a:off x="-3974" y="47266"/>
            <a:ext cx="4982521" cy="2587638"/>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8"/>
          <p:cNvSpPr/>
          <p:nvPr/>
        </p:nvSpPr>
        <p:spPr>
          <a:xfrm>
            <a:off x="0" y="2555801"/>
            <a:ext cx="1078273" cy="978649"/>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8"/>
          <p:cNvSpPr/>
          <p:nvPr/>
        </p:nvSpPr>
        <p:spPr>
          <a:xfrm>
            <a:off x="6600825" y="-320750"/>
            <a:ext cx="1307617" cy="1186803"/>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8"/>
          <p:cNvSpPr/>
          <p:nvPr/>
        </p:nvSpPr>
        <p:spPr>
          <a:xfrm>
            <a:off x="7472924" y="-569801"/>
            <a:ext cx="1004183" cy="978640"/>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8"/>
          <p:cNvSpPr/>
          <p:nvPr/>
        </p:nvSpPr>
        <p:spPr>
          <a:xfrm>
            <a:off x="-70876" y="2887774"/>
            <a:ext cx="1004183" cy="978640"/>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8"/>
          <p:cNvSpPr/>
          <p:nvPr/>
        </p:nvSpPr>
        <p:spPr>
          <a:xfrm rot="3600020">
            <a:off x="5816368" y="150931"/>
            <a:ext cx="3529953" cy="1830727"/>
          </a:xfrm>
          <a:custGeom>
            <a:rect b="b" l="l" r="r" t="t"/>
            <a:pathLst>
              <a:path extrusionOk="0" fill="none" h="67145" w="129467">
                <a:moveTo>
                  <a:pt x="0" y="61146"/>
                </a:moveTo>
                <a:cubicBezTo>
                  <a:pt x="3293" y="65717"/>
                  <a:pt x="9830" y="67145"/>
                  <a:pt x="15240" y="65532"/>
                </a:cubicBezTo>
                <a:cubicBezTo>
                  <a:pt x="20634" y="63919"/>
                  <a:pt x="24969" y="59785"/>
                  <a:pt x="28145" y="55114"/>
                </a:cubicBezTo>
                <a:cubicBezTo>
                  <a:pt x="31304" y="50459"/>
                  <a:pt x="33488" y="45217"/>
                  <a:pt x="36009" y="40176"/>
                </a:cubicBezTo>
                <a:cubicBezTo>
                  <a:pt x="38529" y="35135"/>
                  <a:pt x="41520" y="30161"/>
                  <a:pt x="45889" y="26582"/>
                </a:cubicBezTo>
                <a:cubicBezTo>
                  <a:pt x="52324" y="21306"/>
                  <a:pt x="61583" y="19676"/>
                  <a:pt x="69430" y="22466"/>
                </a:cubicBezTo>
                <a:cubicBezTo>
                  <a:pt x="76504" y="24969"/>
                  <a:pt x="82065" y="30582"/>
                  <a:pt x="88988" y="33488"/>
                </a:cubicBezTo>
                <a:cubicBezTo>
                  <a:pt x="98633" y="37555"/>
                  <a:pt x="110530" y="35572"/>
                  <a:pt x="118343" y="28616"/>
                </a:cubicBezTo>
                <a:cubicBezTo>
                  <a:pt x="126156" y="21642"/>
                  <a:pt x="129467" y="10048"/>
                  <a:pt x="126526" y="0"/>
                </a:cubicBezTo>
              </a:path>
            </a:pathLst>
          </a:custGeom>
          <a:noFill/>
          <a:ln cap="flat" cmpd="sng" w="19050">
            <a:solidFill>
              <a:schemeClr val="accent4"/>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8"/>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1_1_1_2_1">
    <p:bg>
      <p:bgPr>
        <a:solidFill>
          <a:schemeClr val="accent4"/>
        </a:solidFill>
      </p:bgPr>
    </p:bg>
    <p:spTree>
      <p:nvGrpSpPr>
        <p:cNvPr id="202" name="Shape 202"/>
        <p:cNvGrpSpPr/>
        <p:nvPr/>
      </p:nvGrpSpPr>
      <p:grpSpPr>
        <a:xfrm>
          <a:off x="0" y="0"/>
          <a:ext cx="0" cy="0"/>
          <a:chOff x="0" y="0"/>
          <a:chExt cx="0" cy="0"/>
        </a:xfrm>
      </p:grpSpPr>
      <p:sp>
        <p:nvSpPr>
          <p:cNvPr id="203" name="Google Shape;203;p19"/>
          <p:cNvSpPr/>
          <p:nvPr/>
        </p:nvSpPr>
        <p:spPr>
          <a:xfrm>
            <a:off x="7645875" y="4406954"/>
            <a:ext cx="1307617" cy="1186803"/>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9"/>
          <p:cNvSpPr/>
          <p:nvPr/>
        </p:nvSpPr>
        <p:spPr>
          <a:xfrm flipH="1" rot="10270584">
            <a:off x="6890785" y="3864891"/>
            <a:ext cx="2368998" cy="1189380"/>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9"/>
          <p:cNvSpPr/>
          <p:nvPr/>
        </p:nvSpPr>
        <p:spPr>
          <a:xfrm>
            <a:off x="-247650" y="2555801"/>
            <a:ext cx="1078273" cy="978649"/>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9"/>
          <p:cNvSpPr/>
          <p:nvPr/>
        </p:nvSpPr>
        <p:spPr>
          <a:xfrm>
            <a:off x="7472924" y="-569801"/>
            <a:ext cx="1004183" cy="978640"/>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9"/>
          <p:cNvSpPr/>
          <p:nvPr/>
        </p:nvSpPr>
        <p:spPr>
          <a:xfrm>
            <a:off x="-70876" y="2887774"/>
            <a:ext cx="1004183" cy="978640"/>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9"/>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1_1_1_2_1_1">
    <p:bg>
      <p:bgPr>
        <a:solidFill>
          <a:schemeClr val="accent4"/>
        </a:solidFill>
      </p:bgPr>
    </p:bg>
    <p:spTree>
      <p:nvGrpSpPr>
        <p:cNvPr id="209" name="Shape 209"/>
        <p:cNvGrpSpPr/>
        <p:nvPr/>
      </p:nvGrpSpPr>
      <p:grpSpPr>
        <a:xfrm>
          <a:off x="0" y="0"/>
          <a:ext cx="0" cy="0"/>
          <a:chOff x="0" y="0"/>
          <a:chExt cx="0" cy="0"/>
        </a:xfrm>
      </p:grpSpPr>
      <p:sp>
        <p:nvSpPr>
          <p:cNvPr id="210" name="Google Shape;210;p20"/>
          <p:cNvSpPr/>
          <p:nvPr/>
        </p:nvSpPr>
        <p:spPr>
          <a:xfrm rot="10663143">
            <a:off x="-543200" y="-613403"/>
            <a:ext cx="4752773" cy="3236672"/>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0"/>
          <p:cNvSpPr/>
          <p:nvPr/>
        </p:nvSpPr>
        <p:spPr>
          <a:xfrm>
            <a:off x="-38925" y="0"/>
            <a:ext cx="4440718" cy="2303074"/>
          </a:xfrm>
          <a:custGeom>
            <a:rect b="b" l="l" r="r" t="t"/>
            <a:pathLst>
              <a:path extrusionOk="0" fill="none" h="67145" w="129467">
                <a:moveTo>
                  <a:pt x="0" y="61146"/>
                </a:moveTo>
                <a:cubicBezTo>
                  <a:pt x="3293" y="65717"/>
                  <a:pt x="9830" y="67145"/>
                  <a:pt x="15240" y="65532"/>
                </a:cubicBezTo>
                <a:cubicBezTo>
                  <a:pt x="20634" y="63919"/>
                  <a:pt x="24969" y="59785"/>
                  <a:pt x="28145" y="55114"/>
                </a:cubicBezTo>
                <a:cubicBezTo>
                  <a:pt x="31304" y="50459"/>
                  <a:pt x="33488" y="45217"/>
                  <a:pt x="36009" y="40176"/>
                </a:cubicBezTo>
                <a:cubicBezTo>
                  <a:pt x="38529" y="35135"/>
                  <a:pt x="41520" y="30161"/>
                  <a:pt x="45889" y="26582"/>
                </a:cubicBezTo>
                <a:cubicBezTo>
                  <a:pt x="52324" y="21306"/>
                  <a:pt x="61583" y="19676"/>
                  <a:pt x="69430" y="22466"/>
                </a:cubicBezTo>
                <a:cubicBezTo>
                  <a:pt x="76504" y="24969"/>
                  <a:pt x="82065" y="30582"/>
                  <a:pt x="88988" y="33488"/>
                </a:cubicBezTo>
                <a:cubicBezTo>
                  <a:pt x="98633" y="37555"/>
                  <a:pt x="110530" y="35572"/>
                  <a:pt x="118343" y="28616"/>
                </a:cubicBezTo>
                <a:cubicBezTo>
                  <a:pt x="126156" y="21642"/>
                  <a:pt x="129467" y="10048"/>
                  <a:pt x="126526" y="0"/>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0"/>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3" name="Google Shape;213;p20"/>
          <p:cNvSpPr/>
          <p:nvPr/>
        </p:nvSpPr>
        <p:spPr>
          <a:xfrm flipH="1" rot="579947">
            <a:off x="6205489" y="2927496"/>
            <a:ext cx="3524183" cy="2852121"/>
          </a:xfrm>
          <a:custGeom>
            <a:rect b="b" l="l" r="r" t="t"/>
            <a:pathLst>
              <a:path extrusionOk="0" h="85473" w="100163">
                <a:moveTo>
                  <a:pt x="22723" y="1"/>
                </a:moveTo>
                <a:cubicBezTo>
                  <a:pt x="16090" y="1"/>
                  <a:pt x="9446" y="2479"/>
                  <a:pt x="4520" y="6941"/>
                </a:cubicBezTo>
                <a:lnTo>
                  <a:pt x="4957" y="16720"/>
                </a:lnTo>
                <a:cubicBezTo>
                  <a:pt x="0" y="32986"/>
                  <a:pt x="3428" y="51570"/>
                  <a:pt x="13879" y="64979"/>
                </a:cubicBezTo>
                <a:cubicBezTo>
                  <a:pt x="23838" y="77735"/>
                  <a:pt x="39879" y="85472"/>
                  <a:pt x="56043" y="85472"/>
                </a:cubicBezTo>
                <a:cubicBezTo>
                  <a:pt x="56870" y="85472"/>
                  <a:pt x="57698" y="85452"/>
                  <a:pt x="58525" y="85411"/>
                </a:cubicBezTo>
                <a:cubicBezTo>
                  <a:pt x="65246" y="85092"/>
                  <a:pt x="71849" y="83479"/>
                  <a:pt x="78386" y="81849"/>
                </a:cubicBezTo>
                <a:cubicBezTo>
                  <a:pt x="82704" y="80757"/>
                  <a:pt x="87123" y="79614"/>
                  <a:pt x="90854" y="77161"/>
                </a:cubicBezTo>
                <a:cubicBezTo>
                  <a:pt x="96634" y="73330"/>
                  <a:pt x="100162" y="66323"/>
                  <a:pt x="99776" y="59400"/>
                </a:cubicBezTo>
                <a:cubicBezTo>
                  <a:pt x="99389" y="52477"/>
                  <a:pt x="95122" y="45890"/>
                  <a:pt x="88955" y="42732"/>
                </a:cubicBezTo>
                <a:cubicBezTo>
                  <a:pt x="83712" y="40026"/>
                  <a:pt x="77613" y="39791"/>
                  <a:pt x="71749" y="39152"/>
                </a:cubicBezTo>
                <a:cubicBezTo>
                  <a:pt x="65884" y="38514"/>
                  <a:pt x="59701" y="37254"/>
                  <a:pt x="55500" y="33120"/>
                </a:cubicBezTo>
                <a:cubicBezTo>
                  <a:pt x="50527" y="28231"/>
                  <a:pt x="49619" y="20636"/>
                  <a:pt x="46393" y="14452"/>
                </a:cubicBezTo>
                <a:cubicBezTo>
                  <a:pt x="42629" y="7193"/>
                  <a:pt x="35370" y="1833"/>
                  <a:pt x="27305" y="405"/>
                </a:cubicBezTo>
                <a:cubicBezTo>
                  <a:pt x="25793" y="133"/>
                  <a:pt x="24258" y="1"/>
                  <a:pt x="227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0"/>
          <p:cNvSpPr/>
          <p:nvPr/>
        </p:nvSpPr>
        <p:spPr>
          <a:xfrm flipH="1">
            <a:off x="5372525" y="2762744"/>
            <a:ext cx="3976726" cy="2505232"/>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4"/>
        </a:solidFill>
      </p:bgPr>
    </p:bg>
    <p:spTree>
      <p:nvGrpSpPr>
        <p:cNvPr id="35" name="Shape 35"/>
        <p:cNvGrpSpPr/>
        <p:nvPr/>
      </p:nvGrpSpPr>
      <p:grpSpPr>
        <a:xfrm>
          <a:off x="0" y="0"/>
          <a:ext cx="0" cy="0"/>
          <a:chOff x="0" y="0"/>
          <a:chExt cx="0" cy="0"/>
        </a:xfrm>
      </p:grpSpPr>
      <p:sp>
        <p:nvSpPr>
          <p:cNvPr id="36" name="Google Shape;36;p3"/>
          <p:cNvSpPr txBox="1"/>
          <p:nvPr>
            <p:ph type="title"/>
          </p:nvPr>
        </p:nvSpPr>
        <p:spPr>
          <a:xfrm>
            <a:off x="723900" y="2403825"/>
            <a:ext cx="5973900" cy="841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51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37" name="Google Shape;37;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38" name="Google Shape;38;p3"/>
          <p:cNvSpPr txBox="1"/>
          <p:nvPr>
            <p:ph idx="1" type="subTitle"/>
          </p:nvPr>
        </p:nvSpPr>
        <p:spPr>
          <a:xfrm>
            <a:off x="723075" y="3358050"/>
            <a:ext cx="4026000" cy="76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686D8C"/>
              </a:buClr>
              <a:buSzPts val="1100"/>
              <a:buFont typeface="Neucha"/>
              <a:buAutoNum type="arabicPeriod"/>
              <a:defRPr sz="1500"/>
            </a:lvl1pPr>
            <a:lvl2pPr lvl="1" rtl="0">
              <a:spcBef>
                <a:spcPts val="0"/>
              </a:spcBef>
              <a:spcAft>
                <a:spcPts val="0"/>
              </a:spcAft>
              <a:buClr>
                <a:srgbClr val="461A34"/>
              </a:buClr>
              <a:buSzPts val="1400"/>
              <a:buFont typeface="Nunito Sans"/>
              <a:buAutoNum type="alphaLcPeriod"/>
              <a:defRPr/>
            </a:lvl2pPr>
            <a:lvl3pPr lvl="2" rtl="0">
              <a:spcBef>
                <a:spcPts val="0"/>
              </a:spcBef>
              <a:spcAft>
                <a:spcPts val="0"/>
              </a:spcAft>
              <a:buClr>
                <a:srgbClr val="461A34"/>
              </a:buClr>
              <a:buSzPts val="1400"/>
              <a:buFont typeface="Nunito Sans"/>
              <a:buAutoNum type="romanLcPeriod"/>
              <a:defRPr/>
            </a:lvl3pPr>
            <a:lvl4pPr lvl="3" rtl="0">
              <a:spcBef>
                <a:spcPts val="0"/>
              </a:spcBef>
              <a:spcAft>
                <a:spcPts val="0"/>
              </a:spcAft>
              <a:buClr>
                <a:srgbClr val="461A34"/>
              </a:buClr>
              <a:buSzPts val="1400"/>
              <a:buFont typeface="Nunito Sans"/>
              <a:buAutoNum type="arabicPeriod"/>
              <a:defRPr/>
            </a:lvl4pPr>
            <a:lvl5pPr lvl="4" rtl="0">
              <a:spcBef>
                <a:spcPts val="0"/>
              </a:spcBef>
              <a:spcAft>
                <a:spcPts val="0"/>
              </a:spcAft>
              <a:buClr>
                <a:srgbClr val="461A34"/>
              </a:buClr>
              <a:buSzPts val="1400"/>
              <a:buFont typeface="Nunito Sans"/>
              <a:buAutoNum type="alphaLcPeriod"/>
              <a:defRPr/>
            </a:lvl5pPr>
            <a:lvl6pPr lvl="5" rtl="0">
              <a:spcBef>
                <a:spcPts val="0"/>
              </a:spcBef>
              <a:spcAft>
                <a:spcPts val="0"/>
              </a:spcAft>
              <a:buClr>
                <a:srgbClr val="461A34"/>
              </a:buClr>
              <a:buSzPts val="1400"/>
              <a:buFont typeface="Nunito Sans"/>
              <a:buAutoNum type="romanLcPeriod"/>
              <a:defRPr/>
            </a:lvl6pPr>
            <a:lvl7pPr lvl="6" rtl="0">
              <a:spcBef>
                <a:spcPts val="0"/>
              </a:spcBef>
              <a:spcAft>
                <a:spcPts val="0"/>
              </a:spcAft>
              <a:buClr>
                <a:srgbClr val="461A34"/>
              </a:buClr>
              <a:buSzPts val="1400"/>
              <a:buFont typeface="Nunito Sans"/>
              <a:buAutoNum type="arabicPeriod"/>
              <a:defRPr/>
            </a:lvl7pPr>
            <a:lvl8pPr lvl="7" rtl="0">
              <a:spcBef>
                <a:spcPts val="0"/>
              </a:spcBef>
              <a:spcAft>
                <a:spcPts val="0"/>
              </a:spcAft>
              <a:buClr>
                <a:srgbClr val="461A34"/>
              </a:buClr>
              <a:buSzPts val="1400"/>
              <a:buFont typeface="Nunito Sans"/>
              <a:buAutoNum type="alphaLcPeriod"/>
              <a:defRPr/>
            </a:lvl8pPr>
            <a:lvl9pPr lvl="8" rtl="0">
              <a:spcBef>
                <a:spcPts val="0"/>
              </a:spcBef>
              <a:spcAft>
                <a:spcPts val="0"/>
              </a:spcAft>
              <a:buClr>
                <a:srgbClr val="461A34"/>
              </a:buClr>
              <a:buSzPts val="1400"/>
              <a:buFont typeface="Nunito Sans"/>
              <a:buAutoNum type="romanLcPeriod"/>
              <a:defRPr/>
            </a:lvl9pPr>
          </a:lstStyle>
          <a:p/>
        </p:txBody>
      </p:sp>
      <p:sp>
        <p:nvSpPr>
          <p:cNvPr id="39" name="Google Shape;39;p3"/>
          <p:cNvSpPr txBox="1"/>
          <p:nvPr>
            <p:ph hasCustomPrompt="1" idx="2" type="title"/>
          </p:nvPr>
        </p:nvSpPr>
        <p:spPr>
          <a:xfrm>
            <a:off x="723075" y="1021200"/>
            <a:ext cx="2670900" cy="1362600"/>
          </a:xfrm>
          <a:prstGeom prst="rect">
            <a:avLst/>
          </a:prstGeom>
        </p:spPr>
        <p:txBody>
          <a:bodyPr anchorCtr="0" anchor="b" bIns="91425" lIns="91425" spcFirstLastPara="1" rIns="91425" wrap="square" tIns="91425">
            <a:noAutofit/>
          </a:bodyPr>
          <a:lstStyle>
            <a:lvl1pPr lvl="0" rtl="0">
              <a:spcBef>
                <a:spcPts val="0"/>
              </a:spcBef>
              <a:spcAft>
                <a:spcPts val="0"/>
              </a:spcAft>
              <a:buSzPts val="12000"/>
              <a:buNone/>
              <a:defRPr sz="9300">
                <a:solidFill>
                  <a:schemeClr val="accen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0" name="Google Shape;40;p3"/>
          <p:cNvSpPr/>
          <p:nvPr/>
        </p:nvSpPr>
        <p:spPr>
          <a:xfrm>
            <a:off x="-451921" y="4240276"/>
            <a:ext cx="1707974" cy="1548398"/>
          </a:xfrm>
          <a:custGeom>
            <a:rect b="b" l="l" r="r" t="t"/>
            <a:pathLst>
              <a:path extrusionOk="0" h="33971" w="37472">
                <a:moveTo>
                  <a:pt x="19961" y="0"/>
                </a:moveTo>
                <a:cubicBezTo>
                  <a:pt x="13329" y="0"/>
                  <a:pt x="7584" y="3145"/>
                  <a:pt x="4353" y="7262"/>
                </a:cubicBezTo>
                <a:lnTo>
                  <a:pt x="4201" y="7396"/>
                </a:lnTo>
                <a:cubicBezTo>
                  <a:pt x="1" y="13865"/>
                  <a:pt x="874" y="23157"/>
                  <a:pt x="6184" y="28736"/>
                </a:cubicBezTo>
                <a:cubicBezTo>
                  <a:pt x="9438" y="32155"/>
                  <a:pt x="14163" y="33971"/>
                  <a:pt x="18869" y="33971"/>
                </a:cubicBezTo>
                <a:cubicBezTo>
                  <a:pt x="21842" y="33971"/>
                  <a:pt x="24807" y="33246"/>
                  <a:pt x="27389" y="31744"/>
                </a:cubicBezTo>
                <a:cubicBezTo>
                  <a:pt x="34060" y="27879"/>
                  <a:pt x="37471" y="19192"/>
                  <a:pt x="35236" y="11815"/>
                </a:cubicBezTo>
                <a:cubicBezTo>
                  <a:pt x="33523" y="6119"/>
                  <a:pt x="28683" y="994"/>
                  <a:pt x="22769" y="188"/>
                </a:cubicBezTo>
                <a:cubicBezTo>
                  <a:pt x="21818" y="61"/>
                  <a:pt x="20881" y="0"/>
                  <a:pt x="199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3"/>
          <p:cNvSpPr/>
          <p:nvPr/>
        </p:nvSpPr>
        <p:spPr>
          <a:xfrm>
            <a:off x="-196563" y="2648444"/>
            <a:ext cx="3976726" cy="2505232"/>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3"/>
          <p:cNvSpPr/>
          <p:nvPr/>
        </p:nvSpPr>
        <p:spPr>
          <a:xfrm flipH="1" rot="580018">
            <a:off x="4710877" y="2097882"/>
            <a:ext cx="4633223" cy="3891706"/>
          </a:xfrm>
          <a:custGeom>
            <a:rect b="b" l="l" r="r" t="t"/>
            <a:pathLst>
              <a:path extrusionOk="0" h="85473" w="100163">
                <a:moveTo>
                  <a:pt x="22723" y="1"/>
                </a:moveTo>
                <a:cubicBezTo>
                  <a:pt x="16090" y="1"/>
                  <a:pt x="9446" y="2479"/>
                  <a:pt x="4520" y="6941"/>
                </a:cubicBezTo>
                <a:lnTo>
                  <a:pt x="4957" y="16720"/>
                </a:lnTo>
                <a:cubicBezTo>
                  <a:pt x="0" y="32986"/>
                  <a:pt x="3428" y="51570"/>
                  <a:pt x="13879" y="64979"/>
                </a:cubicBezTo>
                <a:cubicBezTo>
                  <a:pt x="23838" y="77735"/>
                  <a:pt x="39879" y="85472"/>
                  <a:pt x="56043" y="85472"/>
                </a:cubicBezTo>
                <a:cubicBezTo>
                  <a:pt x="56870" y="85472"/>
                  <a:pt x="57698" y="85452"/>
                  <a:pt x="58525" y="85411"/>
                </a:cubicBezTo>
                <a:cubicBezTo>
                  <a:pt x="65246" y="85092"/>
                  <a:pt x="71849" y="83479"/>
                  <a:pt x="78386" y="81849"/>
                </a:cubicBezTo>
                <a:cubicBezTo>
                  <a:pt x="82704" y="80757"/>
                  <a:pt x="87123" y="79614"/>
                  <a:pt x="90854" y="77161"/>
                </a:cubicBezTo>
                <a:cubicBezTo>
                  <a:pt x="96634" y="73330"/>
                  <a:pt x="100162" y="66323"/>
                  <a:pt x="99776" y="59400"/>
                </a:cubicBezTo>
                <a:cubicBezTo>
                  <a:pt x="99389" y="52477"/>
                  <a:pt x="95122" y="45890"/>
                  <a:pt x="88955" y="42732"/>
                </a:cubicBezTo>
                <a:cubicBezTo>
                  <a:pt x="83712" y="40026"/>
                  <a:pt x="77613" y="39791"/>
                  <a:pt x="71749" y="39152"/>
                </a:cubicBezTo>
                <a:cubicBezTo>
                  <a:pt x="65884" y="38514"/>
                  <a:pt x="59701" y="37254"/>
                  <a:pt x="55500" y="33120"/>
                </a:cubicBezTo>
                <a:cubicBezTo>
                  <a:pt x="50527" y="28231"/>
                  <a:pt x="49619" y="20636"/>
                  <a:pt x="46393" y="14452"/>
                </a:cubicBezTo>
                <a:cubicBezTo>
                  <a:pt x="42629" y="7193"/>
                  <a:pt x="35370" y="1833"/>
                  <a:pt x="27305" y="405"/>
                </a:cubicBezTo>
                <a:cubicBezTo>
                  <a:pt x="25793" y="133"/>
                  <a:pt x="24258" y="1"/>
                  <a:pt x="22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3"/>
          <p:cNvSpPr/>
          <p:nvPr/>
        </p:nvSpPr>
        <p:spPr>
          <a:xfrm>
            <a:off x="8420100" y="4127850"/>
            <a:ext cx="738600" cy="1018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3"/>
          <p:cNvSpPr/>
          <p:nvPr/>
        </p:nvSpPr>
        <p:spPr>
          <a:xfrm>
            <a:off x="6199762" y="2928793"/>
            <a:ext cx="1122101" cy="1018427"/>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3"/>
          <p:cNvSpPr/>
          <p:nvPr/>
        </p:nvSpPr>
        <p:spPr>
          <a:xfrm>
            <a:off x="6873869" y="2770955"/>
            <a:ext cx="573316" cy="519881"/>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3"/>
          <p:cNvSpPr/>
          <p:nvPr/>
        </p:nvSpPr>
        <p:spPr>
          <a:xfrm>
            <a:off x="6784352" y="2722987"/>
            <a:ext cx="738666" cy="719827"/>
          </a:xfrm>
          <a:custGeom>
            <a:rect b="b" l="l" r="r" t="t"/>
            <a:pathLst>
              <a:path extrusionOk="0" fill="none" h="25676" w="26348">
                <a:moveTo>
                  <a:pt x="2958" y="5815"/>
                </a:moveTo>
                <a:cubicBezTo>
                  <a:pt x="0" y="10368"/>
                  <a:pt x="605" y="16905"/>
                  <a:pt x="4336" y="20836"/>
                </a:cubicBezTo>
                <a:cubicBezTo>
                  <a:pt x="8083" y="24751"/>
                  <a:pt x="14585" y="25676"/>
                  <a:pt x="19257" y="22954"/>
                </a:cubicBezTo>
                <a:cubicBezTo>
                  <a:pt x="23945" y="20231"/>
                  <a:pt x="26347" y="14115"/>
                  <a:pt x="24785" y="8923"/>
                </a:cubicBezTo>
                <a:cubicBezTo>
                  <a:pt x="23575" y="4907"/>
                  <a:pt x="20164" y="1311"/>
                  <a:pt x="16014" y="740"/>
                </a:cubicBezTo>
                <a:cubicBezTo>
                  <a:pt x="10519" y="1"/>
                  <a:pt x="5646" y="2420"/>
                  <a:pt x="3042" y="571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3"/>
          <p:cNvSpPr/>
          <p:nvPr/>
        </p:nvSpPr>
        <p:spPr>
          <a:xfrm>
            <a:off x="6173501" y="562661"/>
            <a:ext cx="1707964" cy="1549269"/>
          </a:xfrm>
          <a:custGeom>
            <a:rect b="b" l="l" r="r" t="t"/>
            <a:pathLst>
              <a:path extrusionOk="0" h="21751" w="23979">
                <a:moveTo>
                  <a:pt x="12764" y="1"/>
                </a:moveTo>
                <a:cubicBezTo>
                  <a:pt x="8523" y="1"/>
                  <a:pt x="4852" y="2017"/>
                  <a:pt x="2773" y="4642"/>
                </a:cubicBezTo>
                <a:lnTo>
                  <a:pt x="2689" y="4743"/>
                </a:lnTo>
                <a:cubicBezTo>
                  <a:pt x="1" y="8877"/>
                  <a:pt x="555" y="14825"/>
                  <a:pt x="3949" y="18404"/>
                </a:cubicBezTo>
                <a:cubicBezTo>
                  <a:pt x="6032" y="20590"/>
                  <a:pt x="9070" y="21751"/>
                  <a:pt x="12089" y="21751"/>
                </a:cubicBezTo>
                <a:cubicBezTo>
                  <a:pt x="13990" y="21751"/>
                  <a:pt x="15884" y="21291"/>
                  <a:pt x="17526" y="20336"/>
                </a:cubicBezTo>
                <a:cubicBezTo>
                  <a:pt x="21794" y="17849"/>
                  <a:pt x="23978" y="12288"/>
                  <a:pt x="22550" y="7566"/>
                </a:cubicBezTo>
                <a:cubicBezTo>
                  <a:pt x="21458" y="3920"/>
                  <a:pt x="18349" y="643"/>
                  <a:pt x="14569" y="122"/>
                </a:cubicBezTo>
                <a:cubicBezTo>
                  <a:pt x="13958" y="40"/>
                  <a:pt x="13355" y="1"/>
                  <a:pt x="127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3"/>
          <p:cNvSpPr/>
          <p:nvPr/>
        </p:nvSpPr>
        <p:spPr>
          <a:xfrm flipH="1">
            <a:off x="4052187" y="-914575"/>
            <a:ext cx="5417263" cy="3505283"/>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3"/>
          <p:cNvSpPr/>
          <p:nvPr/>
        </p:nvSpPr>
        <p:spPr>
          <a:xfrm>
            <a:off x="744256" y="-24205"/>
            <a:ext cx="755508" cy="684958"/>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3"/>
          <p:cNvSpPr/>
          <p:nvPr/>
        </p:nvSpPr>
        <p:spPr>
          <a:xfrm>
            <a:off x="682498" y="-149023"/>
            <a:ext cx="929821" cy="905572"/>
          </a:xfrm>
          <a:custGeom>
            <a:rect b="b" l="l" r="r" t="t"/>
            <a:pathLst>
              <a:path extrusionOk="0" fill="none" h="26365" w="27071">
                <a:moveTo>
                  <a:pt x="3042" y="5966"/>
                </a:moveTo>
                <a:cubicBezTo>
                  <a:pt x="1" y="10637"/>
                  <a:pt x="623" y="17341"/>
                  <a:pt x="4454" y="21374"/>
                </a:cubicBezTo>
                <a:cubicBezTo>
                  <a:pt x="8302" y="25407"/>
                  <a:pt x="14972" y="26365"/>
                  <a:pt x="19778" y="23559"/>
                </a:cubicBezTo>
                <a:cubicBezTo>
                  <a:pt x="24584" y="20752"/>
                  <a:pt x="27070" y="14485"/>
                  <a:pt x="25457" y="9158"/>
                </a:cubicBezTo>
                <a:cubicBezTo>
                  <a:pt x="24214" y="5042"/>
                  <a:pt x="20719" y="1328"/>
                  <a:pt x="16451" y="757"/>
                </a:cubicBezTo>
                <a:cubicBezTo>
                  <a:pt x="10805" y="1"/>
                  <a:pt x="5798" y="2471"/>
                  <a:pt x="3126" y="5865"/>
                </a:cubicBezTo>
                <a:close/>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3"/>
          <p:cNvSpPr/>
          <p:nvPr/>
        </p:nvSpPr>
        <p:spPr>
          <a:xfrm>
            <a:off x="1692695" y="-149027"/>
            <a:ext cx="486227" cy="440950"/>
          </a:xfrm>
          <a:custGeom>
            <a:rect b="b" l="l" r="r" t="t"/>
            <a:pathLst>
              <a:path extrusionOk="0" h="14355" w="15829">
                <a:moveTo>
                  <a:pt x="8405" y="0"/>
                </a:moveTo>
                <a:cubicBezTo>
                  <a:pt x="5614" y="0"/>
                  <a:pt x="3201" y="1337"/>
                  <a:pt x="1832" y="3074"/>
                </a:cubicBezTo>
                <a:lnTo>
                  <a:pt x="1765" y="3124"/>
                </a:lnTo>
                <a:cubicBezTo>
                  <a:pt x="0" y="5863"/>
                  <a:pt x="353" y="9778"/>
                  <a:pt x="2605" y="12148"/>
                </a:cubicBezTo>
                <a:cubicBezTo>
                  <a:pt x="3983" y="13588"/>
                  <a:pt x="5979" y="14354"/>
                  <a:pt x="7967" y="14354"/>
                </a:cubicBezTo>
                <a:cubicBezTo>
                  <a:pt x="9226" y="14354"/>
                  <a:pt x="10483" y="14046"/>
                  <a:pt x="11578" y="13408"/>
                </a:cubicBezTo>
                <a:cubicBezTo>
                  <a:pt x="14384" y="11778"/>
                  <a:pt x="15829" y="8115"/>
                  <a:pt x="14888" y="4990"/>
                </a:cubicBezTo>
                <a:cubicBezTo>
                  <a:pt x="14165" y="2587"/>
                  <a:pt x="12115" y="419"/>
                  <a:pt x="9612" y="83"/>
                </a:cubicBezTo>
                <a:cubicBezTo>
                  <a:pt x="9203" y="27"/>
                  <a:pt x="8800" y="0"/>
                  <a:pt x="84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3"/>
          <p:cNvSpPr/>
          <p:nvPr/>
        </p:nvSpPr>
        <p:spPr>
          <a:xfrm flipH="1">
            <a:off x="3661720" y="-84325"/>
            <a:ext cx="5482280" cy="2843255"/>
          </a:xfrm>
          <a:custGeom>
            <a:rect b="b" l="l" r="r" t="t"/>
            <a:pathLst>
              <a:path extrusionOk="0" fill="none" h="67145" w="129467">
                <a:moveTo>
                  <a:pt x="0" y="61146"/>
                </a:moveTo>
                <a:cubicBezTo>
                  <a:pt x="3293" y="65717"/>
                  <a:pt x="9830" y="67145"/>
                  <a:pt x="15240" y="65532"/>
                </a:cubicBezTo>
                <a:cubicBezTo>
                  <a:pt x="20634" y="63919"/>
                  <a:pt x="24969" y="59785"/>
                  <a:pt x="28145" y="55114"/>
                </a:cubicBezTo>
                <a:cubicBezTo>
                  <a:pt x="31304" y="50459"/>
                  <a:pt x="33488" y="45217"/>
                  <a:pt x="36009" y="40176"/>
                </a:cubicBezTo>
                <a:cubicBezTo>
                  <a:pt x="38529" y="35135"/>
                  <a:pt x="41520" y="30161"/>
                  <a:pt x="45889" y="26582"/>
                </a:cubicBezTo>
                <a:cubicBezTo>
                  <a:pt x="52324" y="21306"/>
                  <a:pt x="61583" y="19676"/>
                  <a:pt x="69430" y="22466"/>
                </a:cubicBezTo>
                <a:cubicBezTo>
                  <a:pt x="76504" y="24969"/>
                  <a:pt x="82065" y="30582"/>
                  <a:pt x="88988" y="33488"/>
                </a:cubicBezTo>
                <a:cubicBezTo>
                  <a:pt x="98633" y="37555"/>
                  <a:pt x="110530" y="35572"/>
                  <a:pt x="118343" y="28616"/>
                </a:cubicBezTo>
                <a:cubicBezTo>
                  <a:pt x="126156" y="21642"/>
                  <a:pt x="129467" y="10048"/>
                  <a:pt x="126526" y="0"/>
                </a:cubicBezTo>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1_1_1_2_1_1_2">
    <p:bg>
      <p:bgPr>
        <a:solidFill>
          <a:schemeClr val="accent4"/>
        </a:solidFill>
      </p:bgPr>
    </p:bg>
    <p:spTree>
      <p:nvGrpSpPr>
        <p:cNvPr id="215" name="Shape 215"/>
        <p:cNvGrpSpPr/>
        <p:nvPr/>
      </p:nvGrpSpPr>
      <p:grpSpPr>
        <a:xfrm>
          <a:off x="0" y="0"/>
          <a:ext cx="0" cy="0"/>
          <a:chOff x="0" y="0"/>
          <a:chExt cx="0" cy="0"/>
        </a:xfrm>
      </p:grpSpPr>
      <p:sp>
        <p:nvSpPr>
          <p:cNvPr id="216" name="Google Shape;216;p21"/>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1_1_1_2_1_1_2_1">
    <p:bg>
      <p:bgPr>
        <a:solidFill>
          <a:schemeClr val="accent4"/>
        </a:solidFill>
      </p:bgPr>
    </p:bg>
    <p:spTree>
      <p:nvGrpSpPr>
        <p:cNvPr id="217" name="Shape 217"/>
        <p:cNvGrpSpPr/>
        <p:nvPr/>
      </p:nvGrpSpPr>
      <p:grpSpPr>
        <a:xfrm>
          <a:off x="0" y="0"/>
          <a:ext cx="0" cy="0"/>
          <a:chOff x="0" y="0"/>
          <a:chExt cx="0" cy="0"/>
        </a:xfrm>
      </p:grpSpPr>
      <p:sp>
        <p:nvSpPr>
          <p:cNvPr id="218" name="Google Shape;218;p22"/>
          <p:cNvSpPr/>
          <p:nvPr/>
        </p:nvSpPr>
        <p:spPr>
          <a:xfrm flipH="1" rot="7200208">
            <a:off x="-343752" y="-1813912"/>
            <a:ext cx="5797908" cy="5947149"/>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2"/>
          <p:cNvSpPr/>
          <p:nvPr/>
        </p:nvSpPr>
        <p:spPr>
          <a:xfrm flipH="1" rot="7200106">
            <a:off x="-183667" y="-113490"/>
            <a:ext cx="4815430" cy="3499982"/>
          </a:xfrm>
          <a:custGeom>
            <a:rect b="b" l="l" r="r" t="t"/>
            <a:pathLst>
              <a:path extrusionOk="0" fill="none" h="92855" w="127754">
                <a:moveTo>
                  <a:pt x="2723" y="92854"/>
                </a:moveTo>
                <a:cubicBezTo>
                  <a:pt x="1" y="86755"/>
                  <a:pt x="4302" y="79328"/>
                  <a:pt x="10284" y="76370"/>
                </a:cubicBezTo>
                <a:cubicBezTo>
                  <a:pt x="16283" y="73396"/>
                  <a:pt x="23323" y="73732"/>
                  <a:pt x="29977" y="74354"/>
                </a:cubicBezTo>
                <a:cubicBezTo>
                  <a:pt x="36648" y="74993"/>
                  <a:pt x="43537" y="75799"/>
                  <a:pt x="49872" y="73632"/>
                </a:cubicBezTo>
                <a:cubicBezTo>
                  <a:pt x="59012" y="70506"/>
                  <a:pt x="65095" y="61718"/>
                  <a:pt x="68590" y="52695"/>
                </a:cubicBezTo>
                <a:cubicBezTo>
                  <a:pt x="72085" y="43672"/>
                  <a:pt x="73648" y="33976"/>
                  <a:pt x="77378" y="25054"/>
                </a:cubicBezTo>
                <a:cubicBezTo>
                  <a:pt x="80167" y="18333"/>
                  <a:pt x="84267" y="12032"/>
                  <a:pt x="89913" y="7411"/>
                </a:cubicBezTo>
                <a:cubicBezTo>
                  <a:pt x="95542" y="2790"/>
                  <a:pt x="102834" y="1"/>
                  <a:pt x="110110" y="555"/>
                </a:cubicBezTo>
                <a:cubicBezTo>
                  <a:pt x="117369" y="1093"/>
                  <a:pt x="124460" y="5260"/>
                  <a:pt x="127753" y="11763"/>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2"/>
          <p:cNvSpPr/>
          <p:nvPr/>
        </p:nvSpPr>
        <p:spPr>
          <a:xfrm>
            <a:off x="5673013" y="-827037"/>
            <a:ext cx="3809466" cy="2898964"/>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2"/>
          <p:cNvSpPr/>
          <p:nvPr/>
        </p:nvSpPr>
        <p:spPr>
          <a:xfrm>
            <a:off x="5448774" y="-43122"/>
            <a:ext cx="3809553" cy="1978465"/>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2"/>
          <p:cNvSpPr/>
          <p:nvPr/>
        </p:nvSpPr>
        <p:spPr>
          <a:xfrm flipH="1" rot="348">
            <a:off x="5020873" y="2264654"/>
            <a:ext cx="4942293" cy="3655253"/>
          </a:xfrm>
          <a:custGeom>
            <a:rect b="b" l="l" r="r" t="t"/>
            <a:pathLst>
              <a:path extrusionOk="0" h="85473" w="100163">
                <a:moveTo>
                  <a:pt x="22723" y="1"/>
                </a:moveTo>
                <a:cubicBezTo>
                  <a:pt x="16090" y="1"/>
                  <a:pt x="9446" y="2479"/>
                  <a:pt x="4520" y="6941"/>
                </a:cubicBezTo>
                <a:lnTo>
                  <a:pt x="4957" y="16720"/>
                </a:lnTo>
                <a:cubicBezTo>
                  <a:pt x="0" y="32986"/>
                  <a:pt x="3428" y="51570"/>
                  <a:pt x="13879" y="64979"/>
                </a:cubicBezTo>
                <a:cubicBezTo>
                  <a:pt x="23838" y="77735"/>
                  <a:pt x="39879" y="85472"/>
                  <a:pt x="56043" y="85472"/>
                </a:cubicBezTo>
                <a:cubicBezTo>
                  <a:pt x="56870" y="85472"/>
                  <a:pt x="57698" y="85452"/>
                  <a:pt x="58525" y="85411"/>
                </a:cubicBezTo>
                <a:cubicBezTo>
                  <a:pt x="65246" y="85092"/>
                  <a:pt x="71849" y="83479"/>
                  <a:pt x="78386" y="81849"/>
                </a:cubicBezTo>
                <a:cubicBezTo>
                  <a:pt x="82704" y="80757"/>
                  <a:pt x="87123" y="79614"/>
                  <a:pt x="90854" y="77161"/>
                </a:cubicBezTo>
                <a:cubicBezTo>
                  <a:pt x="96634" y="73330"/>
                  <a:pt x="100162" y="66323"/>
                  <a:pt x="99776" y="59400"/>
                </a:cubicBezTo>
                <a:cubicBezTo>
                  <a:pt x="99389" y="52477"/>
                  <a:pt x="95122" y="45890"/>
                  <a:pt x="88955" y="42732"/>
                </a:cubicBezTo>
                <a:cubicBezTo>
                  <a:pt x="83712" y="40026"/>
                  <a:pt x="77613" y="39791"/>
                  <a:pt x="71749" y="39152"/>
                </a:cubicBezTo>
                <a:cubicBezTo>
                  <a:pt x="65884" y="38514"/>
                  <a:pt x="59701" y="37254"/>
                  <a:pt x="55500" y="33120"/>
                </a:cubicBezTo>
                <a:cubicBezTo>
                  <a:pt x="50527" y="28231"/>
                  <a:pt x="49619" y="20636"/>
                  <a:pt x="46393" y="14452"/>
                </a:cubicBezTo>
                <a:cubicBezTo>
                  <a:pt x="42629" y="7193"/>
                  <a:pt x="35370" y="1833"/>
                  <a:pt x="27305" y="405"/>
                </a:cubicBezTo>
                <a:cubicBezTo>
                  <a:pt x="25793" y="133"/>
                  <a:pt x="24258" y="1"/>
                  <a:pt x="22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2"/>
          <p:cNvSpPr/>
          <p:nvPr/>
        </p:nvSpPr>
        <p:spPr>
          <a:xfrm rot="123817">
            <a:off x="4383872" y="2032373"/>
            <a:ext cx="4913731" cy="3310334"/>
          </a:xfrm>
          <a:custGeom>
            <a:rect b="b" l="l" r="r" t="t"/>
            <a:pathLst>
              <a:path extrusionOk="0" fill="none" h="92855" w="127754">
                <a:moveTo>
                  <a:pt x="2723" y="92854"/>
                </a:moveTo>
                <a:cubicBezTo>
                  <a:pt x="1" y="86755"/>
                  <a:pt x="4302" y="79328"/>
                  <a:pt x="10284" y="76370"/>
                </a:cubicBezTo>
                <a:cubicBezTo>
                  <a:pt x="16283" y="73396"/>
                  <a:pt x="23323" y="73732"/>
                  <a:pt x="29977" y="74354"/>
                </a:cubicBezTo>
                <a:cubicBezTo>
                  <a:pt x="36648" y="74993"/>
                  <a:pt x="43537" y="75799"/>
                  <a:pt x="49872" y="73632"/>
                </a:cubicBezTo>
                <a:cubicBezTo>
                  <a:pt x="59012" y="70506"/>
                  <a:pt x="65095" y="61718"/>
                  <a:pt x="68590" y="52695"/>
                </a:cubicBezTo>
                <a:cubicBezTo>
                  <a:pt x="72085" y="43672"/>
                  <a:pt x="73648" y="33976"/>
                  <a:pt x="77378" y="25054"/>
                </a:cubicBezTo>
                <a:cubicBezTo>
                  <a:pt x="80167" y="18333"/>
                  <a:pt x="84267" y="12032"/>
                  <a:pt x="89913" y="7411"/>
                </a:cubicBezTo>
                <a:cubicBezTo>
                  <a:pt x="95542" y="2790"/>
                  <a:pt x="102834" y="1"/>
                  <a:pt x="110110" y="555"/>
                </a:cubicBezTo>
                <a:cubicBezTo>
                  <a:pt x="117369" y="1093"/>
                  <a:pt x="124460" y="5260"/>
                  <a:pt x="127753" y="11763"/>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2"/>
          <p:cNvSpPr/>
          <p:nvPr/>
        </p:nvSpPr>
        <p:spPr>
          <a:xfrm flipH="1" rot="-6299900">
            <a:off x="-919536" y="1980083"/>
            <a:ext cx="4116267" cy="4129106"/>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2"/>
          <p:cNvSpPr/>
          <p:nvPr/>
        </p:nvSpPr>
        <p:spPr>
          <a:xfrm>
            <a:off x="-515209" y="2383575"/>
            <a:ext cx="4491807" cy="2829720"/>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2"/>
          <p:cNvSpPr/>
          <p:nvPr/>
        </p:nvSpPr>
        <p:spPr>
          <a:xfrm rot="5400000">
            <a:off x="5463914" y="3794180"/>
            <a:ext cx="623917" cy="565655"/>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2"/>
          <p:cNvSpPr/>
          <p:nvPr/>
        </p:nvSpPr>
        <p:spPr>
          <a:xfrm rot="5400000">
            <a:off x="5438774" y="3524123"/>
            <a:ext cx="767869" cy="747843"/>
          </a:xfrm>
          <a:custGeom>
            <a:rect b="b" l="l" r="r" t="t"/>
            <a:pathLst>
              <a:path extrusionOk="0" fill="none" h="26365" w="27071">
                <a:moveTo>
                  <a:pt x="3042" y="5966"/>
                </a:moveTo>
                <a:cubicBezTo>
                  <a:pt x="1" y="10637"/>
                  <a:pt x="623" y="17341"/>
                  <a:pt x="4454" y="21374"/>
                </a:cubicBezTo>
                <a:cubicBezTo>
                  <a:pt x="8302" y="25407"/>
                  <a:pt x="14972" y="26365"/>
                  <a:pt x="19778" y="23559"/>
                </a:cubicBezTo>
                <a:cubicBezTo>
                  <a:pt x="24584" y="20752"/>
                  <a:pt x="27070" y="14485"/>
                  <a:pt x="25457" y="9158"/>
                </a:cubicBezTo>
                <a:cubicBezTo>
                  <a:pt x="24214" y="5042"/>
                  <a:pt x="20719" y="1328"/>
                  <a:pt x="16451" y="757"/>
                </a:cubicBezTo>
                <a:cubicBezTo>
                  <a:pt x="10805" y="1"/>
                  <a:pt x="5798" y="2471"/>
                  <a:pt x="3126" y="5865"/>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2"/>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9" name="Google Shape;229;p2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30" name="Google Shape;230;p22"/>
          <p:cNvSpPr/>
          <p:nvPr/>
        </p:nvSpPr>
        <p:spPr>
          <a:xfrm rot="5400000">
            <a:off x="-767675" y="3652647"/>
            <a:ext cx="936150" cy="848732"/>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9">
  <p:cSld name="CUSTOM_1_1_1_2_1_1_2_1_1">
    <p:bg>
      <p:bgPr>
        <a:solidFill>
          <a:schemeClr val="accent4"/>
        </a:solidFill>
      </p:bgPr>
    </p:bg>
    <p:spTree>
      <p:nvGrpSpPr>
        <p:cNvPr id="231" name="Shape 231"/>
        <p:cNvGrpSpPr/>
        <p:nvPr/>
      </p:nvGrpSpPr>
      <p:grpSpPr>
        <a:xfrm>
          <a:off x="0" y="0"/>
          <a:ext cx="0" cy="0"/>
          <a:chOff x="0" y="0"/>
          <a:chExt cx="0" cy="0"/>
        </a:xfrm>
      </p:grpSpPr>
      <p:sp>
        <p:nvSpPr>
          <p:cNvPr id="232" name="Google Shape;232;p23"/>
          <p:cNvSpPr/>
          <p:nvPr/>
        </p:nvSpPr>
        <p:spPr>
          <a:xfrm rot="5400000">
            <a:off x="2421259" y="4393668"/>
            <a:ext cx="1194878" cy="1083349"/>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3"/>
          <p:cNvSpPr/>
          <p:nvPr/>
        </p:nvSpPr>
        <p:spPr>
          <a:xfrm>
            <a:off x="5987325" y="-827026"/>
            <a:ext cx="3480391" cy="2648698"/>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3"/>
          <p:cNvSpPr/>
          <p:nvPr/>
        </p:nvSpPr>
        <p:spPr>
          <a:xfrm>
            <a:off x="5467825" y="-27113"/>
            <a:ext cx="4074874" cy="2116258"/>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3"/>
          <p:cNvSpPr/>
          <p:nvPr/>
        </p:nvSpPr>
        <p:spPr>
          <a:xfrm flipH="1" rot="-6299959">
            <a:off x="-606969" y="2561051"/>
            <a:ext cx="3319019" cy="3329293"/>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3"/>
          <p:cNvSpPr/>
          <p:nvPr/>
        </p:nvSpPr>
        <p:spPr>
          <a:xfrm>
            <a:off x="-242857" y="2886321"/>
            <a:ext cx="3621818" cy="2281649"/>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3"/>
          <p:cNvSpPr/>
          <p:nvPr/>
        </p:nvSpPr>
        <p:spPr>
          <a:xfrm rot="5400000">
            <a:off x="6206864" y="-323920"/>
            <a:ext cx="623917" cy="565655"/>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3"/>
          <p:cNvSpPr/>
          <p:nvPr/>
        </p:nvSpPr>
        <p:spPr>
          <a:xfrm rot="5400000">
            <a:off x="6134899" y="-415002"/>
            <a:ext cx="767869" cy="747843"/>
          </a:xfrm>
          <a:custGeom>
            <a:rect b="b" l="l" r="r" t="t"/>
            <a:pathLst>
              <a:path extrusionOk="0" fill="none" h="26365" w="27071">
                <a:moveTo>
                  <a:pt x="3042" y="5966"/>
                </a:moveTo>
                <a:cubicBezTo>
                  <a:pt x="1" y="10637"/>
                  <a:pt x="623" y="17341"/>
                  <a:pt x="4454" y="21374"/>
                </a:cubicBezTo>
                <a:cubicBezTo>
                  <a:pt x="8302" y="25407"/>
                  <a:pt x="14972" y="26365"/>
                  <a:pt x="19778" y="23559"/>
                </a:cubicBezTo>
                <a:cubicBezTo>
                  <a:pt x="24584" y="20752"/>
                  <a:pt x="27070" y="14485"/>
                  <a:pt x="25457" y="9158"/>
                </a:cubicBezTo>
                <a:cubicBezTo>
                  <a:pt x="24214" y="5042"/>
                  <a:pt x="20719" y="1328"/>
                  <a:pt x="16451" y="757"/>
                </a:cubicBezTo>
                <a:cubicBezTo>
                  <a:pt x="10805" y="1"/>
                  <a:pt x="5798" y="2471"/>
                  <a:pt x="3126" y="5865"/>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3"/>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40" name="Google Shape;240;p2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even columns">
  <p:cSld name="CUSTOM_1_1_1_2_1_1_1">
    <p:bg>
      <p:bgPr>
        <a:solidFill>
          <a:schemeClr val="accent4"/>
        </a:solidFill>
      </p:bgPr>
    </p:bg>
    <p:spTree>
      <p:nvGrpSpPr>
        <p:cNvPr id="241" name="Shape 241"/>
        <p:cNvGrpSpPr/>
        <p:nvPr/>
      </p:nvGrpSpPr>
      <p:grpSpPr>
        <a:xfrm>
          <a:off x="0" y="0"/>
          <a:ext cx="0" cy="0"/>
          <a:chOff x="0" y="0"/>
          <a:chExt cx="0" cy="0"/>
        </a:xfrm>
      </p:grpSpPr>
      <p:sp>
        <p:nvSpPr>
          <p:cNvPr id="242" name="Google Shape;242;p24"/>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43" name="Google Shape;243;p24"/>
          <p:cNvSpPr txBox="1"/>
          <p:nvPr>
            <p:ph idx="1" type="subTitle"/>
          </p:nvPr>
        </p:nvSpPr>
        <p:spPr>
          <a:xfrm>
            <a:off x="746250" y="1508750"/>
            <a:ext cx="1841400" cy="10764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sz="1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4" name="Google Shape;244;p24"/>
          <p:cNvSpPr txBox="1"/>
          <p:nvPr>
            <p:ph idx="2" type="subTitle"/>
          </p:nvPr>
        </p:nvSpPr>
        <p:spPr>
          <a:xfrm>
            <a:off x="2657625" y="1508750"/>
            <a:ext cx="1863600" cy="107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45" name="Google Shape;245;p24"/>
          <p:cNvSpPr txBox="1"/>
          <p:nvPr>
            <p:ph idx="3" type="subTitle"/>
          </p:nvPr>
        </p:nvSpPr>
        <p:spPr>
          <a:xfrm>
            <a:off x="4612200" y="1508750"/>
            <a:ext cx="1863600" cy="107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46" name="Google Shape;246;p24"/>
          <p:cNvSpPr txBox="1"/>
          <p:nvPr>
            <p:ph idx="4" type="subTitle"/>
          </p:nvPr>
        </p:nvSpPr>
        <p:spPr>
          <a:xfrm>
            <a:off x="6556475" y="1508750"/>
            <a:ext cx="1863600" cy="107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47" name="Google Shape;247;p24"/>
          <p:cNvSpPr txBox="1"/>
          <p:nvPr>
            <p:ph idx="5" type="subTitle"/>
          </p:nvPr>
        </p:nvSpPr>
        <p:spPr>
          <a:xfrm>
            <a:off x="746250" y="3299450"/>
            <a:ext cx="1841400" cy="107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48" name="Google Shape;248;p24"/>
          <p:cNvSpPr txBox="1"/>
          <p:nvPr>
            <p:ph idx="6" type="subTitle"/>
          </p:nvPr>
        </p:nvSpPr>
        <p:spPr>
          <a:xfrm>
            <a:off x="2668125" y="3299450"/>
            <a:ext cx="1863600" cy="107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49" name="Google Shape;249;p24"/>
          <p:cNvSpPr txBox="1"/>
          <p:nvPr>
            <p:ph idx="7" type="subTitle"/>
          </p:nvPr>
        </p:nvSpPr>
        <p:spPr>
          <a:xfrm>
            <a:off x="4612150" y="3299450"/>
            <a:ext cx="1863600" cy="107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0" name="Google Shape;250;p24"/>
          <p:cNvSpPr txBox="1"/>
          <p:nvPr>
            <p:ph idx="8" type="title"/>
          </p:nvPr>
        </p:nvSpPr>
        <p:spPr>
          <a:xfrm>
            <a:off x="744150" y="1147950"/>
            <a:ext cx="1841400" cy="476400"/>
          </a:xfrm>
          <a:prstGeom prst="rect">
            <a:avLst/>
          </a:prstGeom>
        </p:spPr>
        <p:txBody>
          <a:bodyPr anchorCtr="0" anchor="t" bIns="91425" lIns="91425" spcFirstLastPara="1" rIns="91425" wrap="square" tIns="91425">
            <a:noAutofit/>
          </a:bodyPr>
          <a:lstStyle>
            <a:lvl1pPr lvl="0" algn="ctr">
              <a:spcBef>
                <a:spcPts val="0"/>
              </a:spcBef>
              <a:spcAft>
                <a:spcPts val="0"/>
              </a:spcAft>
              <a:buSzPts val="1700"/>
              <a:buNone/>
              <a:defRPr sz="1700"/>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p:txBody>
      </p:sp>
      <p:sp>
        <p:nvSpPr>
          <p:cNvPr id="251" name="Google Shape;251;p24"/>
          <p:cNvSpPr txBox="1"/>
          <p:nvPr>
            <p:ph idx="9" type="title"/>
          </p:nvPr>
        </p:nvSpPr>
        <p:spPr>
          <a:xfrm>
            <a:off x="2668050" y="1147950"/>
            <a:ext cx="1863600" cy="476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7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252" name="Google Shape;252;p24"/>
          <p:cNvSpPr txBox="1"/>
          <p:nvPr>
            <p:ph idx="13" type="title"/>
          </p:nvPr>
        </p:nvSpPr>
        <p:spPr>
          <a:xfrm>
            <a:off x="4612275" y="1147950"/>
            <a:ext cx="1863600" cy="476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7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253" name="Google Shape;253;p24"/>
          <p:cNvSpPr txBox="1"/>
          <p:nvPr>
            <p:ph idx="14" type="title"/>
          </p:nvPr>
        </p:nvSpPr>
        <p:spPr>
          <a:xfrm>
            <a:off x="6566776" y="1147950"/>
            <a:ext cx="1863600" cy="476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7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254" name="Google Shape;254;p24"/>
          <p:cNvSpPr txBox="1"/>
          <p:nvPr>
            <p:ph idx="15" type="title"/>
          </p:nvPr>
        </p:nvSpPr>
        <p:spPr>
          <a:xfrm>
            <a:off x="744150" y="2900550"/>
            <a:ext cx="1752600" cy="476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7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255" name="Google Shape;255;p24"/>
          <p:cNvSpPr txBox="1"/>
          <p:nvPr>
            <p:ph idx="16" type="title"/>
          </p:nvPr>
        </p:nvSpPr>
        <p:spPr>
          <a:xfrm>
            <a:off x="2668050" y="2900550"/>
            <a:ext cx="1863600" cy="476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7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256" name="Google Shape;256;p24"/>
          <p:cNvSpPr txBox="1"/>
          <p:nvPr>
            <p:ph idx="17" type="title"/>
          </p:nvPr>
        </p:nvSpPr>
        <p:spPr>
          <a:xfrm>
            <a:off x="4612275" y="2900550"/>
            <a:ext cx="1863600" cy="476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7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257" name="Google Shape;257;p24"/>
          <p:cNvSpPr/>
          <p:nvPr/>
        </p:nvSpPr>
        <p:spPr>
          <a:xfrm rot="900067">
            <a:off x="5626027" y="425718"/>
            <a:ext cx="3933994" cy="2043093"/>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4"/>
          <p:cNvSpPr/>
          <p:nvPr/>
        </p:nvSpPr>
        <p:spPr>
          <a:xfrm flipH="1">
            <a:off x="-9" y="2392356"/>
            <a:ext cx="3976982" cy="2890576"/>
          </a:xfrm>
          <a:custGeom>
            <a:rect b="b" l="l" r="r" t="t"/>
            <a:pathLst>
              <a:path extrusionOk="0" fill="none" h="92855" w="127754">
                <a:moveTo>
                  <a:pt x="2723" y="92854"/>
                </a:moveTo>
                <a:cubicBezTo>
                  <a:pt x="1" y="86755"/>
                  <a:pt x="4302" y="79328"/>
                  <a:pt x="10284" y="76370"/>
                </a:cubicBezTo>
                <a:cubicBezTo>
                  <a:pt x="16283" y="73396"/>
                  <a:pt x="23323" y="73732"/>
                  <a:pt x="29977" y="74354"/>
                </a:cubicBezTo>
                <a:cubicBezTo>
                  <a:pt x="36648" y="74993"/>
                  <a:pt x="43537" y="75799"/>
                  <a:pt x="49872" y="73632"/>
                </a:cubicBezTo>
                <a:cubicBezTo>
                  <a:pt x="59012" y="70506"/>
                  <a:pt x="65095" y="61718"/>
                  <a:pt x="68590" y="52695"/>
                </a:cubicBezTo>
                <a:cubicBezTo>
                  <a:pt x="72085" y="43672"/>
                  <a:pt x="73648" y="33976"/>
                  <a:pt x="77378" y="25054"/>
                </a:cubicBezTo>
                <a:cubicBezTo>
                  <a:pt x="80167" y="18333"/>
                  <a:pt x="84267" y="12032"/>
                  <a:pt x="89913" y="7411"/>
                </a:cubicBezTo>
                <a:cubicBezTo>
                  <a:pt x="95542" y="2790"/>
                  <a:pt x="102834" y="1"/>
                  <a:pt x="110110" y="555"/>
                </a:cubicBezTo>
                <a:cubicBezTo>
                  <a:pt x="117369" y="1093"/>
                  <a:pt x="124460" y="5260"/>
                  <a:pt x="127753" y="11763"/>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_1_1_2_1_1_1_1">
    <p:bg>
      <p:bgPr>
        <a:solidFill>
          <a:schemeClr val="accent4"/>
        </a:solidFill>
      </p:bgPr>
    </p:bg>
    <p:spTree>
      <p:nvGrpSpPr>
        <p:cNvPr id="259" name="Shape 259"/>
        <p:cNvGrpSpPr/>
        <p:nvPr/>
      </p:nvGrpSpPr>
      <p:grpSpPr>
        <a:xfrm>
          <a:off x="0" y="0"/>
          <a:ext cx="0" cy="0"/>
          <a:chOff x="0" y="0"/>
          <a:chExt cx="0" cy="0"/>
        </a:xfrm>
      </p:grpSpPr>
      <p:sp>
        <p:nvSpPr>
          <p:cNvPr id="260" name="Google Shape;260;p25"/>
          <p:cNvSpPr/>
          <p:nvPr/>
        </p:nvSpPr>
        <p:spPr>
          <a:xfrm rot="6299899">
            <a:off x="7437560" y="3786668"/>
            <a:ext cx="1965061" cy="1970992"/>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5"/>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2" name="Google Shape;262;p25"/>
          <p:cNvSpPr txBox="1"/>
          <p:nvPr>
            <p:ph idx="2" type="title"/>
          </p:nvPr>
        </p:nvSpPr>
        <p:spPr>
          <a:xfrm>
            <a:off x="496000" y="1914551"/>
            <a:ext cx="1467000" cy="373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800"/>
            </a:lvl1pPr>
            <a:lvl2pPr lvl="1" rtl="0" algn="ctr">
              <a:spcBef>
                <a:spcPts val="0"/>
              </a:spcBef>
              <a:spcAft>
                <a:spcPts val="0"/>
              </a:spcAft>
              <a:buSzPts val="2800"/>
              <a:buNone/>
              <a:defRPr>
                <a:latin typeface="Roboto"/>
                <a:ea typeface="Roboto"/>
                <a:cs typeface="Roboto"/>
                <a:sym typeface="Roboto"/>
              </a:defRPr>
            </a:lvl2pPr>
            <a:lvl3pPr lvl="2" rtl="0" algn="ctr">
              <a:spcBef>
                <a:spcPts val="0"/>
              </a:spcBef>
              <a:spcAft>
                <a:spcPts val="0"/>
              </a:spcAft>
              <a:buSzPts val="2800"/>
              <a:buNone/>
              <a:defRPr>
                <a:latin typeface="Roboto"/>
                <a:ea typeface="Roboto"/>
                <a:cs typeface="Roboto"/>
                <a:sym typeface="Roboto"/>
              </a:defRPr>
            </a:lvl3pPr>
            <a:lvl4pPr lvl="3" rtl="0" algn="ctr">
              <a:spcBef>
                <a:spcPts val="0"/>
              </a:spcBef>
              <a:spcAft>
                <a:spcPts val="0"/>
              </a:spcAft>
              <a:buSzPts val="2800"/>
              <a:buNone/>
              <a:defRPr>
                <a:latin typeface="Roboto"/>
                <a:ea typeface="Roboto"/>
                <a:cs typeface="Roboto"/>
                <a:sym typeface="Roboto"/>
              </a:defRPr>
            </a:lvl4pPr>
            <a:lvl5pPr lvl="4" rtl="0" algn="ctr">
              <a:spcBef>
                <a:spcPts val="0"/>
              </a:spcBef>
              <a:spcAft>
                <a:spcPts val="0"/>
              </a:spcAft>
              <a:buSzPts val="2800"/>
              <a:buNone/>
              <a:defRPr>
                <a:latin typeface="Roboto"/>
                <a:ea typeface="Roboto"/>
                <a:cs typeface="Roboto"/>
                <a:sym typeface="Roboto"/>
              </a:defRPr>
            </a:lvl5pPr>
            <a:lvl6pPr lvl="5" rtl="0" algn="ctr">
              <a:spcBef>
                <a:spcPts val="0"/>
              </a:spcBef>
              <a:spcAft>
                <a:spcPts val="0"/>
              </a:spcAft>
              <a:buSzPts val="2800"/>
              <a:buNone/>
              <a:defRPr>
                <a:latin typeface="Roboto"/>
                <a:ea typeface="Roboto"/>
                <a:cs typeface="Roboto"/>
                <a:sym typeface="Roboto"/>
              </a:defRPr>
            </a:lvl6pPr>
            <a:lvl7pPr lvl="6" rtl="0" algn="ctr">
              <a:spcBef>
                <a:spcPts val="0"/>
              </a:spcBef>
              <a:spcAft>
                <a:spcPts val="0"/>
              </a:spcAft>
              <a:buSzPts val="2800"/>
              <a:buNone/>
              <a:defRPr>
                <a:latin typeface="Roboto"/>
                <a:ea typeface="Roboto"/>
                <a:cs typeface="Roboto"/>
                <a:sym typeface="Roboto"/>
              </a:defRPr>
            </a:lvl7pPr>
            <a:lvl8pPr lvl="7" rtl="0" algn="ctr">
              <a:spcBef>
                <a:spcPts val="0"/>
              </a:spcBef>
              <a:spcAft>
                <a:spcPts val="0"/>
              </a:spcAft>
              <a:buSzPts val="2800"/>
              <a:buNone/>
              <a:defRPr>
                <a:latin typeface="Roboto"/>
                <a:ea typeface="Roboto"/>
                <a:cs typeface="Roboto"/>
                <a:sym typeface="Roboto"/>
              </a:defRPr>
            </a:lvl8pPr>
            <a:lvl9pPr lvl="8" rtl="0" algn="ctr">
              <a:spcBef>
                <a:spcPts val="0"/>
              </a:spcBef>
              <a:spcAft>
                <a:spcPts val="0"/>
              </a:spcAft>
              <a:buSzPts val="2800"/>
              <a:buNone/>
              <a:defRPr>
                <a:latin typeface="Roboto"/>
                <a:ea typeface="Roboto"/>
                <a:cs typeface="Roboto"/>
                <a:sym typeface="Roboto"/>
              </a:defRPr>
            </a:lvl9pPr>
          </a:lstStyle>
          <a:p/>
        </p:txBody>
      </p:sp>
      <p:sp>
        <p:nvSpPr>
          <p:cNvPr id="263" name="Google Shape;263;p25"/>
          <p:cNvSpPr/>
          <p:nvPr/>
        </p:nvSpPr>
        <p:spPr>
          <a:xfrm flipH="1" rot="10800000">
            <a:off x="6875489" y="3935222"/>
            <a:ext cx="2440232" cy="1267317"/>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5"/>
          <p:cNvSpPr txBox="1"/>
          <p:nvPr>
            <p:ph hasCustomPrompt="1" idx="3" type="title"/>
          </p:nvPr>
        </p:nvSpPr>
        <p:spPr>
          <a:xfrm>
            <a:off x="495350" y="987775"/>
            <a:ext cx="1467000" cy="1069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48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65" name="Google Shape;265;p25"/>
          <p:cNvSpPr txBox="1"/>
          <p:nvPr>
            <p:ph idx="4" type="title"/>
          </p:nvPr>
        </p:nvSpPr>
        <p:spPr>
          <a:xfrm>
            <a:off x="1610275" y="1914551"/>
            <a:ext cx="1467000" cy="373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800"/>
            </a:lvl1pPr>
            <a:lvl2pPr lvl="1" rtl="0" algn="ctr">
              <a:spcBef>
                <a:spcPts val="0"/>
              </a:spcBef>
              <a:spcAft>
                <a:spcPts val="0"/>
              </a:spcAft>
              <a:buSzPts val="2800"/>
              <a:buNone/>
              <a:defRPr>
                <a:latin typeface="Roboto"/>
                <a:ea typeface="Roboto"/>
                <a:cs typeface="Roboto"/>
                <a:sym typeface="Roboto"/>
              </a:defRPr>
            </a:lvl2pPr>
            <a:lvl3pPr lvl="2" rtl="0" algn="ctr">
              <a:spcBef>
                <a:spcPts val="0"/>
              </a:spcBef>
              <a:spcAft>
                <a:spcPts val="0"/>
              </a:spcAft>
              <a:buSzPts val="2800"/>
              <a:buNone/>
              <a:defRPr>
                <a:latin typeface="Roboto"/>
                <a:ea typeface="Roboto"/>
                <a:cs typeface="Roboto"/>
                <a:sym typeface="Roboto"/>
              </a:defRPr>
            </a:lvl3pPr>
            <a:lvl4pPr lvl="3" rtl="0" algn="ctr">
              <a:spcBef>
                <a:spcPts val="0"/>
              </a:spcBef>
              <a:spcAft>
                <a:spcPts val="0"/>
              </a:spcAft>
              <a:buSzPts val="2800"/>
              <a:buNone/>
              <a:defRPr>
                <a:latin typeface="Roboto"/>
                <a:ea typeface="Roboto"/>
                <a:cs typeface="Roboto"/>
                <a:sym typeface="Roboto"/>
              </a:defRPr>
            </a:lvl4pPr>
            <a:lvl5pPr lvl="4" rtl="0" algn="ctr">
              <a:spcBef>
                <a:spcPts val="0"/>
              </a:spcBef>
              <a:spcAft>
                <a:spcPts val="0"/>
              </a:spcAft>
              <a:buSzPts val="2800"/>
              <a:buNone/>
              <a:defRPr>
                <a:latin typeface="Roboto"/>
                <a:ea typeface="Roboto"/>
                <a:cs typeface="Roboto"/>
                <a:sym typeface="Roboto"/>
              </a:defRPr>
            </a:lvl5pPr>
            <a:lvl6pPr lvl="5" rtl="0" algn="ctr">
              <a:spcBef>
                <a:spcPts val="0"/>
              </a:spcBef>
              <a:spcAft>
                <a:spcPts val="0"/>
              </a:spcAft>
              <a:buSzPts val="2800"/>
              <a:buNone/>
              <a:defRPr>
                <a:latin typeface="Roboto"/>
                <a:ea typeface="Roboto"/>
                <a:cs typeface="Roboto"/>
                <a:sym typeface="Roboto"/>
              </a:defRPr>
            </a:lvl6pPr>
            <a:lvl7pPr lvl="6" rtl="0" algn="ctr">
              <a:spcBef>
                <a:spcPts val="0"/>
              </a:spcBef>
              <a:spcAft>
                <a:spcPts val="0"/>
              </a:spcAft>
              <a:buSzPts val="2800"/>
              <a:buNone/>
              <a:defRPr>
                <a:latin typeface="Roboto"/>
                <a:ea typeface="Roboto"/>
                <a:cs typeface="Roboto"/>
                <a:sym typeface="Roboto"/>
              </a:defRPr>
            </a:lvl7pPr>
            <a:lvl8pPr lvl="7" rtl="0" algn="ctr">
              <a:spcBef>
                <a:spcPts val="0"/>
              </a:spcBef>
              <a:spcAft>
                <a:spcPts val="0"/>
              </a:spcAft>
              <a:buSzPts val="2800"/>
              <a:buNone/>
              <a:defRPr>
                <a:latin typeface="Roboto"/>
                <a:ea typeface="Roboto"/>
                <a:cs typeface="Roboto"/>
                <a:sym typeface="Roboto"/>
              </a:defRPr>
            </a:lvl8pPr>
            <a:lvl9pPr lvl="8" rtl="0" algn="ctr">
              <a:spcBef>
                <a:spcPts val="0"/>
              </a:spcBef>
              <a:spcAft>
                <a:spcPts val="0"/>
              </a:spcAft>
              <a:buSzPts val="2800"/>
              <a:buNone/>
              <a:defRPr>
                <a:latin typeface="Roboto"/>
                <a:ea typeface="Roboto"/>
                <a:cs typeface="Roboto"/>
                <a:sym typeface="Roboto"/>
              </a:defRPr>
            </a:lvl9pPr>
          </a:lstStyle>
          <a:p/>
        </p:txBody>
      </p:sp>
      <p:sp>
        <p:nvSpPr>
          <p:cNvPr id="266" name="Google Shape;266;p25"/>
          <p:cNvSpPr txBox="1"/>
          <p:nvPr>
            <p:ph hasCustomPrompt="1" idx="5" type="title"/>
          </p:nvPr>
        </p:nvSpPr>
        <p:spPr>
          <a:xfrm>
            <a:off x="1609625" y="987775"/>
            <a:ext cx="1467000" cy="1069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48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67" name="Google Shape;267;p25"/>
          <p:cNvSpPr txBox="1"/>
          <p:nvPr>
            <p:ph idx="6" type="title"/>
          </p:nvPr>
        </p:nvSpPr>
        <p:spPr>
          <a:xfrm>
            <a:off x="2724550" y="1914551"/>
            <a:ext cx="1467000" cy="373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800"/>
            </a:lvl1pPr>
            <a:lvl2pPr lvl="1" rtl="0" algn="ctr">
              <a:spcBef>
                <a:spcPts val="0"/>
              </a:spcBef>
              <a:spcAft>
                <a:spcPts val="0"/>
              </a:spcAft>
              <a:buSzPts val="2800"/>
              <a:buNone/>
              <a:defRPr>
                <a:latin typeface="Roboto"/>
                <a:ea typeface="Roboto"/>
                <a:cs typeface="Roboto"/>
                <a:sym typeface="Roboto"/>
              </a:defRPr>
            </a:lvl2pPr>
            <a:lvl3pPr lvl="2" rtl="0" algn="ctr">
              <a:spcBef>
                <a:spcPts val="0"/>
              </a:spcBef>
              <a:spcAft>
                <a:spcPts val="0"/>
              </a:spcAft>
              <a:buSzPts val="2800"/>
              <a:buNone/>
              <a:defRPr>
                <a:latin typeface="Roboto"/>
                <a:ea typeface="Roboto"/>
                <a:cs typeface="Roboto"/>
                <a:sym typeface="Roboto"/>
              </a:defRPr>
            </a:lvl3pPr>
            <a:lvl4pPr lvl="3" rtl="0" algn="ctr">
              <a:spcBef>
                <a:spcPts val="0"/>
              </a:spcBef>
              <a:spcAft>
                <a:spcPts val="0"/>
              </a:spcAft>
              <a:buSzPts val="2800"/>
              <a:buNone/>
              <a:defRPr>
                <a:latin typeface="Roboto"/>
                <a:ea typeface="Roboto"/>
                <a:cs typeface="Roboto"/>
                <a:sym typeface="Roboto"/>
              </a:defRPr>
            </a:lvl4pPr>
            <a:lvl5pPr lvl="4" rtl="0" algn="ctr">
              <a:spcBef>
                <a:spcPts val="0"/>
              </a:spcBef>
              <a:spcAft>
                <a:spcPts val="0"/>
              </a:spcAft>
              <a:buSzPts val="2800"/>
              <a:buNone/>
              <a:defRPr>
                <a:latin typeface="Roboto"/>
                <a:ea typeface="Roboto"/>
                <a:cs typeface="Roboto"/>
                <a:sym typeface="Roboto"/>
              </a:defRPr>
            </a:lvl5pPr>
            <a:lvl6pPr lvl="5" rtl="0" algn="ctr">
              <a:spcBef>
                <a:spcPts val="0"/>
              </a:spcBef>
              <a:spcAft>
                <a:spcPts val="0"/>
              </a:spcAft>
              <a:buSzPts val="2800"/>
              <a:buNone/>
              <a:defRPr>
                <a:latin typeface="Roboto"/>
                <a:ea typeface="Roboto"/>
                <a:cs typeface="Roboto"/>
                <a:sym typeface="Roboto"/>
              </a:defRPr>
            </a:lvl6pPr>
            <a:lvl7pPr lvl="6" rtl="0" algn="ctr">
              <a:spcBef>
                <a:spcPts val="0"/>
              </a:spcBef>
              <a:spcAft>
                <a:spcPts val="0"/>
              </a:spcAft>
              <a:buSzPts val="2800"/>
              <a:buNone/>
              <a:defRPr>
                <a:latin typeface="Roboto"/>
                <a:ea typeface="Roboto"/>
                <a:cs typeface="Roboto"/>
                <a:sym typeface="Roboto"/>
              </a:defRPr>
            </a:lvl7pPr>
            <a:lvl8pPr lvl="7" rtl="0" algn="ctr">
              <a:spcBef>
                <a:spcPts val="0"/>
              </a:spcBef>
              <a:spcAft>
                <a:spcPts val="0"/>
              </a:spcAft>
              <a:buSzPts val="2800"/>
              <a:buNone/>
              <a:defRPr>
                <a:latin typeface="Roboto"/>
                <a:ea typeface="Roboto"/>
                <a:cs typeface="Roboto"/>
                <a:sym typeface="Roboto"/>
              </a:defRPr>
            </a:lvl8pPr>
            <a:lvl9pPr lvl="8" rtl="0" algn="ctr">
              <a:spcBef>
                <a:spcPts val="0"/>
              </a:spcBef>
              <a:spcAft>
                <a:spcPts val="0"/>
              </a:spcAft>
              <a:buSzPts val="2800"/>
              <a:buNone/>
              <a:defRPr>
                <a:latin typeface="Roboto"/>
                <a:ea typeface="Roboto"/>
                <a:cs typeface="Roboto"/>
                <a:sym typeface="Roboto"/>
              </a:defRPr>
            </a:lvl9pPr>
          </a:lstStyle>
          <a:p/>
        </p:txBody>
      </p:sp>
      <p:sp>
        <p:nvSpPr>
          <p:cNvPr id="268" name="Google Shape;268;p25"/>
          <p:cNvSpPr txBox="1"/>
          <p:nvPr>
            <p:ph hasCustomPrompt="1" idx="7" type="title"/>
          </p:nvPr>
        </p:nvSpPr>
        <p:spPr>
          <a:xfrm>
            <a:off x="2723900" y="987775"/>
            <a:ext cx="1467000" cy="1069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48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69" name="Google Shape;269;p25"/>
          <p:cNvSpPr txBox="1"/>
          <p:nvPr>
            <p:ph idx="8" type="title"/>
          </p:nvPr>
        </p:nvSpPr>
        <p:spPr>
          <a:xfrm>
            <a:off x="3838825" y="1914551"/>
            <a:ext cx="1467000" cy="373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800"/>
            </a:lvl1pPr>
            <a:lvl2pPr lvl="1" rtl="0" algn="ctr">
              <a:spcBef>
                <a:spcPts val="0"/>
              </a:spcBef>
              <a:spcAft>
                <a:spcPts val="0"/>
              </a:spcAft>
              <a:buSzPts val="2800"/>
              <a:buNone/>
              <a:defRPr>
                <a:latin typeface="Roboto"/>
                <a:ea typeface="Roboto"/>
                <a:cs typeface="Roboto"/>
                <a:sym typeface="Roboto"/>
              </a:defRPr>
            </a:lvl2pPr>
            <a:lvl3pPr lvl="2" rtl="0" algn="ctr">
              <a:spcBef>
                <a:spcPts val="0"/>
              </a:spcBef>
              <a:spcAft>
                <a:spcPts val="0"/>
              </a:spcAft>
              <a:buSzPts val="2800"/>
              <a:buNone/>
              <a:defRPr>
                <a:latin typeface="Roboto"/>
                <a:ea typeface="Roboto"/>
                <a:cs typeface="Roboto"/>
                <a:sym typeface="Roboto"/>
              </a:defRPr>
            </a:lvl3pPr>
            <a:lvl4pPr lvl="3" rtl="0" algn="ctr">
              <a:spcBef>
                <a:spcPts val="0"/>
              </a:spcBef>
              <a:spcAft>
                <a:spcPts val="0"/>
              </a:spcAft>
              <a:buSzPts val="2800"/>
              <a:buNone/>
              <a:defRPr>
                <a:latin typeface="Roboto"/>
                <a:ea typeface="Roboto"/>
                <a:cs typeface="Roboto"/>
                <a:sym typeface="Roboto"/>
              </a:defRPr>
            </a:lvl4pPr>
            <a:lvl5pPr lvl="4" rtl="0" algn="ctr">
              <a:spcBef>
                <a:spcPts val="0"/>
              </a:spcBef>
              <a:spcAft>
                <a:spcPts val="0"/>
              </a:spcAft>
              <a:buSzPts val="2800"/>
              <a:buNone/>
              <a:defRPr>
                <a:latin typeface="Roboto"/>
                <a:ea typeface="Roboto"/>
                <a:cs typeface="Roboto"/>
                <a:sym typeface="Roboto"/>
              </a:defRPr>
            </a:lvl5pPr>
            <a:lvl6pPr lvl="5" rtl="0" algn="ctr">
              <a:spcBef>
                <a:spcPts val="0"/>
              </a:spcBef>
              <a:spcAft>
                <a:spcPts val="0"/>
              </a:spcAft>
              <a:buSzPts val="2800"/>
              <a:buNone/>
              <a:defRPr>
                <a:latin typeface="Roboto"/>
                <a:ea typeface="Roboto"/>
                <a:cs typeface="Roboto"/>
                <a:sym typeface="Roboto"/>
              </a:defRPr>
            </a:lvl6pPr>
            <a:lvl7pPr lvl="6" rtl="0" algn="ctr">
              <a:spcBef>
                <a:spcPts val="0"/>
              </a:spcBef>
              <a:spcAft>
                <a:spcPts val="0"/>
              </a:spcAft>
              <a:buSzPts val="2800"/>
              <a:buNone/>
              <a:defRPr>
                <a:latin typeface="Roboto"/>
                <a:ea typeface="Roboto"/>
                <a:cs typeface="Roboto"/>
                <a:sym typeface="Roboto"/>
              </a:defRPr>
            </a:lvl7pPr>
            <a:lvl8pPr lvl="7" rtl="0" algn="ctr">
              <a:spcBef>
                <a:spcPts val="0"/>
              </a:spcBef>
              <a:spcAft>
                <a:spcPts val="0"/>
              </a:spcAft>
              <a:buSzPts val="2800"/>
              <a:buNone/>
              <a:defRPr>
                <a:latin typeface="Roboto"/>
                <a:ea typeface="Roboto"/>
                <a:cs typeface="Roboto"/>
                <a:sym typeface="Roboto"/>
              </a:defRPr>
            </a:lvl8pPr>
            <a:lvl9pPr lvl="8" rtl="0" algn="ctr">
              <a:spcBef>
                <a:spcPts val="0"/>
              </a:spcBef>
              <a:spcAft>
                <a:spcPts val="0"/>
              </a:spcAft>
              <a:buSzPts val="2800"/>
              <a:buNone/>
              <a:defRPr>
                <a:latin typeface="Roboto"/>
                <a:ea typeface="Roboto"/>
                <a:cs typeface="Roboto"/>
                <a:sym typeface="Roboto"/>
              </a:defRPr>
            </a:lvl9pPr>
          </a:lstStyle>
          <a:p/>
        </p:txBody>
      </p:sp>
      <p:sp>
        <p:nvSpPr>
          <p:cNvPr id="270" name="Google Shape;270;p25"/>
          <p:cNvSpPr txBox="1"/>
          <p:nvPr>
            <p:ph hasCustomPrompt="1" idx="9" type="title"/>
          </p:nvPr>
        </p:nvSpPr>
        <p:spPr>
          <a:xfrm>
            <a:off x="3838175" y="987775"/>
            <a:ext cx="1467000" cy="1069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48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71" name="Google Shape;271;p25"/>
          <p:cNvSpPr txBox="1"/>
          <p:nvPr>
            <p:ph idx="13" type="title"/>
          </p:nvPr>
        </p:nvSpPr>
        <p:spPr>
          <a:xfrm>
            <a:off x="4953100" y="1914551"/>
            <a:ext cx="1467000" cy="373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800"/>
            </a:lvl1pPr>
            <a:lvl2pPr lvl="1" rtl="0" algn="ctr">
              <a:spcBef>
                <a:spcPts val="0"/>
              </a:spcBef>
              <a:spcAft>
                <a:spcPts val="0"/>
              </a:spcAft>
              <a:buSzPts val="2800"/>
              <a:buNone/>
              <a:defRPr>
                <a:latin typeface="Roboto"/>
                <a:ea typeface="Roboto"/>
                <a:cs typeface="Roboto"/>
                <a:sym typeface="Roboto"/>
              </a:defRPr>
            </a:lvl2pPr>
            <a:lvl3pPr lvl="2" rtl="0" algn="ctr">
              <a:spcBef>
                <a:spcPts val="0"/>
              </a:spcBef>
              <a:spcAft>
                <a:spcPts val="0"/>
              </a:spcAft>
              <a:buSzPts val="2800"/>
              <a:buNone/>
              <a:defRPr>
                <a:latin typeface="Roboto"/>
                <a:ea typeface="Roboto"/>
                <a:cs typeface="Roboto"/>
                <a:sym typeface="Roboto"/>
              </a:defRPr>
            </a:lvl3pPr>
            <a:lvl4pPr lvl="3" rtl="0" algn="ctr">
              <a:spcBef>
                <a:spcPts val="0"/>
              </a:spcBef>
              <a:spcAft>
                <a:spcPts val="0"/>
              </a:spcAft>
              <a:buSzPts val="2800"/>
              <a:buNone/>
              <a:defRPr>
                <a:latin typeface="Roboto"/>
                <a:ea typeface="Roboto"/>
                <a:cs typeface="Roboto"/>
                <a:sym typeface="Roboto"/>
              </a:defRPr>
            </a:lvl4pPr>
            <a:lvl5pPr lvl="4" rtl="0" algn="ctr">
              <a:spcBef>
                <a:spcPts val="0"/>
              </a:spcBef>
              <a:spcAft>
                <a:spcPts val="0"/>
              </a:spcAft>
              <a:buSzPts val="2800"/>
              <a:buNone/>
              <a:defRPr>
                <a:latin typeface="Roboto"/>
                <a:ea typeface="Roboto"/>
                <a:cs typeface="Roboto"/>
                <a:sym typeface="Roboto"/>
              </a:defRPr>
            </a:lvl5pPr>
            <a:lvl6pPr lvl="5" rtl="0" algn="ctr">
              <a:spcBef>
                <a:spcPts val="0"/>
              </a:spcBef>
              <a:spcAft>
                <a:spcPts val="0"/>
              </a:spcAft>
              <a:buSzPts val="2800"/>
              <a:buNone/>
              <a:defRPr>
                <a:latin typeface="Roboto"/>
                <a:ea typeface="Roboto"/>
                <a:cs typeface="Roboto"/>
                <a:sym typeface="Roboto"/>
              </a:defRPr>
            </a:lvl6pPr>
            <a:lvl7pPr lvl="6" rtl="0" algn="ctr">
              <a:spcBef>
                <a:spcPts val="0"/>
              </a:spcBef>
              <a:spcAft>
                <a:spcPts val="0"/>
              </a:spcAft>
              <a:buSzPts val="2800"/>
              <a:buNone/>
              <a:defRPr>
                <a:latin typeface="Roboto"/>
                <a:ea typeface="Roboto"/>
                <a:cs typeface="Roboto"/>
                <a:sym typeface="Roboto"/>
              </a:defRPr>
            </a:lvl7pPr>
            <a:lvl8pPr lvl="7" rtl="0" algn="ctr">
              <a:spcBef>
                <a:spcPts val="0"/>
              </a:spcBef>
              <a:spcAft>
                <a:spcPts val="0"/>
              </a:spcAft>
              <a:buSzPts val="2800"/>
              <a:buNone/>
              <a:defRPr>
                <a:latin typeface="Roboto"/>
                <a:ea typeface="Roboto"/>
                <a:cs typeface="Roboto"/>
                <a:sym typeface="Roboto"/>
              </a:defRPr>
            </a:lvl8pPr>
            <a:lvl9pPr lvl="8" rtl="0" algn="ctr">
              <a:spcBef>
                <a:spcPts val="0"/>
              </a:spcBef>
              <a:spcAft>
                <a:spcPts val="0"/>
              </a:spcAft>
              <a:buSzPts val="2800"/>
              <a:buNone/>
              <a:defRPr>
                <a:latin typeface="Roboto"/>
                <a:ea typeface="Roboto"/>
                <a:cs typeface="Roboto"/>
                <a:sym typeface="Roboto"/>
              </a:defRPr>
            </a:lvl9pPr>
          </a:lstStyle>
          <a:p/>
        </p:txBody>
      </p:sp>
      <p:sp>
        <p:nvSpPr>
          <p:cNvPr id="272" name="Google Shape;272;p25"/>
          <p:cNvSpPr txBox="1"/>
          <p:nvPr>
            <p:ph hasCustomPrompt="1" idx="14" type="title"/>
          </p:nvPr>
        </p:nvSpPr>
        <p:spPr>
          <a:xfrm>
            <a:off x="4952451" y="987775"/>
            <a:ext cx="1467000" cy="1069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48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73" name="Google Shape;273;p25"/>
          <p:cNvSpPr txBox="1"/>
          <p:nvPr>
            <p:ph idx="15" type="title"/>
          </p:nvPr>
        </p:nvSpPr>
        <p:spPr>
          <a:xfrm>
            <a:off x="6067375" y="1914551"/>
            <a:ext cx="1467000" cy="373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800"/>
            </a:lvl1pPr>
            <a:lvl2pPr lvl="1" rtl="0" algn="ctr">
              <a:spcBef>
                <a:spcPts val="0"/>
              </a:spcBef>
              <a:spcAft>
                <a:spcPts val="0"/>
              </a:spcAft>
              <a:buSzPts val="2800"/>
              <a:buNone/>
              <a:defRPr>
                <a:latin typeface="Roboto"/>
                <a:ea typeface="Roboto"/>
                <a:cs typeface="Roboto"/>
                <a:sym typeface="Roboto"/>
              </a:defRPr>
            </a:lvl2pPr>
            <a:lvl3pPr lvl="2" rtl="0" algn="ctr">
              <a:spcBef>
                <a:spcPts val="0"/>
              </a:spcBef>
              <a:spcAft>
                <a:spcPts val="0"/>
              </a:spcAft>
              <a:buSzPts val="2800"/>
              <a:buNone/>
              <a:defRPr>
                <a:latin typeface="Roboto"/>
                <a:ea typeface="Roboto"/>
                <a:cs typeface="Roboto"/>
                <a:sym typeface="Roboto"/>
              </a:defRPr>
            </a:lvl3pPr>
            <a:lvl4pPr lvl="3" rtl="0" algn="ctr">
              <a:spcBef>
                <a:spcPts val="0"/>
              </a:spcBef>
              <a:spcAft>
                <a:spcPts val="0"/>
              </a:spcAft>
              <a:buSzPts val="2800"/>
              <a:buNone/>
              <a:defRPr>
                <a:latin typeface="Roboto"/>
                <a:ea typeface="Roboto"/>
                <a:cs typeface="Roboto"/>
                <a:sym typeface="Roboto"/>
              </a:defRPr>
            </a:lvl4pPr>
            <a:lvl5pPr lvl="4" rtl="0" algn="ctr">
              <a:spcBef>
                <a:spcPts val="0"/>
              </a:spcBef>
              <a:spcAft>
                <a:spcPts val="0"/>
              </a:spcAft>
              <a:buSzPts val="2800"/>
              <a:buNone/>
              <a:defRPr>
                <a:latin typeface="Roboto"/>
                <a:ea typeface="Roboto"/>
                <a:cs typeface="Roboto"/>
                <a:sym typeface="Roboto"/>
              </a:defRPr>
            </a:lvl5pPr>
            <a:lvl6pPr lvl="5" rtl="0" algn="ctr">
              <a:spcBef>
                <a:spcPts val="0"/>
              </a:spcBef>
              <a:spcAft>
                <a:spcPts val="0"/>
              </a:spcAft>
              <a:buSzPts val="2800"/>
              <a:buNone/>
              <a:defRPr>
                <a:latin typeface="Roboto"/>
                <a:ea typeface="Roboto"/>
                <a:cs typeface="Roboto"/>
                <a:sym typeface="Roboto"/>
              </a:defRPr>
            </a:lvl6pPr>
            <a:lvl7pPr lvl="6" rtl="0" algn="ctr">
              <a:spcBef>
                <a:spcPts val="0"/>
              </a:spcBef>
              <a:spcAft>
                <a:spcPts val="0"/>
              </a:spcAft>
              <a:buSzPts val="2800"/>
              <a:buNone/>
              <a:defRPr>
                <a:latin typeface="Roboto"/>
                <a:ea typeface="Roboto"/>
                <a:cs typeface="Roboto"/>
                <a:sym typeface="Roboto"/>
              </a:defRPr>
            </a:lvl7pPr>
            <a:lvl8pPr lvl="7" rtl="0" algn="ctr">
              <a:spcBef>
                <a:spcPts val="0"/>
              </a:spcBef>
              <a:spcAft>
                <a:spcPts val="0"/>
              </a:spcAft>
              <a:buSzPts val="2800"/>
              <a:buNone/>
              <a:defRPr>
                <a:latin typeface="Roboto"/>
                <a:ea typeface="Roboto"/>
                <a:cs typeface="Roboto"/>
                <a:sym typeface="Roboto"/>
              </a:defRPr>
            </a:lvl8pPr>
            <a:lvl9pPr lvl="8" rtl="0" algn="ctr">
              <a:spcBef>
                <a:spcPts val="0"/>
              </a:spcBef>
              <a:spcAft>
                <a:spcPts val="0"/>
              </a:spcAft>
              <a:buSzPts val="2800"/>
              <a:buNone/>
              <a:defRPr>
                <a:latin typeface="Roboto"/>
                <a:ea typeface="Roboto"/>
                <a:cs typeface="Roboto"/>
                <a:sym typeface="Roboto"/>
              </a:defRPr>
            </a:lvl9pPr>
          </a:lstStyle>
          <a:p/>
        </p:txBody>
      </p:sp>
      <p:sp>
        <p:nvSpPr>
          <p:cNvPr id="274" name="Google Shape;274;p25"/>
          <p:cNvSpPr txBox="1"/>
          <p:nvPr>
            <p:ph hasCustomPrompt="1" idx="16" type="title"/>
          </p:nvPr>
        </p:nvSpPr>
        <p:spPr>
          <a:xfrm>
            <a:off x="6066726" y="987775"/>
            <a:ext cx="1467000" cy="1069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48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75" name="Google Shape;275;p25"/>
          <p:cNvSpPr txBox="1"/>
          <p:nvPr>
            <p:ph idx="17" type="title"/>
          </p:nvPr>
        </p:nvSpPr>
        <p:spPr>
          <a:xfrm>
            <a:off x="7181650" y="1914551"/>
            <a:ext cx="1467000" cy="373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800"/>
            </a:lvl1pPr>
            <a:lvl2pPr lvl="1" rtl="0" algn="ctr">
              <a:spcBef>
                <a:spcPts val="0"/>
              </a:spcBef>
              <a:spcAft>
                <a:spcPts val="0"/>
              </a:spcAft>
              <a:buSzPts val="2800"/>
              <a:buNone/>
              <a:defRPr>
                <a:latin typeface="Roboto"/>
                <a:ea typeface="Roboto"/>
                <a:cs typeface="Roboto"/>
                <a:sym typeface="Roboto"/>
              </a:defRPr>
            </a:lvl2pPr>
            <a:lvl3pPr lvl="2" rtl="0" algn="ctr">
              <a:spcBef>
                <a:spcPts val="0"/>
              </a:spcBef>
              <a:spcAft>
                <a:spcPts val="0"/>
              </a:spcAft>
              <a:buSzPts val="2800"/>
              <a:buNone/>
              <a:defRPr>
                <a:latin typeface="Roboto"/>
                <a:ea typeface="Roboto"/>
                <a:cs typeface="Roboto"/>
                <a:sym typeface="Roboto"/>
              </a:defRPr>
            </a:lvl3pPr>
            <a:lvl4pPr lvl="3" rtl="0" algn="ctr">
              <a:spcBef>
                <a:spcPts val="0"/>
              </a:spcBef>
              <a:spcAft>
                <a:spcPts val="0"/>
              </a:spcAft>
              <a:buSzPts val="2800"/>
              <a:buNone/>
              <a:defRPr>
                <a:latin typeface="Roboto"/>
                <a:ea typeface="Roboto"/>
                <a:cs typeface="Roboto"/>
                <a:sym typeface="Roboto"/>
              </a:defRPr>
            </a:lvl4pPr>
            <a:lvl5pPr lvl="4" rtl="0" algn="ctr">
              <a:spcBef>
                <a:spcPts val="0"/>
              </a:spcBef>
              <a:spcAft>
                <a:spcPts val="0"/>
              </a:spcAft>
              <a:buSzPts val="2800"/>
              <a:buNone/>
              <a:defRPr>
                <a:latin typeface="Roboto"/>
                <a:ea typeface="Roboto"/>
                <a:cs typeface="Roboto"/>
                <a:sym typeface="Roboto"/>
              </a:defRPr>
            </a:lvl5pPr>
            <a:lvl6pPr lvl="5" rtl="0" algn="ctr">
              <a:spcBef>
                <a:spcPts val="0"/>
              </a:spcBef>
              <a:spcAft>
                <a:spcPts val="0"/>
              </a:spcAft>
              <a:buSzPts val="2800"/>
              <a:buNone/>
              <a:defRPr>
                <a:latin typeface="Roboto"/>
                <a:ea typeface="Roboto"/>
                <a:cs typeface="Roboto"/>
                <a:sym typeface="Roboto"/>
              </a:defRPr>
            </a:lvl6pPr>
            <a:lvl7pPr lvl="6" rtl="0" algn="ctr">
              <a:spcBef>
                <a:spcPts val="0"/>
              </a:spcBef>
              <a:spcAft>
                <a:spcPts val="0"/>
              </a:spcAft>
              <a:buSzPts val="2800"/>
              <a:buNone/>
              <a:defRPr>
                <a:latin typeface="Roboto"/>
                <a:ea typeface="Roboto"/>
                <a:cs typeface="Roboto"/>
                <a:sym typeface="Roboto"/>
              </a:defRPr>
            </a:lvl7pPr>
            <a:lvl8pPr lvl="7" rtl="0" algn="ctr">
              <a:spcBef>
                <a:spcPts val="0"/>
              </a:spcBef>
              <a:spcAft>
                <a:spcPts val="0"/>
              </a:spcAft>
              <a:buSzPts val="2800"/>
              <a:buNone/>
              <a:defRPr>
                <a:latin typeface="Roboto"/>
                <a:ea typeface="Roboto"/>
                <a:cs typeface="Roboto"/>
                <a:sym typeface="Roboto"/>
              </a:defRPr>
            </a:lvl8pPr>
            <a:lvl9pPr lvl="8" rtl="0" algn="ctr">
              <a:spcBef>
                <a:spcPts val="0"/>
              </a:spcBef>
              <a:spcAft>
                <a:spcPts val="0"/>
              </a:spcAft>
              <a:buSzPts val="2800"/>
              <a:buNone/>
              <a:defRPr>
                <a:latin typeface="Roboto"/>
                <a:ea typeface="Roboto"/>
                <a:cs typeface="Roboto"/>
                <a:sym typeface="Roboto"/>
              </a:defRPr>
            </a:lvl9pPr>
          </a:lstStyle>
          <a:p/>
        </p:txBody>
      </p:sp>
      <p:sp>
        <p:nvSpPr>
          <p:cNvPr id="276" name="Google Shape;276;p25"/>
          <p:cNvSpPr txBox="1"/>
          <p:nvPr>
            <p:ph hasCustomPrompt="1" idx="18" type="title"/>
          </p:nvPr>
        </p:nvSpPr>
        <p:spPr>
          <a:xfrm>
            <a:off x="7181001" y="987775"/>
            <a:ext cx="1467000" cy="1069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48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77" name="Google Shape;277;p25"/>
          <p:cNvSpPr/>
          <p:nvPr/>
        </p:nvSpPr>
        <p:spPr>
          <a:xfrm rot="5400000">
            <a:off x="61964" y="-219145"/>
            <a:ext cx="623917" cy="565655"/>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5"/>
          <p:cNvSpPr/>
          <p:nvPr/>
        </p:nvSpPr>
        <p:spPr>
          <a:xfrm rot="5400000">
            <a:off x="-10001" y="-310227"/>
            <a:ext cx="767869" cy="747843"/>
          </a:xfrm>
          <a:custGeom>
            <a:rect b="b" l="l" r="r" t="t"/>
            <a:pathLst>
              <a:path extrusionOk="0" fill="none" h="26365" w="27071">
                <a:moveTo>
                  <a:pt x="3042" y="5966"/>
                </a:moveTo>
                <a:cubicBezTo>
                  <a:pt x="1" y="10637"/>
                  <a:pt x="623" y="17341"/>
                  <a:pt x="4454" y="21374"/>
                </a:cubicBezTo>
                <a:cubicBezTo>
                  <a:pt x="8302" y="25407"/>
                  <a:pt x="14972" y="26365"/>
                  <a:pt x="19778" y="23559"/>
                </a:cubicBezTo>
                <a:cubicBezTo>
                  <a:pt x="24584" y="20752"/>
                  <a:pt x="27070" y="14485"/>
                  <a:pt x="25457" y="9158"/>
                </a:cubicBezTo>
                <a:cubicBezTo>
                  <a:pt x="24214" y="5042"/>
                  <a:pt x="20719" y="1328"/>
                  <a:pt x="16451" y="757"/>
                </a:cubicBezTo>
                <a:cubicBezTo>
                  <a:pt x="10805" y="1"/>
                  <a:pt x="5798" y="2471"/>
                  <a:pt x="3126" y="5865"/>
                </a:cubicBezTo>
                <a:close/>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_1_1_1">
    <p:bg>
      <p:bgPr>
        <a:solidFill>
          <a:schemeClr val="accent4"/>
        </a:solidFill>
      </p:bgPr>
    </p:bg>
    <p:spTree>
      <p:nvGrpSpPr>
        <p:cNvPr id="279" name="Shape 279"/>
        <p:cNvGrpSpPr/>
        <p:nvPr/>
      </p:nvGrpSpPr>
      <p:grpSpPr>
        <a:xfrm>
          <a:off x="0" y="0"/>
          <a:ext cx="0" cy="0"/>
          <a:chOff x="0" y="0"/>
          <a:chExt cx="0" cy="0"/>
        </a:xfrm>
      </p:grpSpPr>
      <p:sp>
        <p:nvSpPr>
          <p:cNvPr id="280" name="Google Shape;280;p26"/>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81" name="Google Shape;281;p26"/>
          <p:cNvSpPr/>
          <p:nvPr/>
        </p:nvSpPr>
        <p:spPr>
          <a:xfrm flipH="1" rot="-258238">
            <a:off x="7117403" y="-325915"/>
            <a:ext cx="2301455" cy="1664021"/>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6"/>
          <p:cNvSpPr txBox="1"/>
          <p:nvPr>
            <p:ph idx="2" type="title"/>
          </p:nvPr>
        </p:nvSpPr>
        <p:spPr>
          <a:xfrm>
            <a:off x="723900" y="1071800"/>
            <a:ext cx="1887600" cy="559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83" name="Google Shape;283;p26"/>
          <p:cNvSpPr txBox="1"/>
          <p:nvPr>
            <p:ph idx="1" type="subTitle"/>
          </p:nvPr>
        </p:nvSpPr>
        <p:spPr>
          <a:xfrm>
            <a:off x="744150" y="1527800"/>
            <a:ext cx="1867500" cy="762000"/>
          </a:xfrm>
          <a:prstGeom prst="rect">
            <a:avLst/>
          </a:prstGeom>
        </p:spPr>
        <p:txBody>
          <a:bodyPr anchorCtr="0" anchor="t" bIns="91425" lIns="91425" spcFirstLastPara="1" rIns="91425" wrap="square" tIns="91425">
            <a:noAutofit/>
          </a:bodyPr>
          <a:lstStyle>
            <a:lvl1pPr lvl="0" algn="ctr">
              <a:spcBef>
                <a:spcPts val="0"/>
              </a:spcBef>
              <a:spcAft>
                <a:spcPts val="0"/>
              </a:spcAft>
              <a:buSzPts val="1400"/>
              <a:buNone/>
              <a:defRPr sz="1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4" name="Google Shape;284;p26"/>
          <p:cNvSpPr txBox="1"/>
          <p:nvPr>
            <p:ph idx="3" type="title"/>
          </p:nvPr>
        </p:nvSpPr>
        <p:spPr>
          <a:xfrm>
            <a:off x="2687050" y="1071800"/>
            <a:ext cx="1867500" cy="559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85" name="Google Shape;285;p26"/>
          <p:cNvSpPr txBox="1"/>
          <p:nvPr>
            <p:ph idx="4" type="subTitle"/>
          </p:nvPr>
        </p:nvSpPr>
        <p:spPr>
          <a:xfrm>
            <a:off x="2687050" y="1527800"/>
            <a:ext cx="1867500" cy="76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86" name="Google Shape;286;p26"/>
          <p:cNvSpPr txBox="1"/>
          <p:nvPr>
            <p:ph idx="5" type="title"/>
          </p:nvPr>
        </p:nvSpPr>
        <p:spPr>
          <a:xfrm>
            <a:off x="4629950" y="1071800"/>
            <a:ext cx="1867500" cy="559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87" name="Google Shape;287;p26"/>
          <p:cNvSpPr txBox="1"/>
          <p:nvPr>
            <p:ph idx="6" type="subTitle"/>
          </p:nvPr>
        </p:nvSpPr>
        <p:spPr>
          <a:xfrm>
            <a:off x="4629950" y="1527800"/>
            <a:ext cx="1867500" cy="76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88" name="Google Shape;288;p26"/>
          <p:cNvSpPr txBox="1"/>
          <p:nvPr>
            <p:ph idx="7" type="title"/>
          </p:nvPr>
        </p:nvSpPr>
        <p:spPr>
          <a:xfrm>
            <a:off x="6572900" y="1071800"/>
            <a:ext cx="1867500" cy="559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89" name="Google Shape;289;p26"/>
          <p:cNvSpPr txBox="1"/>
          <p:nvPr>
            <p:ph idx="8" type="subTitle"/>
          </p:nvPr>
        </p:nvSpPr>
        <p:spPr>
          <a:xfrm>
            <a:off x="6572900" y="1527800"/>
            <a:ext cx="1867500" cy="76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0" name="Google Shape;290;p26"/>
          <p:cNvSpPr/>
          <p:nvPr/>
        </p:nvSpPr>
        <p:spPr>
          <a:xfrm>
            <a:off x="-376350" y="3066692"/>
            <a:ext cx="1307617" cy="1186803"/>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6"/>
          <p:cNvSpPr/>
          <p:nvPr/>
        </p:nvSpPr>
        <p:spPr>
          <a:xfrm>
            <a:off x="6480941" y="-192064"/>
            <a:ext cx="914695" cy="830524"/>
          </a:xfrm>
          <a:custGeom>
            <a:rect b="b" l="l" r="r" t="t"/>
            <a:pathLst>
              <a:path extrusionOk="0" h="24579" w="27070">
                <a:moveTo>
                  <a:pt x="14405" y="1"/>
                </a:moveTo>
                <a:cubicBezTo>
                  <a:pt x="9614" y="1"/>
                  <a:pt x="5455" y="2281"/>
                  <a:pt x="3109" y="5262"/>
                </a:cubicBezTo>
                <a:lnTo>
                  <a:pt x="3025" y="5362"/>
                </a:lnTo>
                <a:cubicBezTo>
                  <a:pt x="0" y="10034"/>
                  <a:pt x="605" y="16755"/>
                  <a:pt x="4453" y="20788"/>
                </a:cubicBezTo>
                <a:cubicBezTo>
                  <a:pt x="6814" y="23262"/>
                  <a:pt x="10244" y="24579"/>
                  <a:pt x="13652" y="24579"/>
                </a:cubicBezTo>
                <a:cubicBezTo>
                  <a:pt x="15799" y="24579"/>
                  <a:pt x="17937" y="24056"/>
                  <a:pt x="19794" y="22972"/>
                </a:cubicBezTo>
                <a:cubicBezTo>
                  <a:pt x="24600" y="20166"/>
                  <a:pt x="27070" y="13898"/>
                  <a:pt x="25457" y="8555"/>
                </a:cubicBezTo>
                <a:cubicBezTo>
                  <a:pt x="24213" y="4438"/>
                  <a:pt x="20718" y="725"/>
                  <a:pt x="16433" y="137"/>
                </a:cubicBezTo>
                <a:cubicBezTo>
                  <a:pt x="15747" y="45"/>
                  <a:pt x="15070" y="1"/>
                  <a:pt x="14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6"/>
          <p:cNvSpPr/>
          <p:nvPr/>
        </p:nvSpPr>
        <p:spPr>
          <a:xfrm>
            <a:off x="6267450" y="-283976"/>
            <a:ext cx="915270" cy="891988"/>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6"/>
          <p:cNvSpPr/>
          <p:nvPr/>
        </p:nvSpPr>
        <p:spPr>
          <a:xfrm>
            <a:off x="57888" y="4034837"/>
            <a:ext cx="723852" cy="656974"/>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6"/>
          <p:cNvSpPr/>
          <p:nvPr/>
        </p:nvSpPr>
        <p:spPr>
          <a:xfrm>
            <a:off x="-37825" y="3917324"/>
            <a:ext cx="915270" cy="891988"/>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6"/>
          <p:cNvSpPr/>
          <p:nvPr/>
        </p:nvSpPr>
        <p:spPr>
          <a:xfrm>
            <a:off x="6553475" y="4691799"/>
            <a:ext cx="915270" cy="891988"/>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_1_1_1_2">
    <p:bg>
      <p:bgPr>
        <a:solidFill>
          <a:schemeClr val="accent4"/>
        </a:solidFill>
      </p:bgPr>
    </p:bg>
    <p:spTree>
      <p:nvGrpSpPr>
        <p:cNvPr id="296" name="Shape 296"/>
        <p:cNvGrpSpPr/>
        <p:nvPr/>
      </p:nvGrpSpPr>
      <p:grpSpPr>
        <a:xfrm>
          <a:off x="0" y="0"/>
          <a:ext cx="0" cy="0"/>
          <a:chOff x="0" y="0"/>
          <a:chExt cx="0" cy="0"/>
        </a:xfrm>
      </p:grpSpPr>
      <p:sp>
        <p:nvSpPr>
          <p:cNvPr id="297" name="Google Shape;297;p27"/>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8" name="Google Shape;298;p27"/>
          <p:cNvSpPr txBox="1"/>
          <p:nvPr>
            <p:ph idx="2" type="title"/>
          </p:nvPr>
        </p:nvSpPr>
        <p:spPr>
          <a:xfrm>
            <a:off x="5983525" y="1767950"/>
            <a:ext cx="2153400" cy="559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99" name="Google Shape;299;p27"/>
          <p:cNvSpPr txBox="1"/>
          <p:nvPr>
            <p:ph idx="1" type="subTitle"/>
          </p:nvPr>
        </p:nvSpPr>
        <p:spPr>
          <a:xfrm>
            <a:off x="5915725" y="2069375"/>
            <a:ext cx="2221200" cy="762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0" name="Google Shape;300;p27"/>
          <p:cNvSpPr txBox="1"/>
          <p:nvPr>
            <p:ph idx="3" type="title"/>
          </p:nvPr>
        </p:nvSpPr>
        <p:spPr>
          <a:xfrm>
            <a:off x="6006625" y="2746238"/>
            <a:ext cx="2130300" cy="559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01" name="Google Shape;301;p27"/>
          <p:cNvSpPr txBox="1"/>
          <p:nvPr>
            <p:ph idx="4" type="subTitle"/>
          </p:nvPr>
        </p:nvSpPr>
        <p:spPr>
          <a:xfrm>
            <a:off x="5915725" y="3047663"/>
            <a:ext cx="2221200" cy="762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2" name="Google Shape;302;p27"/>
          <p:cNvSpPr txBox="1"/>
          <p:nvPr>
            <p:ph idx="5" type="title"/>
          </p:nvPr>
        </p:nvSpPr>
        <p:spPr>
          <a:xfrm>
            <a:off x="6006625" y="3724525"/>
            <a:ext cx="2130300" cy="559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03" name="Google Shape;303;p27"/>
          <p:cNvSpPr txBox="1"/>
          <p:nvPr>
            <p:ph idx="6" type="subTitle"/>
          </p:nvPr>
        </p:nvSpPr>
        <p:spPr>
          <a:xfrm>
            <a:off x="5915725" y="4025950"/>
            <a:ext cx="2221200" cy="762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4" name="Google Shape;304;p27"/>
          <p:cNvSpPr/>
          <p:nvPr/>
        </p:nvSpPr>
        <p:spPr>
          <a:xfrm>
            <a:off x="-376350" y="3796442"/>
            <a:ext cx="1307617" cy="1186803"/>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7"/>
          <p:cNvSpPr/>
          <p:nvPr/>
        </p:nvSpPr>
        <p:spPr>
          <a:xfrm>
            <a:off x="57888" y="4764587"/>
            <a:ext cx="723852" cy="656974"/>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7"/>
          <p:cNvSpPr/>
          <p:nvPr/>
        </p:nvSpPr>
        <p:spPr>
          <a:xfrm>
            <a:off x="-37825" y="4647074"/>
            <a:ext cx="915270" cy="891988"/>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7"/>
          <p:cNvSpPr/>
          <p:nvPr/>
        </p:nvSpPr>
        <p:spPr>
          <a:xfrm>
            <a:off x="8563250" y="3548799"/>
            <a:ext cx="915270" cy="891988"/>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1_1_1_1_2_1">
    <p:bg>
      <p:bgPr>
        <a:solidFill>
          <a:schemeClr val="accent4"/>
        </a:solidFill>
      </p:bgPr>
    </p:bg>
    <p:spTree>
      <p:nvGrpSpPr>
        <p:cNvPr id="308" name="Shape 308"/>
        <p:cNvGrpSpPr/>
        <p:nvPr/>
      </p:nvGrpSpPr>
      <p:grpSpPr>
        <a:xfrm>
          <a:off x="0" y="0"/>
          <a:ext cx="0" cy="0"/>
          <a:chOff x="0" y="0"/>
          <a:chExt cx="0" cy="0"/>
        </a:xfrm>
      </p:grpSpPr>
      <p:sp>
        <p:nvSpPr>
          <p:cNvPr id="309" name="Google Shape;309;p28"/>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0" name="Google Shape;310;p28"/>
          <p:cNvSpPr txBox="1"/>
          <p:nvPr>
            <p:ph idx="2" type="title"/>
          </p:nvPr>
        </p:nvSpPr>
        <p:spPr>
          <a:xfrm>
            <a:off x="723900" y="1157425"/>
            <a:ext cx="15399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5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11" name="Google Shape;311;p28"/>
          <p:cNvSpPr txBox="1"/>
          <p:nvPr>
            <p:ph idx="1" type="subTitle"/>
          </p:nvPr>
        </p:nvSpPr>
        <p:spPr>
          <a:xfrm>
            <a:off x="2353375" y="1157425"/>
            <a:ext cx="2902500" cy="6702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2" name="Google Shape;312;p28"/>
          <p:cNvSpPr txBox="1"/>
          <p:nvPr>
            <p:ph idx="3" type="title"/>
          </p:nvPr>
        </p:nvSpPr>
        <p:spPr>
          <a:xfrm>
            <a:off x="740420" y="1874556"/>
            <a:ext cx="15234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5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13" name="Google Shape;313;p28"/>
          <p:cNvSpPr txBox="1"/>
          <p:nvPr>
            <p:ph idx="4" type="subTitle"/>
          </p:nvPr>
        </p:nvSpPr>
        <p:spPr>
          <a:xfrm>
            <a:off x="2353375" y="1874556"/>
            <a:ext cx="2902500" cy="6702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 name="Google Shape;314;p28"/>
          <p:cNvSpPr txBox="1"/>
          <p:nvPr>
            <p:ph idx="5" type="title"/>
          </p:nvPr>
        </p:nvSpPr>
        <p:spPr>
          <a:xfrm>
            <a:off x="740420" y="2591688"/>
            <a:ext cx="15234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5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15" name="Google Shape;315;p28"/>
          <p:cNvSpPr txBox="1"/>
          <p:nvPr>
            <p:ph idx="6" type="subTitle"/>
          </p:nvPr>
        </p:nvSpPr>
        <p:spPr>
          <a:xfrm>
            <a:off x="2353375" y="2591687"/>
            <a:ext cx="2902500" cy="6702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6" name="Google Shape;316;p28"/>
          <p:cNvSpPr/>
          <p:nvPr/>
        </p:nvSpPr>
        <p:spPr>
          <a:xfrm rot="-2700000">
            <a:off x="7342402" y="-227403"/>
            <a:ext cx="1307550" cy="1186743"/>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8"/>
          <p:cNvSpPr/>
          <p:nvPr/>
        </p:nvSpPr>
        <p:spPr>
          <a:xfrm rot="-2700000">
            <a:off x="8232210" y="434093"/>
            <a:ext cx="723822" cy="656947"/>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8"/>
          <p:cNvSpPr/>
          <p:nvPr/>
        </p:nvSpPr>
        <p:spPr>
          <a:xfrm rot="-2700000">
            <a:off x="8136495" y="316582"/>
            <a:ext cx="915245" cy="891965"/>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8"/>
          <p:cNvSpPr/>
          <p:nvPr/>
        </p:nvSpPr>
        <p:spPr>
          <a:xfrm>
            <a:off x="-295000" y="3767874"/>
            <a:ext cx="915270" cy="891988"/>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8"/>
          <p:cNvSpPr/>
          <p:nvPr/>
        </p:nvSpPr>
        <p:spPr>
          <a:xfrm flipH="1" rot="10800000">
            <a:off x="7470899" y="4244404"/>
            <a:ext cx="1844914" cy="958143"/>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8"/>
          <p:cNvSpPr txBox="1"/>
          <p:nvPr>
            <p:ph idx="7" type="title"/>
          </p:nvPr>
        </p:nvSpPr>
        <p:spPr>
          <a:xfrm>
            <a:off x="740420" y="3308819"/>
            <a:ext cx="15234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5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22" name="Google Shape;322;p28"/>
          <p:cNvSpPr txBox="1"/>
          <p:nvPr>
            <p:ph idx="8" type="title"/>
          </p:nvPr>
        </p:nvSpPr>
        <p:spPr>
          <a:xfrm>
            <a:off x="740420" y="4025950"/>
            <a:ext cx="15234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5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23" name="Google Shape;323;p28"/>
          <p:cNvSpPr txBox="1"/>
          <p:nvPr>
            <p:ph idx="9" type="subTitle"/>
          </p:nvPr>
        </p:nvSpPr>
        <p:spPr>
          <a:xfrm>
            <a:off x="2353375" y="3308818"/>
            <a:ext cx="2902500" cy="6702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24" name="Google Shape;324;p28"/>
          <p:cNvSpPr txBox="1"/>
          <p:nvPr>
            <p:ph idx="13" type="subTitle"/>
          </p:nvPr>
        </p:nvSpPr>
        <p:spPr>
          <a:xfrm>
            <a:off x="2353375" y="4025950"/>
            <a:ext cx="2902500" cy="6702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1_1_1_1_1">
    <p:bg>
      <p:bgPr>
        <a:solidFill>
          <a:schemeClr val="accent4"/>
        </a:solidFill>
      </p:bgPr>
    </p:bg>
    <p:spTree>
      <p:nvGrpSpPr>
        <p:cNvPr id="325" name="Shape 325"/>
        <p:cNvGrpSpPr/>
        <p:nvPr/>
      </p:nvGrpSpPr>
      <p:grpSpPr>
        <a:xfrm>
          <a:off x="0" y="0"/>
          <a:ext cx="0" cy="0"/>
          <a:chOff x="0" y="0"/>
          <a:chExt cx="0" cy="0"/>
        </a:xfrm>
      </p:grpSpPr>
      <p:sp>
        <p:nvSpPr>
          <p:cNvPr id="326" name="Google Shape;326;p29"/>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27" name="Google Shape;327;p29"/>
          <p:cNvSpPr/>
          <p:nvPr/>
        </p:nvSpPr>
        <p:spPr>
          <a:xfrm flipH="1" rot="-258238">
            <a:off x="7117403" y="-325915"/>
            <a:ext cx="2301455" cy="1664021"/>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9"/>
          <p:cNvSpPr/>
          <p:nvPr/>
        </p:nvSpPr>
        <p:spPr>
          <a:xfrm>
            <a:off x="-234184" y="4265636"/>
            <a:ext cx="914695" cy="830524"/>
          </a:xfrm>
          <a:custGeom>
            <a:rect b="b" l="l" r="r" t="t"/>
            <a:pathLst>
              <a:path extrusionOk="0" h="24579" w="27070">
                <a:moveTo>
                  <a:pt x="14405" y="1"/>
                </a:moveTo>
                <a:cubicBezTo>
                  <a:pt x="9614" y="1"/>
                  <a:pt x="5455" y="2281"/>
                  <a:pt x="3109" y="5262"/>
                </a:cubicBezTo>
                <a:lnTo>
                  <a:pt x="3025" y="5362"/>
                </a:lnTo>
                <a:cubicBezTo>
                  <a:pt x="0" y="10034"/>
                  <a:pt x="605" y="16755"/>
                  <a:pt x="4453" y="20788"/>
                </a:cubicBezTo>
                <a:cubicBezTo>
                  <a:pt x="6814" y="23262"/>
                  <a:pt x="10244" y="24579"/>
                  <a:pt x="13652" y="24579"/>
                </a:cubicBezTo>
                <a:cubicBezTo>
                  <a:pt x="15799" y="24579"/>
                  <a:pt x="17937" y="24056"/>
                  <a:pt x="19794" y="22972"/>
                </a:cubicBezTo>
                <a:cubicBezTo>
                  <a:pt x="24600" y="20166"/>
                  <a:pt x="27070" y="13898"/>
                  <a:pt x="25457" y="8555"/>
                </a:cubicBezTo>
                <a:cubicBezTo>
                  <a:pt x="24213" y="4438"/>
                  <a:pt x="20718" y="725"/>
                  <a:pt x="16433" y="137"/>
                </a:cubicBezTo>
                <a:cubicBezTo>
                  <a:pt x="15747" y="45"/>
                  <a:pt x="15070" y="1"/>
                  <a:pt x="14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9"/>
          <p:cNvSpPr/>
          <p:nvPr/>
        </p:nvSpPr>
        <p:spPr>
          <a:xfrm>
            <a:off x="-447675" y="4173724"/>
            <a:ext cx="915270" cy="891988"/>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9"/>
          <p:cNvSpPr/>
          <p:nvPr/>
        </p:nvSpPr>
        <p:spPr>
          <a:xfrm>
            <a:off x="6553475" y="4691799"/>
            <a:ext cx="915270" cy="891988"/>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9"/>
          <p:cNvSpPr txBox="1"/>
          <p:nvPr>
            <p:ph idx="2" type="title"/>
          </p:nvPr>
        </p:nvSpPr>
        <p:spPr>
          <a:xfrm>
            <a:off x="962025" y="1005060"/>
            <a:ext cx="1672800" cy="46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32" name="Google Shape;332;p29"/>
          <p:cNvSpPr txBox="1"/>
          <p:nvPr>
            <p:ph idx="3" type="title"/>
          </p:nvPr>
        </p:nvSpPr>
        <p:spPr>
          <a:xfrm>
            <a:off x="2043813" y="1005060"/>
            <a:ext cx="1672800" cy="46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33" name="Google Shape;333;p29"/>
          <p:cNvSpPr txBox="1"/>
          <p:nvPr>
            <p:ph idx="4" type="title"/>
          </p:nvPr>
        </p:nvSpPr>
        <p:spPr>
          <a:xfrm>
            <a:off x="3125601" y="1005060"/>
            <a:ext cx="1672800" cy="46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34" name="Google Shape;334;p29"/>
          <p:cNvSpPr txBox="1"/>
          <p:nvPr>
            <p:ph idx="5" type="title"/>
          </p:nvPr>
        </p:nvSpPr>
        <p:spPr>
          <a:xfrm>
            <a:off x="4207389" y="1005060"/>
            <a:ext cx="1672800" cy="46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35" name="Google Shape;335;p29"/>
          <p:cNvSpPr txBox="1"/>
          <p:nvPr>
            <p:ph idx="6" type="title"/>
          </p:nvPr>
        </p:nvSpPr>
        <p:spPr>
          <a:xfrm>
            <a:off x="5289176" y="1005060"/>
            <a:ext cx="1672800" cy="46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36" name="Google Shape;336;p29"/>
          <p:cNvSpPr txBox="1"/>
          <p:nvPr>
            <p:ph idx="7" type="title"/>
          </p:nvPr>
        </p:nvSpPr>
        <p:spPr>
          <a:xfrm>
            <a:off x="6685875" y="1005050"/>
            <a:ext cx="1734300" cy="460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_1_1_1_1_2">
    <p:bg>
      <p:bgPr>
        <a:solidFill>
          <a:schemeClr val="accent4"/>
        </a:solidFill>
      </p:bgPr>
    </p:bg>
    <p:spTree>
      <p:nvGrpSpPr>
        <p:cNvPr id="337" name="Shape 337"/>
        <p:cNvGrpSpPr/>
        <p:nvPr/>
      </p:nvGrpSpPr>
      <p:grpSpPr>
        <a:xfrm>
          <a:off x="0" y="0"/>
          <a:ext cx="0" cy="0"/>
          <a:chOff x="0" y="0"/>
          <a:chExt cx="0" cy="0"/>
        </a:xfrm>
      </p:grpSpPr>
      <p:sp>
        <p:nvSpPr>
          <p:cNvPr id="338" name="Google Shape;338;p30"/>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39" name="Google Shape;339;p30"/>
          <p:cNvSpPr/>
          <p:nvPr/>
        </p:nvSpPr>
        <p:spPr>
          <a:xfrm>
            <a:off x="7423916" y="-239689"/>
            <a:ext cx="914695" cy="830524"/>
          </a:xfrm>
          <a:custGeom>
            <a:rect b="b" l="l" r="r" t="t"/>
            <a:pathLst>
              <a:path extrusionOk="0" h="24579" w="27070">
                <a:moveTo>
                  <a:pt x="14405" y="1"/>
                </a:moveTo>
                <a:cubicBezTo>
                  <a:pt x="9614" y="1"/>
                  <a:pt x="5455" y="2281"/>
                  <a:pt x="3109" y="5262"/>
                </a:cubicBezTo>
                <a:lnTo>
                  <a:pt x="3025" y="5362"/>
                </a:lnTo>
                <a:cubicBezTo>
                  <a:pt x="0" y="10034"/>
                  <a:pt x="605" y="16755"/>
                  <a:pt x="4453" y="20788"/>
                </a:cubicBezTo>
                <a:cubicBezTo>
                  <a:pt x="6814" y="23262"/>
                  <a:pt x="10244" y="24579"/>
                  <a:pt x="13652" y="24579"/>
                </a:cubicBezTo>
                <a:cubicBezTo>
                  <a:pt x="15799" y="24579"/>
                  <a:pt x="17937" y="24056"/>
                  <a:pt x="19794" y="22972"/>
                </a:cubicBezTo>
                <a:cubicBezTo>
                  <a:pt x="24600" y="20166"/>
                  <a:pt x="27070" y="13898"/>
                  <a:pt x="25457" y="8555"/>
                </a:cubicBezTo>
                <a:cubicBezTo>
                  <a:pt x="24213" y="4438"/>
                  <a:pt x="20718" y="725"/>
                  <a:pt x="16433" y="137"/>
                </a:cubicBezTo>
                <a:cubicBezTo>
                  <a:pt x="15747" y="45"/>
                  <a:pt x="15070" y="1"/>
                  <a:pt x="144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0"/>
          <p:cNvSpPr/>
          <p:nvPr/>
        </p:nvSpPr>
        <p:spPr>
          <a:xfrm>
            <a:off x="7210425" y="-331601"/>
            <a:ext cx="915270" cy="891988"/>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0"/>
          <p:cNvSpPr txBox="1"/>
          <p:nvPr>
            <p:ph idx="1" type="subTitle"/>
          </p:nvPr>
        </p:nvSpPr>
        <p:spPr>
          <a:xfrm>
            <a:off x="723800" y="1793800"/>
            <a:ext cx="4895100" cy="2775300"/>
          </a:xfrm>
          <a:prstGeom prst="rect">
            <a:avLst/>
          </a:prstGeom>
        </p:spPr>
        <p:txBody>
          <a:bodyPr anchorCtr="0" anchor="t" bIns="91425" lIns="91425" spcFirstLastPara="1" rIns="91425" wrap="square" tIns="91425">
            <a:noAutofit/>
          </a:bodyPr>
          <a:lstStyle>
            <a:lvl1pPr lvl="0">
              <a:spcBef>
                <a:spcPts val="0"/>
              </a:spcBef>
              <a:spcAft>
                <a:spcPts val="0"/>
              </a:spcAft>
              <a:buClr>
                <a:schemeClr val="lt2"/>
              </a:buClr>
              <a:buSzPts val="1400"/>
              <a:buChar char="●"/>
              <a:defRPr sz="1400"/>
            </a:lvl1pPr>
            <a:lvl2pPr lvl="1">
              <a:spcBef>
                <a:spcPts val="0"/>
              </a:spcBef>
              <a:spcAft>
                <a:spcPts val="0"/>
              </a:spcAft>
              <a:buSzPts val="1400"/>
              <a:buChar char="○"/>
              <a:defRPr/>
            </a:lvl2pPr>
            <a:lvl3pPr lvl="2">
              <a:spcBef>
                <a:spcPts val="0"/>
              </a:spcBef>
              <a:spcAft>
                <a:spcPts val="0"/>
              </a:spcAft>
              <a:buSzPts val="1400"/>
              <a:buChar char="■"/>
              <a:defRPr/>
            </a:lvl3pPr>
            <a:lvl4pPr lvl="3">
              <a:spcBef>
                <a:spcPts val="0"/>
              </a:spcBef>
              <a:spcAft>
                <a:spcPts val="0"/>
              </a:spcAft>
              <a:buSzPts val="1400"/>
              <a:buChar char="●"/>
              <a:defRPr/>
            </a:lvl4pPr>
            <a:lvl5pPr lvl="4">
              <a:spcBef>
                <a:spcPts val="0"/>
              </a:spcBef>
              <a:spcAft>
                <a:spcPts val="0"/>
              </a:spcAft>
              <a:buSzPts val="1400"/>
              <a:buChar char="○"/>
              <a:defRPr/>
            </a:lvl5pPr>
            <a:lvl6pPr lvl="5">
              <a:spcBef>
                <a:spcPts val="0"/>
              </a:spcBef>
              <a:spcAft>
                <a:spcPts val="0"/>
              </a:spcAft>
              <a:buSzPts val="1400"/>
              <a:buChar char="■"/>
              <a:defRPr/>
            </a:lvl6pPr>
            <a:lvl7pPr lvl="6">
              <a:spcBef>
                <a:spcPts val="0"/>
              </a:spcBef>
              <a:spcAft>
                <a:spcPts val="0"/>
              </a:spcAft>
              <a:buSzPts val="1400"/>
              <a:buChar char="●"/>
              <a:defRPr/>
            </a:lvl7pPr>
            <a:lvl8pPr lvl="7">
              <a:spcBef>
                <a:spcPts val="0"/>
              </a:spcBef>
              <a:spcAft>
                <a:spcPts val="0"/>
              </a:spcAft>
              <a:buSzPts val="1400"/>
              <a:buChar char="○"/>
              <a:defRPr/>
            </a:lvl8pPr>
            <a:lvl9pPr lvl="8">
              <a:spcBef>
                <a:spcPts val="0"/>
              </a:spcBef>
              <a:spcAft>
                <a:spcPts val="0"/>
              </a:spcAft>
              <a:buSzPts val="1400"/>
              <a:buChar char="■"/>
              <a:defRPr/>
            </a:lvl9pPr>
          </a:lstStyle>
          <a:p/>
        </p:txBody>
      </p:sp>
      <p:sp>
        <p:nvSpPr>
          <p:cNvPr id="342" name="Google Shape;342;p30"/>
          <p:cNvSpPr/>
          <p:nvPr/>
        </p:nvSpPr>
        <p:spPr>
          <a:xfrm flipH="1" rot="-6299872">
            <a:off x="-422961" y="3953426"/>
            <a:ext cx="1921857" cy="1928233"/>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0"/>
          <p:cNvSpPr/>
          <p:nvPr/>
        </p:nvSpPr>
        <p:spPr>
          <a:xfrm>
            <a:off x="-121850" y="4123552"/>
            <a:ext cx="2020862" cy="1273090"/>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accent4"/>
        </a:solidFill>
      </p:bgPr>
    </p:bg>
    <p:spTree>
      <p:nvGrpSpPr>
        <p:cNvPr id="53" name="Shape 53"/>
        <p:cNvGrpSpPr/>
        <p:nvPr/>
      </p:nvGrpSpPr>
      <p:grpSpPr>
        <a:xfrm>
          <a:off x="0" y="0"/>
          <a:ext cx="0" cy="0"/>
          <a:chOff x="0" y="0"/>
          <a:chExt cx="0" cy="0"/>
        </a:xfrm>
      </p:grpSpPr>
      <p:sp>
        <p:nvSpPr>
          <p:cNvPr id="54" name="Google Shape;54;p4"/>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5" name="Google Shape;55;p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56" name="Google Shape;56;p4"/>
          <p:cNvSpPr txBox="1"/>
          <p:nvPr>
            <p:ph idx="1" type="subTitle"/>
          </p:nvPr>
        </p:nvSpPr>
        <p:spPr>
          <a:xfrm>
            <a:off x="723075" y="1042125"/>
            <a:ext cx="7696200" cy="35268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rgbClr val="686D8C"/>
              </a:buClr>
              <a:buSzPts val="1100"/>
              <a:buFont typeface="Neucha"/>
              <a:buAutoNum type="arabicPeriod"/>
              <a:defRPr sz="1200"/>
            </a:lvl1pPr>
            <a:lvl2pPr lvl="1">
              <a:spcBef>
                <a:spcPts val="0"/>
              </a:spcBef>
              <a:spcAft>
                <a:spcPts val="0"/>
              </a:spcAft>
              <a:buClr>
                <a:srgbClr val="461A34"/>
              </a:buClr>
              <a:buSzPts val="1400"/>
              <a:buFont typeface="Nunito Sans"/>
              <a:buAutoNum type="alphaLcPeriod"/>
              <a:defRPr/>
            </a:lvl2pPr>
            <a:lvl3pPr lvl="2">
              <a:spcBef>
                <a:spcPts val="0"/>
              </a:spcBef>
              <a:spcAft>
                <a:spcPts val="0"/>
              </a:spcAft>
              <a:buClr>
                <a:srgbClr val="461A34"/>
              </a:buClr>
              <a:buSzPts val="1400"/>
              <a:buFont typeface="Nunito Sans"/>
              <a:buAutoNum type="romanLcPeriod"/>
              <a:defRPr/>
            </a:lvl3pPr>
            <a:lvl4pPr lvl="3">
              <a:spcBef>
                <a:spcPts val="0"/>
              </a:spcBef>
              <a:spcAft>
                <a:spcPts val="0"/>
              </a:spcAft>
              <a:buClr>
                <a:srgbClr val="461A34"/>
              </a:buClr>
              <a:buSzPts val="1400"/>
              <a:buFont typeface="Nunito Sans"/>
              <a:buAutoNum type="arabicPeriod"/>
              <a:defRPr/>
            </a:lvl4pPr>
            <a:lvl5pPr lvl="4">
              <a:spcBef>
                <a:spcPts val="0"/>
              </a:spcBef>
              <a:spcAft>
                <a:spcPts val="0"/>
              </a:spcAft>
              <a:buClr>
                <a:srgbClr val="461A34"/>
              </a:buClr>
              <a:buSzPts val="1400"/>
              <a:buFont typeface="Nunito Sans"/>
              <a:buAutoNum type="alphaLcPeriod"/>
              <a:defRPr/>
            </a:lvl5pPr>
            <a:lvl6pPr lvl="5">
              <a:spcBef>
                <a:spcPts val="0"/>
              </a:spcBef>
              <a:spcAft>
                <a:spcPts val="0"/>
              </a:spcAft>
              <a:buClr>
                <a:srgbClr val="461A34"/>
              </a:buClr>
              <a:buSzPts val="1400"/>
              <a:buFont typeface="Nunito Sans"/>
              <a:buAutoNum type="romanLcPeriod"/>
              <a:defRPr/>
            </a:lvl6pPr>
            <a:lvl7pPr lvl="6">
              <a:spcBef>
                <a:spcPts val="0"/>
              </a:spcBef>
              <a:spcAft>
                <a:spcPts val="0"/>
              </a:spcAft>
              <a:buClr>
                <a:srgbClr val="461A34"/>
              </a:buClr>
              <a:buSzPts val="1400"/>
              <a:buFont typeface="Nunito Sans"/>
              <a:buAutoNum type="arabicPeriod"/>
              <a:defRPr/>
            </a:lvl7pPr>
            <a:lvl8pPr lvl="7">
              <a:spcBef>
                <a:spcPts val="0"/>
              </a:spcBef>
              <a:spcAft>
                <a:spcPts val="0"/>
              </a:spcAft>
              <a:buClr>
                <a:srgbClr val="461A34"/>
              </a:buClr>
              <a:buSzPts val="1400"/>
              <a:buFont typeface="Nunito Sans"/>
              <a:buAutoNum type="alphaLcPeriod"/>
              <a:defRPr/>
            </a:lvl8pPr>
            <a:lvl9pPr lvl="8">
              <a:spcBef>
                <a:spcPts val="0"/>
              </a:spcBef>
              <a:spcAft>
                <a:spcPts val="0"/>
              </a:spcAft>
              <a:buClr>
                <a:srgbClr val="461A34"/>
              </a:buClr>
              <a:buSzPts val="1400"/>
              <a:buFont typeface="Nunito Sans"/>
              <a:buAutoNum type="romanLcPeriod"/>
              <a:defRPr/>
            </a:lvl9pPr>
          </a:lstStyle>
          <a:p/>
        </p:txBody>
      </p:sp>
      <p:sp>
        <p:nvSpPr>
          <p:cNvPr id="57" name="Google Shape;57;p4"/>
          <p:cNvSpPr/>
          <p:nvPr/>
        </p:nvSpPr>
        <p:spPr>
          <a:xfrm rot="-6300235">
            <a:off x="6955682" y="-479730"/>
            <a:ext cx="2504983" cy="2362739"/>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4"/>
          <p:cNvSpPr/>
          <p:nvPr/>
        </p:nvSpPr>
        <p:spPr>
          <a:xfrm>
            <a:off x="7468252" y="346506"/>
            <a:ext cx="782574" cy="710261"/>
          </a:xfrm>
          <a:custGeom>
            <a:rect b="b" l="l" r="r" t="t"/>
            <a:pathLst>
              <a:path extrusionOk="0" h="28943" w="31893">
                <a:moveTo>
                  <a:pt x="16952" y="0"/>
                </a:moveTo>
                <a:cubicBezTo>
                  <a:pt x="11318" y="0"/>
                  <a:pt x="6434" y="2691"/>
                  <a:pt x="3680" y="6181"/>
                </a:cubicBezTo>
                <a:lnTo>
                  <a:pt x="3562" y="6316"/>
                </a:lnTo>
                <a:cubicBezTo>
                  <a:pt x="0" y="11810"/>
                  <a:pt x="723" y="19724"/>
                  <a:pt x="5243" y="24480"/>
                </a:cubicBezTo>
                <a:cubicBezTo>
                  <a:pt x="8018" y="27389"/>
                  <a:pt x="12060" y="28943"/>
                  <a:pt x="16077" y="28943"/>
                </a:cubicBezTo>
                <a:cubicBezTo>
                  <a:pt x="18603" y="28943"/>
                  <a:pt x="21120" y="28328"/>
                  <a:pt x="23306" y="27050"/>
                </a:cubicBezTo>
                <a:cubicBezTo>
                  <a:pt x="28985" y="23740"/>
                  <a:pt x="31892" y="16347"/>
                  <a:pt x="29993" y="10079"/>
                </a:cubicBezTo>
                <a:cubicBezTo>
                  <a:pt x="28531" y="5207"/>
                  <a:pt x="24415" y="838"/>
                  <a:pt x="19374" y="166"/>
                </a:cubicBezTo>
                <a:cubicBezTo>
                  <a:pt x="18554" y="54"/>
                  <a:pt x="17746" y="0"/>
                  <a:pt x="169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4"/>
          <p:cNvSpPr/>
          <p:nvPr/>
        </p:nvSpPr>
        <p:spPr>
          <a:xfrm>
            <a:off x="7284439" y="262051"/>
            <a:ext cx="782574" cy="762875"/>
          </a:xfrm>
          <a:custGeom>
            <a:rect b="b" l="l" r="r" t="t"/>
            <a:pathLst>
              <a:path extrusionOk="0" fill="none" h="31087" w="31893">
                <a:moveTo>
                  <a:pt x="3563" y="7041"/>
                </a:moveTo>
                <a:cubicBezTo>
                  <a:pt x="1" y="12553"/>
                  <a:pt x="723" y="20467"/>
                  <a:pt x="5243" y="25205"/>
                </a:cubicBezTo>
                <a:cubicBezTo>
                  <a:pt x="9763" y="29960"/>
                  <a:pt x="17644" y="31086"/>
                  <a:pt x="23307" y="27776"/>
                </a:cubicBezTo>
                <a:cubicBezTo>
                  <a:pt x="28986" y="24483"/>
                  <a:pt x="31893" y="17089"/>
                  <a:pt x="29994" y="10805"/>
                </a:cubicBezTo>
                <a:cubicBezTo>
                  <a:pt x="28532" y="5949"/>
                  <a:pt x="24416" y="1580"/>
                  <a:pt x="19375" y="908"/>
                </a:cubicBezTo>
                <a:cubicBezTo>
                  <a:pt x="12738" y="1"/>
                  <a:pt x="6823" y="2924"/>
                  <a:pt x="3681" y="692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4"/>
          <p:cNvSpPr/>
          <p:nvPr/>
        </p:nvSpPr>
        <p:spPr>
          <a:xfrm rot="10800000">
            <a:off x="-117225" y="3603561"/>
            <a:ext cx="2965158" cy="1539934"/>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_1_1_1_2_1">
    <p:bg>
      <p:bgPr>
        <a:solidFill>
          <a:schemeClr val="accent4"/>
        </a:solidFill>
      </p:bgPr>
    </p:bg>
    <p:spTree>
      <p:nvGrpSpPr>
        <p:cNvPr id="344" name="Shape 344"/>
        <p:cNvGrpSpPr/>
        <p:nvPr/>
      </p:nvGrpSpPr>
      <p:grpSpPr>
        <a:xfrm>
          <a:off x="0" y="0"/>
          <a:ext cx="0" cy="0"/>
          <a:chOff x="0" y="0"/>
          <a:chExt cx="0" cy="0"/>
        </a:xfrm>
      </p:grpSpPr>
      <p:sp>
        <p:nvSpPr>
          <p:cNvPr id="345" name="Google Shape;345;p31"/>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46" name="Google Shape;346;p31"/>
          <p:cNvSpPr txBox="1"/>
          <p:nvPr>
            <p:ph idx="1" type="subTitle"/>
          </p:nvPr>
        </p:nvSpPr>
        <p:spPr>
          <a:xfrm>
            <a:off x="723800" y="1109825"/>
            <a:ext cx="4895100" cy="3459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347" name="Google Shape;347;p31"/>
          <p:cNvSpPr/>
          <p:nvPr/>
        </p:nvSpPr>
        <p:spPr>
          <a:xfrm>
            <a:off x="8587569" y="983658"/>
            <a:ext cx="379468" cy="344210"/>
          </a:xfrm>
          <a:custGeom>
            <a:rect b="b" l="l" r="r" t="t"/>
            <a:pathLst>
              <a:path extrusionOk="0" h="21751" w="23979">
                <a:moveTo>
                  <a:pt x="12764" y="1"/>
                </a:moveTo>
                <a:cubicBezTo>
                  <a:pt x="8523" y="1"/>
                  <a:pt x="4852" y="2017"/>
                  <a:pt x="2773" y="4642"/>
                </a:cubicBezTo>
                <a:lnTo>
                  <a:pt x="2689" y="4743"/>
                </a:lnTo>
                <a:cubicBezTo>
                  <a:pt x="1" y="8877"/>
                  <a:pt x="555" y="14825"/>
                  <a:pt x="3949" y="18404"/>
                </a:cubicBezTo>
                <a:cubicBezTo>
                  <a:pt x="6032" y="20590"/>
                  <a:pt x="9070" y="21751"/>
                  <a:pt x="12089" y="21751"/>
                </a:cubicBezTo>
                <a:cubicBezTo>
                  <a:pt x="13990" y="21751"/>
                  <a:pt x="15884" y="21291"/>
                  <a:pt x="17526" y="20336"/>
                </a:cubicBezTo>
                <a:cubicBezTo>
                  <a:pt x="21794" y="17849"/>
                  <a:pt x="23978" y="12288"/>
                  <a:pt x="22550" y="7566"/>
                </a:cubicBezTo>
                <a:cubicBezTo>
                  <a:pt x="21458" y="3920"/>
                  <a:pt x="18349" y="643"/>
                  <a:pt x="14569" y="122"/>
                </a:cubicBezTo>
                <a:cubicBezTo>
                  <a:pt x="13958" y="40"/>
                  <a:pt x="13355" y="1"/>
                  <a:pt x="127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1"/>
          <p:cNvSpPr/>
          <p:nvPr/>
        </p:nvSpPr>
        <p:spPr>
          <a:xfrm>
            <a:off x="7409302" y="-508627"/>
            <a:ext cx="1962576" cy="1634074"/>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1"/>
          <p:cNvSpPr/>
          <p:nvPr/>
        </p:nvSpPr>
        <p:spPr>
          <a:xfrm flipH="1" rot="1756552">
            <a:off x="6853857" y="-26"/>
            <a:ext cx="2775909" cy="1439659"/>
          </a:xfrm>
          <a:custGeom>
            <a:rect b="b" l="l" r="r" t="t"/>
            <a:pathLst>
              <a:path extrusionOk="0" fill="none" h="67145" w="129467">
                <a:moveTo>
                  <a:pt x="0" y="61146"/>
                </a:moveTo>
                <a:cubicBezTo>
                  <a:pt x="3293" y="65717"/>
                  <a:pt x="9830" y="67145"/>
                  <a:pt x="15240" y="65532"/>
                </a:cubicBezTo>
                <a:cubicBezTo>
                  <a:pt x="20634" y="63919"/>
                  <a:pt x="24969" y="59785"/>
                  <a:pt x="28145" y="55114"/>
                </a:cubicBezTo>
                <a:cubicBezTo>
                  <a:pt x="31304" y="50459"/>
                  <a:pt x="33488" y="45217"/>
                  <a:pt x="36009" y="40176"/>
                </a:cubicBezTo>
                <a:cubicBezTo>
                  <a:pt x="38529" y="35135"/>
                  <a:pt x="41520" y="30161"/>
                  <a:pt x="45889" y="26582"/>
                </a:cubicBezTo>
                <a:cubicBezTo>
                  <a:pt x="52324" y="21306"/>
                  <a:pt x="61583" y="19676"/>
                  <a:pt x="69430" y="22466"/>
                </a:cubicBezTo>
                <a:cubicBezTo>
                  <a:pt x="76504" y="24969"/>
                  <a:pt x="82065" y="30582"/>
                  <a:pt x="88988" y="33488"/>
                </a:cubicBezTo>
                <a:cubicBezTo>
                  <a:pt x="98633" y="37555"/>
                  <a:pt x="110530" y="35572"/>
                  <a:pt x="118343" y="28616"/>
                </a:cubicBezTo>
                <a:cubicBezTo>
                  <a:pt x="126156" y="21642"/>
                  <a:pt x="129467" y="10048"/>
                  <a:pt x="126526" y="0"/>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_1_1_1_1_1">
    <p:bg>
      <p:bgPr>
        <a:solidFill>
          <a:schemeClr val="accent4"/>
        </a:solidFill>
      </p:bgPr>
    </p:bg>
    <p:spTree>
      <p:nvGrpSpPr>
        <p:cNvPr id="350" name="Shape 350"/>
        <p:cNvGrpSpPr/>
        <p:nvPr/>
      </p:nvGrpSpPr>
      <p:grpSpPr>
        <a:xfrm>
          <a:off x="0" y="0"/>
          <a:ext cx="0" cy="0"/>
          <a:chOff x="0" y="0"/>
          <a:chExt cx="0" cy="0"/>
        </a:xfrm>
      </p:grpSpPr>
      <p:sp>
        <p:nvSpPr>
          <p:cNvPr id="351" name="Google Shape;351;p32"/>
          <p:cNvSpPr/>
          <p:nvPr/>
        </p:nvSpPr>
        <p:spPr>
          <a:xfrm rot="-10195301">
            <a:off x="6406284" y="3176829"/>
            <a:ext cx="3137309" cy="2546085"/>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2"/>
          <p:cNvSpPr txBox="1"/>
          <p:nvPr>
            <p:ph type="title"/>
          </p:nvPr>
        </p:nvSpPr>
        <p:spPr>
          <a:xfrm>
            <a:off x="2228400" y="304750"/>
            <a:ext cx="4687200" cy="1219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8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53" name="Google Shape;353;p3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354" name="Google Shape;354;p32"/>
          <p:cNvSpPr/>
          <p:nvPr/>
        </p:nvSpPr>
        <p:spPr>
          <a:xfrm rot="10800000">
            <a:off x="-467675" y="-469493"/>
            <a:ext cx="3645286" cy="2611656"/>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2"/>
          <p:cNvSpPr/>
          <p:nvPr/>
        </p:nvSpPr>
        <p:spPr>
          <a:xfrm rot="2700000">
            <a:off x="371814" y="4274671"/>
            <a:ext cx="1194201" cy="1083866"/>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2"/>
          <p:cNvSpPr/>
          <p:nvPr/>
        </p:nvSpPr>
        <p:spPr>
          <a:xfrm rot="2700000">
            <a:off x="1271004" y="4534392"/>
            <a:ext cx="610154" cy="553286"/>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2"/>
          <p:cNvSpPr/>
          <p:nvPr/>
        </p:nvSpPr>
        <p:spPr>
          <a:xfrm rot="2700000">
            <a:off x="1138733" y="4461984"/>
            <a:ext cx="786129" cy="766079"/>
          </a:xfrm>
          <a:custGeom>
            <a:rect b="b" l="l" r="r" t="t"/>
            <a:pathLst>
              <a:path extrusionOk="0" fill="none" h="25676" w="26348">
                <a:moveTo>
                  <a:pt x="2958" y="5815"/>
                </a:moveTo>
                <a:cubicBezTo>
                  <a:pt x="0" y="10368"/>
                  <a:pt x="605" y="16905"/>
                  <a:pt x="4336" y="20836"/>
                </a:cubicBezTo>
                <a:cubicBezTo>
                  <a:pt x="8083" y="24751"/>
                  <a:pt x="14585" y="25676"/>
                  <a:pt x="19257" y="22954"/>
                </a:cubicBezTo>
                <a:cubicBezTo>
                  <a:pt x="23945" y="20231"/>
                  <a:pt x="26347" y="14115"/>
                  <a:pt x="24785" y="8923"/>
                </a:cubicBezTo>
                <a:cubicBezTo>
                  <a:pt x="23575" y="4907"/>
                  <a:pt x="20164" y="1311"/>
                  <a:pt x="16014" y="740"/>
                </a:cubicBezTo>
                <a:cubicBezTo>
                  <a:pt x="10519" y="1"/>
                  <a:pt x="5646" y="2420"/>
                  <a:pt x="3042" y="571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2"/>
          <p:cNvSpPr/>
          <p:nvPr/>
        </p:nvSpPr>
        <p:spPr>
          <a:xfrm>
            <a:off x="646124" y="-15533"/>
            <a:ext cx="951818" cy="863618"/>
          </a:xfrm>
          <a:custGeom>
            <a:rect b="b" l="l" r="r" t="t"/>
            <a:pathLst>
              <a:path extrusionOk="0" h="36317" w="40026">
                <a:moveTo>
                  <a:pt x="21304" y="1"/>
                </a:moveTo>
                <a:cubicBezTo>
                  <a:pt x="14227" y="1"/>
                  <a:pt x="8102" y="3360"/>
                  <a:pt x="4638" y="7767"/>
                </a:cubicBezTo>
                <a:lnTo>
                  <a:pt x="4487" y="7918"/>
                </a:lnTo>
                <a:cubicBezTo>
                  <a:pt x="1" y="14824"/>
                  <a:pt x="925" y="24755"/>
                  <a:pt x="6588" y="30720"/>
                </a:cubicBezTo>
                <a:cubicBezTo>
                  <a:pt x="10070" y="34377"/>
                  <a:pt x="15126" y="36316"/>
                  <a:pt x="20158" y="36316"/>
                </a:cubicBezTo>
                <a:cubicBezTo>
                  <a:pt x="23333" y="36316"/>
                  <a:pt x="26499" y="35545"/>
                  <a:pt x="29255" y="33946"/>
                </a:cubicBezTo>
                <a:cubicBezTo>
                  <a:pt x="36379" y="29795"/>
                  <a:pt x="40025" y="20520"/>
                  <a:pt x="37656" y="12640"/>
                </a:cubicBezTo>
                <a:cubicBezTo>
                  <a:pt x="35825" y="6540"/>
                  <a:pt x="30649" y="1062"/>
                  <a:pt x="24331" y="205"/>
                </a:cubicBezTo>
                <a:cubicBezTo>
                  <a:pt x="23307" y="67"/>
                  <a:pt x="22296" y="1"/>
                  <a:pt x="213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2"/>
          <p:cNvSpPr/>
          <p:nvPr/>
        </p:nvSpPr>
        <p:spPr>
          <a:xfrm>
            <a:off x="1075868" y="-261929"/>
            <a:ext cx="523065" cy="474221"/>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2"/>
          <p:cNvSpPr/>
          <p:nvPr/>
        </p:nvSpPr>
        <p:spPr>
          <a:xfrm>
            <a:off x="1033110" y="-348349"/>
            <a:ext cx="643748" cy="626960"/>
          </a:xfrm>
          <a:custGeom>
            <a:rect b="b" l="l" r="r" t="t"/>
            <a:pathLst>
              <a:path extrusionOk="0" fill="none" h="26365" w="27071">
                <a:moveTo>
                  <a:pt x="3042" y="5966"/>
                </a:moveTo>
                <a:cubicBezTo>
                  <a:pt x="1" y="10637"/>
                  <a:pt x="623" y="17341"/>
                  <a:pt x="4454" y="21374"/>
                </a:cubicBezTo>
                <a:cubicBezTo>
                  <a:pt x="8302" y="25407"/>
                  <a:pt x="14972" y="26365"/>
                  <a:pt x="19778" y="23559"/>
                </a:cubicBezTo>
                <a:cubicBezTo>
                  <a:pt x="24584" y="20752"/>
                  <a:pt x="27070" y="14485"/>
                  <a:pt x="25457" y="9158"/>
                </a:cubicBezTo>
                <a:cubicBezTo>
                  <a:pt x="24214" y="5042"/>
                  <a:pt x="20719" y="1328"/>
                  <a:pt x="16451" y="757"/>
                </a:cubicBezTo>
                <a:cubicBezTo>
                  <a:pt x="10805" y="1"/>
                  <a:pt x="5798" y="2471"/>
                  <a:pt x="3126" y="5865"/>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2"/>
          <p:cNvSpPr/>
          <p:nvPr/>
        </p:nvSpPr>
        <p:spPr>
          <a:xfrm rot="-1146075">
            <a:off x="6353191" y="-264656"/>
            <a:ext cx="1133959" cy="1029071"/>
          </a:xfrm>
          <a:custGeom>
            <a:rect b="b" l="l" r="r" t="t"/>
            <a:pathLst>
              <a:path extrusionOk="0" h="28943" w="31893">
                <a:moveTo>
                  <a:pt x="16952" y="0"/>
                </a:moveTo>
                <a:cubicBezTo>
                  <a:pt x="11318" y="0"/>
                  <a:pt x="6434" y="2691"/>
                  <a:pt x="3680" y="6181"/>
                </a:cubicBezTo>
                <a:lnTo>
                  <a:pt x="3562" y="6316"/>
                </a:lnTo>
                <a:cubicBezTo>
                  <a:pt x="0" y="11810"/>
                  <a:pt x="723" y="19724"/>
                  <a:pt x="5243" y="24480"/>
                </a:cubicBezTo>
                <a:cubicBezTo>
                  <a:pt x="8018" y="27389"/>
                  <a:pt x="12060" y="28943"/>
                  <a:pt x="16077" y="28943"/>
                </a:cubicBezTo>
                <a:cubicBezTo>
                  <a:pt x="18603" y="28943"/>
                  <a:pt x="21120" y="28328"/>
                  <a:pt x="23306" y="27050"/>
                </a:cubicBezTo>
                <a:cubicBezTo>
                  <a:pt x="28985" y="23740"/>
                  <a:pt x="31892" y="16347"/>
                  <a:pt x="29993" y="10079"/>
                </a:cubicBezTo>
                <a:cubicBezTo>
                  <a:pt x="28531" y="5207"/>
                  <a:pt x="24415" y="838"/>
                  <a:pt x="19374" y="166"/>
                </a:cubicBezTo>
                <a:cubicBezTo>
                  <a:pt x="18554" y="54"/>
                  <a:pt x="17746" y="0"/>
                  <a:pt x="169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2"/>
          <p:cNvSpPr/>
          <p:nvPr/>
        </p:nvSpPr>
        <p:spPr>
          <a:xfrm>
            <a:off x="4488384" y="-149034"/>
            <a:ext cx="366490" cy="332087"/>
          </a:xfrm>
          <a:custGeom>
            <a:rect b="b" l="l" r="r" t="t"/>
            <a:pathLst>
              <a:path extrusionOk="0" h="10811" w="11931">
                <a:moveTo>
                  <a:pt x="6343" y="0"/>
                </a:moveTo>
                <a:cubicBezTo>
                  <a:pt x="4242" y="0"/>
                  <a:pt x="2410" y="1000"/>
                  <a:pt x="1378" y="2296"/>
                </a:cubicBezTo>
                <a:lnTo>
                  <a:pt x="1345" y="2347"/>
                </a:lnTo>
                <a:cubicBezTo>
                  <a:pt x="0" y="4413"/>
                  <a:pt x="269" y="7371"/>
                  <a:pt x="1966" y="9135"/>
                </a:cubicBezTo>
                <a:cubicBezTo>
                  <a:pt x="3009" y="10230"/>
                  <a:pt x="4522" y="10811"/>
                  <a:pt x="6025" y="10811"/>
                </a:cubicBezTo>
                <a:cubicBezTo>
                  <a:pt x="6967" y="10811"/>
                  <a:pt x="7905" y="10582"/>
                  <a:pt x="8721" y="10110"/>
                </a:cubicBezTo>
                <a:cubicBezTo>
                  <a:pt x="10838" y="8866"/>
                  <a:pt x="11930" y="6111"/>
                  <a:pt x="11225" y="3758"/>
                </a:cubicBezTo>
                <a:cubicBezTo>
                  <a:pt x="10670" y="1943"/>
                  <a:pt x="9124" y="314"/>
                  <a:pt x="7242" y="62"/>
                </a:cubicBezTo>
                <a:cubicBezTo>
                  <a:pt x="6938" y="20"/>
                  <a:pt x="6638" y="0"/>
                  <a:pt x="6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2"/>
          <p:cNvSpPr/>
          <p:nvPr/>
        </p:nvSpPr>
        <p:spPr>
          <a:xfrm>
            <a:off x="5676775" y="-43125"/>
            <a:ext cx="3467223" cy="1800678"/>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2"/>
          <p:cNvSpPr/>
          <p:nvPr/>
        </p:nvSpPr>
        <p:spPr>
          <a:xfrm>
            <a:off x="8189632" y="3049251"/>
            <a:ext cx="831523" cy="755005"/>
          </a:xfrm>
          <a:custGeom>
            <a:rect b="b" l="l" r="r" t="t"/>
            <a:pathLst>
              <a:path extrusionOk="0" h="24579" w="27070">
                <a:moveTo>
                  <a:pt x="14405" y="1"/>
                </a:moveTo>
                <a:cubicBezTo>
                  <a:pt x="9614" y="1"/>
                  <a:pt x="5455" y="2281"/>
                  <a:pt x="3109" y="5262"/>
                </a:cubicBezTo>
                <a:lnTo>
                  <a:pt x="3025" y="5362"/>
                </a:lnTo>
                <a:cubicBezTo>
                  <a:pt x="0" y="10034"/>
                  <a:pt x="605" y="16755"/>
                  <a:pt x="4453" y="20788"/>
                </a:cubicBezTo>
                <a:cubicBezTo>
                  <a:pt x="6814" y="23262"/>
                  <a:pt x="10244" y="24579"/>
                  <a:pt x="13652" y="24579"/>
                </a:cubicBezTo>
                <a:cubicBezTo>
                  <a:pt x="15799" y="24579"/>
                  <a:pt x="17937" y="24056"/>
                  <a:pt x="19794" y="22972"/>
                </a:cubicBezTo>
                <a:cubicBezTo>
                  <a:pt x="24600" y="20166"/>
                  <a:pt x="27070" y="13898"/>
                  <a:pt x="25457" y="8555"/>
                </a:cubicBezTo>
                <a:cubicBezTo>
                  <a:pt x="24213" y="4438"/>
                  <a:pt x="20718" y="725"/>
                  <a:pt x="16433" y="137"/>
                </a:cubicBezTo>
                <a:cubicBezTo>
                  <a:pt x="15747" y="45"/>
                  <a:pt x="15070" y="1"/>
                  <a:pt x="14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2"/>
          <p:cNvSpPr/>
          <p:nvPr/>
        </p:nvSpPr>
        <p:spPr>
          <a:xfrm>
            <a:off x="7995556" y="2921973"/>
            <a:ext cx="832045" cy="810881"/>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2"/>
          <p:cNvSpPr/>
          <p:nvPr/>
        </p:nvSpPr>
        <p:spPr>
          <a:xfrm>
            <a:off x="-196573" y="3049250"/>
            <a:ext cx="3340419" cy="2104376"/>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2"/>
          <p:cNvSpPr txBox="1"/>
          <p:nvPr>
            <p:ph idx="1" type="subTitle"/>
          </p:nvPr>
        </p:nvSpPr>
        <p:spPr>
          <a:xfrm>
            <a:off x="2838450" y="1638300"/>
            <a:ext cx="3467100" cy="990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
        <p:nvSpPr>
          <p:cNvPr id="368" name="Google Shape;368;p32"/>
          <p:cNvSpPr txBox="1"/>
          <p:nvPr/>
        </p:nvSpPr>
        <p:spPr>
          <a:xfrm>
            <a:off x="2914650" y="3413400"/>
            <a:ext cx="3314700" cy="754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000">
                <a:solidFill>
                  <a:srgbClr val="434343"/>
                </a:solidFill>
                <a:latin typeface="Roboto"/>
                <a:ea typeface="Roboto"/>
                <a:cs typeface="Roboto"/>
                <a:sym typeface="Roboto"/>
              </a:rPr>
              <a:t>CREDITS: This presentation template was created by </a:t>
            </a:r>
            <a:r>
              <a:rPr lang="en" sz="1000">
                <a:solidFill>
                  <a:srgbClr val="434343"/>
                </a:solidFill>
                <a:uFill>
                  <a:noFill/>
                </a:uFill>
                <a:latin typeface="Roboto"/>
                <a:ea typeface="Roboto"/>
                <a:cs typeface="Roboto"/>
                <a:sym typeface="Roboto"/>
                <a:hlinkClick r:id="rId2">
                  <a:extLst>
                    <a:ext uri="{A12FA001-AC4F-418D-AE19-62706E023703}">
                      <ahyp:hlinkClr val="tx"/>
                    </a:ext>
                  </a:extLst>
                </a:hlinkClick>
              </a:rPr>
              <a:t>Slidesgo</a:t>
            </a:r>
            <a:r>
              <a:rPr lang="en" sz="1000">
                <a:solidFill>
                  <a:srgbClr val="434343"/>
                </a:solidFill>
                <a:latin typeface="Roboto"/>
                <a:ea typeface="Roboto"/>
                <a:cs typeface="Roboto"/>
                <a:sym typeface="Roboto"/>
              </a:rPr>
              <a:t>, including icons by </a:t>
            </a:r>
            <a:r>
              <a:rPr lang="en" sz="1000">
                <a:solidFill>
                  <a:srgbClr val="434343"/>
                </a:solidFill>
                <a:uFill>
                  <a:noFill/>
                </a:uFill>
                <a:latin typeface="Roboto"/>
                <a:ea typeface="Roboto"/>
                <a:cs typeface="Roboto"/>
                <a:sym typeface="Roboto"/>
                <a:hlinkClick r:id="rId3">
                  <a:extLst>
                    <a:ext uri="{A12FA001-AC4F-418D-AE19-62706E023703}">
                      <ahyp:hlinkClr val="tx"/>
                    </a:ext>
                  </a:extLst>
                </a:hlinkClick>
              </a:rPr>
              <a:t>Flaticon</a:t>
            </a:r>
            <a:r>
              <a:rPr lang="en" sz="1000">
                <a:solidFill>
                  <a:srgbClr val="434343"/>
                </a:solidFill>
                <a:latin typeface="Roboto"/>
                <a:ea typeface="Roboto"/>
                <a:cs typeface="Roboto"/>
                <a:sym typeface="Roboto"/>
              </a:rPr>
              <a:t>, and infographics &amp; images by </a:t>
            </a:r>
            <a:r>
              <a:rPr lang="en" sz="1000">
                <a:solidFill>
                  <a:srgbClr val="434343"/>
                </a:solidFill>
                <a:uFill>
                  <a:noFill/>
                </a:uFill>
                <a:latin typeface="Roboto"/>
                <a:ea typeface="Roboto"/>
                <a:cs typeface="Roboto"/>
                <a:sym typeface="Roboto"/>
                <a:hlinkClick r:id="rId4">
                  <a:extLst>
                    <a:ext uri="{A12FA001-AC4F-418D-AE19-62706E023703}">
                      <ahyp:hlinkClr val="tx"/>
                    </a:ext>
                  </a:extLst>
                </a:hlinkClick>
              </a:rPr>
              <a:t>Freepik</a:t>
            </a:r>
            <a:r>
              <a:rPr lang="en" sz="1000">
                <a:solidFill>
                  <a:srgbClr val="434343"/>
                </a:solidFill>
                <a:latin typeface="Roboto"/>
                <a:ea typeface="Roboto"/>
                <a:cs typeface="Roboto"/>
                <a:sym typeface="Roboto"/>
              </a:rPr>
              <a:t> and illustrations</a:t>
            </a:r>
            <a:endParaRPr>
              <a:solidFill>
                <a:srgbClr val="434343"/>
              </a:solidFill>
              <a:latin typeface="Roboto"/>
              <a:ea typeface="Roboto"/>
              <a:cs typeface="Roboto"/>
              <a:sym typeface="Roboto"/>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3">
    <p:bg>
      <p:bgPr>
        <a:solidFill>
          <a:schemeClr val="accent4"/>
        </a:solidFill>
      </p:bgPr>
    </p:bg>
    <p:spTree>
      <p:nvGrpSpPr>
        <p:cNvPr id="369" name="Shape 369"/>
        <p:cNvGrpSpPr/>
        <p:nvPr/>
      </p:nvGrpSpPr>
      <p:grpSpPr>
        <a:xfrm>
          <a:off x="0" y="0"/>
          <a:ext cx="0" cy="0"/>
          <a:chOff x="0" y="0"/>
          <a:chExt cx="0" cy="0"/>
        </a:xfrm>
      </p:grpSpPr>
      <p:sp>
        <p:nvSpPr>
          <p:cNvPr id="370" name="Google Shape;370;p33"/>
          <p:cNvSpPr/>
          <p:nvPr/>
        </p:nvSpPr>
        <p:spPr>
          <a:xfrm flipH="1" rot="-1056412">
            <a:off x="-453068" y="-221070"/>
            <a:ext cx="2160115" cy="1738781"/>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3"/>
          <p:cNvSpPr/>
          <p:nvPr/>
        </p:nvSpPr>
        <p:spPr>
          <a:xfrm flipH="1" rot="-1429439">
            <a:off x="-165394" y="328905"/>
            <a:ext cx="2160462" cy="1084602"/>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3"/>
          <p:cNvSpPr/>
          <p:nvPr/>
        </p:nvSpPr>
        <p:spPr>
          <a:xfrm>
            <a:off x="6971474" y="3581298"/>
            <a:ext cx="2260926" cy="1643301"/>
          </a:xfrm>
          <a:custGeom>
            <a:rect b="b" l="l" r="r" t="t"/>
            <a:pathLst>
              <a:path extrusionOk="0" fill="none" h="92855" w="127754">
                <a:moveTo>
                  <a:pt x="2723" y="92854"/>
                </a:moveTo>
                <a:cubicBezTo>
                  <a:pt x="1" y="86755"/>
                  <a:pt x="4302" y="79328"/>
                  <a:pt x="10284" y="76370"/>
                </a:cubicBezTo>
                <a:cubicBezTo>
                  <a:pt x="16283" y="73396"/>
                  <a:pt x="23323" y="73732"/>
                  <a:pt x="29977" y="74354"/>
                </a:cubicBezTo>
                <a:cubicBezTo>
                  <a:pt x="36648" y="74993"/>
                  <a:pt x="43537" y="75799"/>
                  <a:pt x="49872" y="73632"/>
                </a:cubicBezTo>
                <a:cubicBezTo>
                  <a:pt x="59012" y="70506"/>
                  <a:pt x="65095" y="61718"/>
                  <a:pt x="68590" y="52695"/>
                </a:cubicBezTo>
                <a:cubicBezTo>
                  <a:pt x="72085" y="43672"/>
                  <a:pt x="73648" y="33976"/>
                  <a:pt x="77378" y="25054"/>
                </a:cubicBezTo>
                <a:cubicBezTo>
                  <a:pt x="80167" y="18333"/>
                  <a:pt x="84267" y="12032"/>
                  <a:pt x="89913" y="7411"/>
                </a:cubicBezTo>
                <a:cubicBezTo>
                  <a:pt x="95542" y="2790"/>
                  <a:pt x="102834" y="1"/>
                  <a:pt x="110110" y="555"/>
                </a:cubicBezTo>
                <a:cubicBezTo>
                  <a:pt x="117369" y="1093"/>
                  <a:pt x="124460" y="5260"/>
                  <a:pt x="127753" y="11763"/>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3_1">
    <p:bg>
      <p:bgPr>
        <a:solidFill>
          <a:schemeClr val="accent4"/>
        </a:solidFill>
      </p:bgPr>
    </p:bg>
    <p:spTree>
      <p:nvGrpSpPr>
        <p:cNvPr id="373" name="Shape 373"/>
        <p:cNvGrpSpPr/>
        <p:nvPr/>
      </p:nvGrpSpPr>
      <p:grpSpPr>
        <a:xfrm>
          <a:off x="0" y="0"/>
          <a:ext cx="0" cy="0"/>
          <a:chOff x="0" y="0"/>
          <a:chExt cx="0" cy="0"/>
        </a:xfrm>
      </p:grpSpPr>
      <p:sp>
        <p:nvSpPr>
          <p:cNvPr id="374" name="Google Shape;374;p34"/>
          <p:cNvSpPr/>
          <p:nvPr/>
        </p:nvSpPr>
        <p:spPr>
          <a:xfrm rot="2700000">
            <a:off x="46156" y="-196536"/>
            <a:ext cx="1238635" cy="1124195"/>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4"/>
          <p:cNvSpPr/>
          <p:nvPr/>
        </p:nvSpPr>
        <p:spPr>
          <a:xfrm rot="2700000">
            <a:off x="978772" y="72832"/>
            <a:ext cx="632857" cy="573872"/>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4"/>
          <p:cNvSpPr/>
          <p:nvPr/>
        </p:nvSpPr>
        <p:spPr>
          <a:xfrm rot="2700000">
            <a:off x="841581" y="-2267"/>
            <a:ext cx="815379" cy="794583"/>
          </a:xfrm>
          <a:custGeom>
            <a:rect b="b" l="l" r="r" t="t"/>
            <a:pathLst>
              <a:path extrusionOk="0" fill="none" h="25676" w="26348">
                <a:moveTo>
                  <a:pt x="2958" y="5815"/>
                </a:moveTo>
                <a:cubicBezTo>
                  <a:pt x="0" y="10368"/>
                  <a:pt x="605" y="16905"/>
                  <a:pt x="4336" y="20836"/>
                </a:cubicBezTo>
                <a:cubicBezTo>
                  <a:pt x="8083" y="24751"/>
                  <a:pt x="14585" y="25676"/>
                  <a:pt x="19257" y="22954"/>
                </a:cubicBezTo>
                <a:cubicBezTo>
                  <a:pt x="23945" y="20231"/>
                  <a:pt x="26347" y="14115"/>
                  <a:pt x="24785" y="8923"/>
                </a:cubicBezTo>
                <a:cubicBezTo>
                  <a:pt x="23575" y="4907"/>
                  <a:pt x="20164" y="1311"/>
                  <a:pt x="16014" y="740"/>
                </a:cubicBezTo>
                <a:cubicBezTo>
                  <a:pt x="10519" y="1"/>
                  <a:pt x="5646" y="2420"/>
                  <a:pt x="3042" y="571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4"/>
          <p:cNvSpPr/>
          <p:nvPr/>
        </p:nvSpPr>
        <p:spPr>
          <a:xfrm rot="-1146075">
            <a:off x="7853128" y="4554994"/>
            <a:ext cx="1133959" cy="1029071"/>
          </a:xfrm>
          <a:custGeom>
            <a:rect b="b" l="l" r="r" t="t"/>
            <a:pathLst>
              <a:path extrusionOk="0" h="28943" w="31893">
                <a:moveTo>
                  <a:pt x="16952" y="0"/>
                </a:moveTo>
                <a:cubicBezTo>
                  <a:pt x="11318" y="0"/>
                  <a:pt x="6434" y="2691"/>
                  <a:pt x="3680" y="6181"/>
                </a:cubicBezTo>
                <a:lnTo>
                  <a:pt x="3562" y="6316"/>
                </a:lnTo>
                <a:cubicBezTo>
                  <a:pt x="0" y="11810"/>
                  <a:pt x="723" y="19724"/>
                  <a:pt x="5243" y="24480"/>
                </a:cubicBezTo>
                <a:cubicBezTo>
                  <a:pt x="8018" y="27389"/>
                  <a:pt x="12060" y="28943"/>
                  <a:pt x="16077" y="28943"/>
                </a:cubicBezTo>
                <a:cubicBezTo>
                  <a:pt x="18603" y="28943"/>
                  <a:pt x="21120" y="28328"/>
                  <a:pt x="23306" y="27050"/>
                </a:cubicBezTo>
                <a:cubicBezTo>
                  <a:pt x="28985" y="23740"/>
                  <a:pt x="31892" y="16347"/>
                  <a:pt x="29993" y="10079"/>
                </a:cubicBezTo>
                <a:cubicBezTo>
                  <a:pt x="28531" y="5207"/>
                  <a:pt x="24415" y="838"/>
                  <a:pt x="19374" y="166"/>
                </a:cubicBezTo>
                <a:cubicBezTo>
                  <a:pt x="18554" y="54"/>
                  <a:pt x="17746" y="0"/>
                  <a:pt x="169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4"/>
          <p:cNvSpPr/>
          <p:nvPr/>
        </p:nvSpPr>
        <p:spPr>
          <a:xfrm rot="-1145924">
            <a:off x="8477478" y="4072547"/>
            <a:ext cx="474452" cy="430566"/>
          </a:xfrm>
          <a:custGeom>
            <a:rect b="b" l="l" r="r" t="t"/>
            <a:pathLst>
              <a:path extrusionOk="0" h="28943" w="31893">
                <a:moveTo>
                  <a:pt x="16952" y="0"/>
                </a:moveTo>
                <a:cubicBezTo>
                  <a:pt x="11318" y="0"/>
                  <a:pt x="6434" y="2691"/>
                  <a:pt x="3680" y="6181"/>
                </a:cubicBezTo>
                <a:lnTo>
                  <a:pt x="3562" y="6316"/>
                </a:lnTo>
                <a:cubicBezTo>
                  <a:pt x="0" y="11810"/>
                  <a:pt x="723" y="19724"/>
                  <a:pt x="5243" y="24480"/>
                </a:cubicBezTo>
                <a:cubicBezTo>
                  <a:pt x="8018" y="27389"/>
                  <a:pt x="12060" y="28943"/>
                  <a:pt x="16077" y="28943"/>
                </a:cubicBezTo>
                <a:cubicBezTo>
                  <a:pt x="18603" y="28943"/>
                  <a:pt x="21120" y="28328"/>
                  <a:pt x="23306" y="27050"/>
                </a:cubicBezTo>
                <a:cubicBezTo>
                  <a:pt x="28985" y="23740"/>
                  <a:pt x="31892" y="16347"/>
                  <a:pt x="29993" y="10079"/>
                </a:cubicBezTo>
                <a:cubicBezTo>
                  <a:pt x="28531" y="5207"/>
                  <a:pt x="24415" y="838"/>
                  <a:pt x="19374" y="166"/>
                </a:cubicBezTo>
                <a:cubicBezTo>
                  <a:pt x="18554" y="54"/>
                  <a:pt x="17746" y="0"/>
                  <a:pt x="16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4"/>
          <p:cNvSpPr/>
          <p:nvPr/>
        </p:nvSpPr>
        <p:spPr>
          <a:xfrm flipH="1">
            <a:off x="6857188" y="3714700"/>
            <a:ext cx="2344561" cy="1477011"/>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rgbClr val="4469A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3_1_1">
    <p:bg>
      <p:bgPr>
        <a:solidFill>
          <a:schemeClr val="accent4"/>
        </a:solidFill>
      </p:bgPr>
    </p:bg>
    <p:spTree>
      <p:nvGrpSpPr>
        <p:cNvPr id="380" name="Shape 380"/>
        <p:cNvGrpSpPr/>
        <p:nvPr/>
      </p:nvGrpSpPr>
      <p:grpSpPr>
        <a:xfrm>
          <a:off x="0" y="0"/>
          <a:ext cx="0" cy="0"/>
          <a:chOff x="0" y="0"/>
          <a:chExt cx="0" cy="0"/>
        </a:xfrm>
      </p:grpSpPr>
      <p:sp>
        <p:nvSpPr>
          <p:cNvPr id="381" name="Google Shape;381;p35"/>
          <p:cNvSpPr/>
          <p:nvPr/>
        </p:nvSpPr>
        <p:spPr>
          <a:xfrm>
            <a:off x="7435691" y="542873"/>
            <a:ext cx="1151046" cy="1043504"/>
          </a:xfrm>
          <a:custGeom>
            <a:rect b="b" l="l" r="r" t="t"/>
            <a:pathLst>
              <a:path extrusionOk="0" h="33971" w="37472">
                <a:moveTo>
                  <a:pt x="19961" y="0"/>
                </a:moveTo>
                <a:cubicBezTo>
                  <a:pt x="13329" y="0"/>
                  <a:pt x="7584" y="3145"/>
                  <a:pt x="4353" y="7262"/>
                </a:cubicBezTo>
                <a:lnTo>
                  <a:pt x="4201" y="7396"/>
                </a:lnTo>
                <a:cubicBezTo>
                  <a:pt x="1" y="13865"/>
                  <a:pt x="874" y="23157"/>
                  <a:pt x="6184" y="28736"/>
                </a:cubicBezTo>
                <a:cubicBezTo>
                  <a:pt x="9438" y="32155"/>
                  <a:pt x="14163" y="33971"/>
                  <a:pt x="18869" y="33971"/>
                </a:cubicBezTo>
                <a:cubicBezTo>
                  <a:pt x="21842" y="33971"/>
                  <a:pt x="24807" y="33246"/>
                  <a:pt x="27389" y="31744"/>
                </a:cubicBezTo>
                <a:cubicBezTo>
                  <a:pt x="34060" y="27879"/>
                  <a:pt x="37471" y="19192"/>
                  <a:pt x="35236" y="11815"/>
                </a:cubicBezTo>
                <a:cubicBezTo>
                  <a:pt x="33523" y="6119"/>
                  <a:pt x="28683" y="994"/>
                  <a:pt x="22769" y="188"/>
                </a:cubicBezTo>
                <a:cubicBezTo>
                  <a:pt x="21818" y="61"/>
                  <a:pt x="20881" y="0"/>
                  <a:pt x="199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5"/>
          <p:cNvSpPr/>
          <p:nvPr/>
        </p:nvSpPr>
        <p:spPr>
          <a:xfrm flipH="1" rot="-363681">
            <a:off x="6229618" y="-398708"/>
            <a:ext cx="3262362" cy="2110726"/>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5"/>
          <p:cNvSpPr/>
          <p:nvPr/>
        </p:nvSpPr>
        <p:spPr>
          <a:xfrm flipH="1">
            <a:off x="5970943" y="1"/>
            <a:ext cx="3487517" cy="1808551"/>
          </a:xfrm>
          <a:custGeom>
            <a:rect b="b" l="l" r="r" t="t"/>
            <a:pathLst>
              <a:path extrusionOk="0" fill="none" h="67145" w="129467">
                <a:moveTo>
                  <a:pt x="0" y="61146"/>
                </a:moveTo>
                <a:cubicBezTo>
                  <a:pt x="3293" y="65717"/>
                  <a:pt x="9830" y="67145"/>
                  <a:pt x="15240" y="65532"/>
                </a:cubicBezTo>
                <a:cubicBezTo>
                  <a:pt x="20634" y="63919"/>
                  <a:pt x="24969" y="59785"/>
                  <a:pt x="28145" y="55114"/>
                </a:cubicBezTo>
                <a:cubicBezTo>
                  <a:pt x="31304" y="50459"/>
                  <a:pt x="33488" y="45217"/>
                  <a:pt x="36009" y="40176"/>
                </a:cubicBezTo>
                <a:cubicBezTo>
                  <a:pt x="38529" y="35135"/>
                  <a:pt x="41520" y="30161"/>
                  <a:pt x="45889" y="26582"/>
                </a:cubicBezTo>
                <a:cubicBezTo>
                  <a:pt x="52324" y="21306"/>
                  <a:pt x="61583" y="19676"/>
                  <a:pt x="69430" y="22466"/>
                </a:cubicBezTo>
                <a:cubicBezTo>
                  <a:pt x="76504" y="24969"/>
                  <a:pt x="82065" y="30582"/>
                  <a:pt x="88988" y="33488"/>
                </a:cubicBezTo>
                <a:cubicBezTo>
                  <a:pt x="98633" y="37555"/>
                  <a:pt x="110530" y="35572"/>
                  <a:pt x="118343" y="28616"/>
                </a:cubicBezTo>
                <a:cubicBezTo>
                  <a:pt x="126156" y="21642"/>
                  <a:pt x="129467" y="10048"/>
                  <a:pt x="126526" y="0"/>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5"/>
          <p:cNvSpPr/>
          <p:nvPr/>
        </p:nvSpPr>
        <p:spPr>
          <a:xfrm rot="-579947">
            <a:off x="-576983" y="2813196"/>
            <a:ext cx="3524183" cy="2852121"/>
          </a:xfrm>
          <a:custGeom>
            <a:rect b="b" l="l" r="r" t="t"/>
            <a:pathLst>
              <a:path extrusionOk="0" h="85473" w="100163">
                <a:moveTo>
                  <a:pt x="22723" y="1"/>
                </a:moveTo>
                <a:cubicBezTo>
                  <a:pt x="16090" y="1"/>
                  <a:pt x="9446" y="2479"/>
                  <a:pt x="4520" y="6941"/>
                </a:cubicBezTo>
                <a:lnTo>
                  <a:pt x="4957" y="16720"/>
                </a:lnTo>
                <a:cubicBezTo>
                  <a:pt x="0" y="32986"/>
                  <a:pt x="3428" y="51570"/>
                  <a:pt x="13879" y="64979"/>
                </a:cubicBezTo>
                <a:cubicBezTo>
                  <a:pt x="23838" y="77735"/>
                  <a:pt x="39879" y="85472"/>
                  <a:pt x="56043" y="85472"/>
                </a:cubicBezTo>
                <a:cubicBezTo>
                  <a:pt x="56870" y="85472"/>
                  <a:pt x="57698" y="85452"/>
                  <a:pt x="58525" y="85411"/>
                </a:cubicBezTo>
                <a:cubicBezTo>
                  <a:pt x="65246" y="85092"/>
                  <a:pt x="71849" y="83479"/>
                  <a:pt x="78386" y="81849"/>
                </a:cubicBezTo>
                <a:cubicBezTo>
                  <a:pt x="82704" y="80757"/>
                  <a:pt x="87123" y="79614"/>
                  <a:pt x="90854" y="77161"/>
                </a:cubicBezTo>
                <a:cubicBezTo>
                  <a:pt x="96634" y="73330"/>
                  <a:pt x="100162" y="66323"/>
                  <a:pt x="99776" y="59400"/>
                </a:cubicBezTo>
                <a:cubicBezTo>
                  <a:pt x="99389" y="52477"/>
                  <a:pt x="95122" y="45890"/>
                  <a:pt x="88955" y="42732"/>
                </a:cubicBezTo>
                <a:cubicBezTo>
                  <a:pt x="83712" y="40026"/>
                  <a:pt x="77613" y="39791"/>
                  <a:pt x="71749" y="39152"/>
                </a:cubicBezTo>
                <a:cubicBezTo>
                  <a:pt x="65884" y="38514"/>
                  <a:pt x="59701" y="37254"/>
                  <a:pt x="55500" y="33120"/>
                </a:cubicBezTo>
                <a:cubicBezTo>
                  <a:pt x="50527" y="28231"/>
                  <a:pt x="49619" y="20636"/>
                  <a:pt x="46393" y="14452"/>
                </a:cubicBezTo>
                <a:cubicBezTo>
                  <a:pt x="42629" y="7193"/>
                  <a:pt x="35370" y="1833"/>
                  <a:pt x="27305" y="405"/>
                </a:cubicBezTo>
                <a:cubicBezTo>
                  <a:pt x="25793" y="133"/>
                  <a:pt x="24258" y="1"/>
                  <a:pt x="227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5"/>
          <p:cNvSpPr/>
          <p:nvPr/>
        </p:nvSpPr>
        <p:spPr>
          <a:xfrm>
            <a:off x="-196563" y="2648444"/>
            <a:ext cx="3976726" cy="2505232"/>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5"/>
          <p:cNvSpPr/>
          <p:nvPr/>
        </p:nvSpPr>
        <p:spPr>
          <a:xfrm>
            <a:off x="2712757" y="4544676"/>
            <a:ext cx="831523" cy="755005"/>
          </a:xfrm>
          <a:custGeom>
            <a:rect b="b" l="l" r="r" t="t"/>
            <a:pathLst>
              <a:path extrusionOk="0" h="24579" w="27070">
                <a:moveTo>
                  <a:pt x="14405" y="1"/>
                </a:moveTo>
                <a:cubicBezTo>
                  <a:pt x="9614" y="1"/>
                  <a:pt x="5455" y="2281"/>
                  <a:pt x="3109" y="5262"/>
                </a:cubicBezTo>
                <a:lnTo>
                  <a:pt x="3025" y="5362"/>
                </a:lnTo>
                <a:cubicBezTo>
                  <a:pt x="0" y="10034"/>
                  <a:pt x="605" y="16755"/>
                  <a:pt x="4453" y="20788"/>
                </a:cubicBezTo>
                <a:cubicBezTo>
                  <a:pt x="6814" y="23262"/>
                  <a:pt x="10244" y="24579"/>
                  <a:pt x="13652" y="24579"/>
                </a:cubicBezTo>
                <a:cubicBezTo>
                  <a:pt x="15799" y="24579"/>
                  <a:pt x="17937" y="24056"/>
                  <a:pt x="19794" y="22972"/>
                </a:cubicBezTo>
                <a:cubicBezTo>
                  <a:pt x="24600" y="20166"/>
                  <a:pt x="27070" y="13898"/>
                  <a:pt x="25457" y="8555"/>
                </a:cubicBezTo>
                <a:cubicBezTo>
                  <a:pt x="24213" y="4438"/>
                  <a:pt x="20718" y="725"/>
                  <a:pt x="16433" y="137"/>
                </a:cubicBezTo>
                <a:cubicBezTo>
                  <a:pt x="15747" y="45"/>
                  <a:pt x="15070" y="1"/>
                  <a:pt x="14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5"/>
          <p:cNvSpPr/>
          <p:nvPr/>
        </p:nvSpPr>
        <p:spPr>
          <a:xfrm>
            <a:off x="2518681" y="4417398"/>
            <a:ext cx="832045" cy="810881"/>
          </a:xfrm>
          <a:custGeom>
            <a:rect b="b" l="l" r="r" t="t"/>
            <a:pathLst>
              <a:path extrusionOk="0" fill="none" h="26398" w="27087">
                <a:moveTo>
                  <a:pt x="3042" y="5982"/>
                </a:moveTo>
                <a:cubicBezTo>
                  <a:pt x="0" y="10653"/>
                  <a:pt x="622" y="17375"/>
                  <a:pt x="4470" y="21407"/>
                </a:cubicBezTo>
                <a:cubicBezTo>
                  <a:pt x="8318" y="25440"/>
                  <a:pt x="15005" y="26398"/>
                  <a:pt x="19811" y="23592"/>
                </a:cubicBezTo>
                <a:cubicBezTo>
                  <a:pt x="24617" y="20786"/>
                  <a:pt x="27087" y="14518"/>
                  <a:pt x="25474" y="9175"/>
                </a:cubicBezTo>
                <a:cubicBezTo>
                  <a:pt x="24230" y="5058"/>
                  <a:pt x="20735" y="1344"/>
                  <a:pt x="16450" y="756"/>
                </a:cubicBezTo>
                <a:cubicBezTo>
                  <a:pt x="10821" y="0"/>
                  <a:pt x="5797" y="2487"/>
                  <a:pt x="3126" y="5881"/>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91" name="Shape 391"/>
        <p:cNvGrpSpPr/>
        <p:nvPr/>
      </p:nvGrpSpPr>
      <p:grpSpPr>
        <a:xfrm>
          <a:off x="0" y="0"/>
          <a:ext cx="0" cy="0"/>
          <a:chOff x="0" y="0"/>
          <a:chExt cx="0" cy="0"/>
        </a:xfrm>
      </p:grpSpPr>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95" name="Shape 395"/>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accent4"/>
        </a:solidFill>
      </p:bgPr>
    </p:bg>
    <p:spTree>
      <p:nvGrpSpPr>
        <p:cNvPr id="61" name="Shape 61"/>
        <p:cNvGrpSpPr/>
        <p:nvPr/>
      </p:nvGrpSpPr>
      <p:grpSpPr>
        <a:xfrm>
          <a:off x="0" y="0"/>
          <a:ext cx="0" cy="0"/>
          <a:chOff x="0" y="0"/>
          <a:chExt cx="0" cy="0"/>
        </a:xfrm>
      </p:grpSpPr>
      <p:sp>
        <p:nvSpPr>
          <p:cNvPr id="62" name="Google Shape;62;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63" name="Google Shape;63;p5"/>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4" name="Google Shape;64;p5"/>
          <p:cNvSpPr txBox="1"/>
          <p:nvPr>
            <p:ph idx="1" type="subTitle"/>
          </p:nvPr>
        </p:nvSpPr>
        <p:spPr>
          <a:xfrm>
            <a:off x="4880377" y="1815275"/>
            <a:ext cx="2989500" cy="91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686D8C"/>
              </a:buClr>
              <a:buSzPts val="1100"/>
              <a:buFont typeface="Neucha"/>
              <a:buAutoNum type="arabicPeriod"/>
              <a:defRPr sz="1400"/>
            </a:lvl1pPr>
            <a:lvl2pPr lvl="1" rtl="0">
              <a:spcBef>
                <a:spcPts val="0"/>
              </a:spcBef>
              <a:spcAft>
                <a:spcPts val="0"/>
              </a:spcAft>
              <a:buClr>
                <a:srgbClr val="461A34"/>
              </a:buClr>
              <a:buSzPts val="1400"/>
              <a:buFont typeface="Nunito Sans"/>
              <a:buAutoNum type="alphaLcPeriod"/>
              <a:defRPr/>
            </a:lvl2pPr>
            <a:lvl3pPr lvl="2" rtl="0">
              <a:spcBef>
                <a:spcPts val="0"/>
              </a:spcBef>
              <a:spcAft>
                <a:spcPts val="0"/>
              </a:spcAft>
              <a:buClr>
                <a:srgbClr val="461A34"/>
              </a:buClr>
              <a:buSzPts val="1400"/>
              <a:buFont typeface="Nunito Sans"/>
              <a:buAutoNum type="romanLcPeriod"/>
              <a:defRPr/>
            </a:lvl3pPr>
            <a:lvl4pPr lvl="3" rtl="0">
              <a:spcBef>
                <a:spcPts val="0"/>
              </a:spcBef>
              <a:spcAft>
                <a:spcPts val="0"/>
              </a:spcAft>
              <a:buClr>
                <a:srgbClr val="461A34"/>
              </a:buClr>
              <a:buSzPts val="1400"/>
              <a:buFont typeface="Nunito Sans"/>
              <a:buAutoNum type="arabicPeriod"/>
              <a:defRPr/>
            </a:lvl4pPr>
            <a:lvl5pPr lvl="4" rtl="0">
              <a:spcBef>
                <a:spcPts val="0"/>
              </a:spcBef>
              <a:spcAft>
                <a:spcPts val="0"/>
              </a:spcAft>
              <a:buClr>
                <a:srgbClr val="461A34"/>
              </a:buClr>
              <a:buSzPts val="1400"/>
              <a:buFont typeface="Nunito Sans"/>
              <a:buAutoNum type="alphaLcPeriod"/>
              <a:defRPr/>
            </a:lvl5pPr>
            <a:lvl6pPr lvl="5" rtl="0">
              <a:spcBef>
                <a:spcPts val="0"/>
              </a:spcBef>
              <a:spcAft>
                <a:spcPts val="0"/>
              </a:spcAft>
              <a:buClr>
                <a:srgbClr val="461A34"/>
              </a:buClr>
              <a:buSzPts val="1400"/>
              <a:buFont typeface="Nunito Sans"/>
              <a:buAutoNum type="romanLcPeriod"/>
              <a:defRPr/>
            </a:lvl6pPr>
            <a:lvl7pPr lvl="6" rtl="0">
              <a:spcBef>
                <a:spcPts val="0"/>
              </a:spcBef>
              <a:spcAft>
                <a:spcPts val="0"/>
              </a:spcAft>
              <a:buClr>
                <a:srgbClr val="461A34"/>
              </a:buClr>
              <a:buSzPts val="1400"/>
              <a:buFont typeface="Nunito Sans"/>
              <a:buAutoNum type="arabicPeriod"/>
              <a:defRPr/>
            </a:lvl7pPr>
            <a:lvl8pPr lvl="7" rtl="0">
              <a:spcBef>
                <a:spcPts val="0"/>
              </a:spcBef>
              <a:spcAft>
                <a:spcPts val="0"/>
              </a:spcAft>
              <a:buClr>
                <a:srgbClr val="461A34"/>
              </a:buClr>
              <a:buSzPts val="1400"/>
              <a:buFont typeface="Nunito Sans"/>
              <a:buAutoNum type="alphaLcPeriod"/>
              <a:defRPr/>
            </a:lvl8pPr>
            <a:lvl9pPr lvl="8" rtl="0">
              <a:spcBef>
                <a:spcPts val="0"/>
              </a:spcBef>
              <a:spcAft>
                <a:spcPts val="0"/>
              </a:spcAft>
              <a:buClr>
                <a:srgbClr val="461A34"/>
              </a:buClr>
              <a:buSzPts val="1400"/>
              <a:buFont typeface="Nunito Sans"/>
              <a:buAutoNum type="romanLcPeriod"/>
              <a:defRPr/>
            </a:lvl9pPr>
          </a:lstStyle>
          <a:p/>
        </p:txBody>
      </p:sp>
      <p:sp>
        <p:nvSpPr>
          <p:cNvPr id="65" name="Google Shape;65;p5"/>
          <p:cNvSpPr txBox="1"/>
          <p:nvPr>
            <p:ph idx="2" type="title"/>
          </p:nvPr>
        </p:nvSpPr>
        <p:spPr>
          <a:xfrm>
            <a:off x="4879752" y="1367000"/>
            <a:ext cx="29895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66" name="Google Shape;66;p5"/>
          <p:cNvSpPr txBox="1"/>
          <p:nvPr>
            <p:ph idx="3" type="subTitle"/>
          </p:nvPr>
        </p:nvSpPr>
        <p:spPr>
          <a:xfrm>
            <a:off x="1274737" y="1815275"/>
            <a:ext cx="2989500" cy="91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686D8C"/>
              </a:buClr>
              <a:buSzPts val="1100"/>
              <a:buFont typeface="Neucha"/>
              <a:buAutoNum type="arabicPeriod"/>
              <a:defRPr sz="1400"/>
            </a:lvl1pPr>
            <a:lvl2pPr lvl="1" rtl="0">
              <a:spcBef>
                <a:spcPts val="0"/>
              </a:spcBef>
              <a:spcAft>
                <a:spcPts val="0"/>
              </a:spcAft>
              <a:buClr>
                <a:srgbClr val="461A34"/>
              </a:buClr>
              <a:buSzPts val="1400"/>
              <a:buFont typeface="Nunito Sans"/>
              <a:buAutoNum type="alphaLcPeriod"/>
              <a:defRPr/>
            </a:lvl2pPr>
            <a:lvl3pPr lvl="2" rtl="0">
              <a:spcBef>
                <a:spcPts val="0"/>
              </a:spcBef>
              <a:spcAft>
                <a:spcPts val="0"/>
              </a:spcAft>
              <a:buClr>
                <a:srgbClr val="461A34"/>
              </a:buClr>
              <a:buSzPts val="1400"/>
              <a:buFont typeface="Nunito Sans"/>
              <a:buAutoNum type="romanLcPeriod"/>
              <a:defRPr/>
            </a:lvl3pPr>
            <a:lvl4pPr lvl="3" rtl="0">
              <a:spcBef>
                <a:spcPts val="0"/>
              </a:spcBef>
              <a:spcAft>
                <a:spcPts val="0"/>
              </a:spcAft>
              <a:buClr>
                <a:srgbClr val="461A34"/>
              </a:buClr>
              <a:buSzPts val="1400"/>
              <a:buFont typeface="Nunito Sans"/>
              <a:buAutoNum type="arabicPeriod"/>
              <a:defRPr/>
            </a:lvl4pPr>
            <a:lvl5pPr lvl="4" rtl="0">
              <a:spcBef>
                <a:spcPts val="0"/>
              </a:spcBef>
              <a:spcAft>
                <a:spcPts val="0"/>
              </a:spcAft>
              <a:buClr>
                <a:srgbClr val="461A34"/>
              </a:buClr>
              <a:buSzPts val="1400"/>
              <a:buFont typeface="Nunito Sans"/>
              <a:buAutoNum type="alphaLcPeriod"/>
              <a:defRPr/>
            </a:lvl5pPr>
            <a:lvl6pPr lvl="5" rtl="0">
              <a:spcBef>
                <a:spcPts val="0"/>
              </a:spcBef>
              <a:spcAft>
                <a:spcPts val="0"/>
              </a:spcAft>
              <a:buClr>
                <a:srgbClr val="461A34"/>
              </a:buClr>
              <a:buSzPts val="1400"/>
              <a:buFont typeface="Nunito Sans"/>
              <a:buAutoNum type="romanLcPeriod"/>
              <a:defRPr/>
            </a:lvl6pPr>
            <a:lvl7pPr lvl="6" rtl="0">
              <a:spcBef>
                <a:spcPts val="0"/>
              </a:spcBef>
              <a:spcAft>
                <a:spcPts val="0"/>
              </a:spcAft>
              <a:buClr>
                <a:srgbClr val="461A34"/>
              </a:buClr>
              <a:buSzPts val="1400"/>
              <a:buFont typeface="Nunito Sans"/>
              <a:buAutoNum type="arabicPeriod"/>
              <a:defRPr/>
            </a:lvl7pPr>
            <a:lvl8pPr lvl="7" rtl="0">
              <a:spcBef>
                <a:spcPts val="0"/>
              </a:spcBef>
              <a:spcAft>
                <a:spcPts val="0"/>
              </a:spcAft>
              <a:buClr>
                <a:srgbClr val="461A34"/>
              </a:buClr>
              <a:buSzPts val="1400"/>
              <a:buFont typeface="Nunito Sans"/>
              <a:buAutoNum type="alphaLcPeriod"/>
              <a:defRPr/>
            </a:lvl8pPr>
            <a:lvl9pPr lvl="8" rtl="0">
              <a:spcBef>
                <a:spcPts val="0"/>
              </a:spcBef>
              <a:spcAft>
                <a:spcPts val="0"/>
              </a:spcAft>
              <a:buClr>
                <a:srgbClr val="461A34"/>
              </a:buClr>
              <a:buSzPts val="1400"/>
              <a:buFont typeface="Nunito Sans"/>
              <a:buAutoNum type="romanLcPeriod"/>
              <a:defRPr/>
            </a:lvl9pPr>
          </a:lstStyle>
          <a:p/>
        </p:txBody>
      </p:sp>
      <p:sp>
        <p:nvSpPr>
          <p:cNvPr id="67" name="Google Shape;67;p5"/>
          <p:cNvSpPr txBox="1"/>
          <p:nvPr>
            <p:ph idx="4" type="title"/>
          </p:nvPr>
        </p:nvSpPr>
        <p:spPr>
          <a:xfrm>
            <a:off x="1274113" y="1367000"/>
            <a:ext cx="29895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68" name="Google Shape;68;p5"/>
          <p:cNvSpPr/>
          <p:nvPr/>
        </p:nvSpPr>
        <p:spPr>
          <a:xfrm rot="10800000">
            <a:off x="6957358" y="-472929"/>
            <a:ext cx="2652567" cy="2354354"/>
          </a:xfrm>
          <a:custGeom>
            <a:rect b="b" l="l" r="r" t="t"/>
            <a:pathLst>
              <a:path extrusionOk="0" h="85473" w="100163">
                <a:moveTo>
                  <a:pt x="22723" y="1"/>
                </a:moveTo>
                <a:cubicBezTo>
                  <a:pt x="16090" y="1"/>
                  <a:pt x="9446" y="2479"/>
                  <a:pt x="4520" y="6941"/>
                </a:cubicBezTo>
                <a:lnTo>
                  <a:pt x="4957" y="16720"/>
                </a:lnTo>
                <a:cubicBezTo>
                  <a:pt x="0" y="32986"/>
                  <a:pt x="3428" y="51570"/>
                  <a:pt x="13879" y="64979"/>
                </a:cubicBezTo>
                <a:cubicBezTo>
                  <a:pt x="23838" y="77735"/>
                  <a:pt x="39879" y="85472"/>
                  <a:pt x="56043" y="85472"/>
                </a:cubicBezTo>
                <a:cubicBezTo>
                  <a:pt x="56870" y="85472"/>
                  <a:pt x="57698" y="85452"/>
                  <a:pt x="58525" y="85411"/>
                </a:cubicBezTo>
                <a:cubicBezTo>
                  <a:pt x="65246" y="85092"/>
                  <a:pt x="71849" y="83479"/>
                  <a:pt x="78386" y="81849"/>
                </a:cubicBezTo>
                <a:cubicBezTo>
                  <a:pt x="82704" y="80757"/>
                  <a:pt x="87123" y="79614"/>
                  <a:pt x="90854" y="77161"/>
                </a:cubicBezTo>
                <a:cubicBezTo>
                  <a:pt x="96634" y="73330"/>
                  <a:pt x="100162" y="66323"/>
                  <a:pt x="99776" y="59400"/>
                </a:cubicBezTo>
                <a:cubicBezTo>
                  <a:pt x="99389" y="52477"/>
                  <a:pt x="95122" y="45890"/>
                  <a:pt x="88955" y="42732"/>
                </a:cubicBezTo>
                <a:cubicBezTo>
                  <a:pt x="83712" y="40026"/>
                  <a:pt x="77613" y="39791"/>
                  <a:pt x="71749" y="39152"/>
                </a:cubicBezTo>
                <a:cubicBezTo>
                  <a:pt x="65884" y="38514"/>
                  <a:pt x="59701" y="37254"/>
                  <a:pt x="55500" y="33120"/>
                </a:cubicBezTo>
                <a:cubicBezTo>
                  <a:pt x="50527" y="28231"/>
                  <a:pt x="49619" y="20636"/>
                  <a:pt x="46393" y="14452"/>
                </a:cubicBezTo>
                <a:cubicBezTo>
                  <a:pt x="42629" y="7193"/>
                  <a:pt x="35370" y="1833"/>
                  <a:pt x="27305" y="405"/>
                </a:cubicBezTo>
                <a:cubicBezTo>
                  <a:pt x="25793" y="133"/>
                  <a:pt x="24258" y="1"/>
                  <a:pt x="22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5"/>
          <p:cNvSpPr/>
          <p:nvPr/>
        </p:nvSpPr>
        <p:spPr>
          <a:xfrm rot="-6300026">
            <a:off x="6517141" y="118047"/>
            <a:ext cx="2766568" cy="2010815"/>
          </a:xfrm>
          <a:custGeom>
            <a:rect b="b" l="l" r="r" t="t"/>
            <a:pathLst>
              <a:path extrusionOk="0" fill="none" h="92855" w="127754">
                <a:moveTo>
                  <a:pt x="2723" y="92854"/>
                </a:moveTo>
                <a:cubicBezTo>
                  <a:pt x="1" y="86755"/>
                  <a:pt x="4302" y="79328"/>
                  <a:pt x="10284" y="76370"/>
                </a:cubicBezTo>
                <a:cubicBezTo>
                  <a:pt x="16283" y="73396"/>
                  <a:pt x="23323" y="73732"/>
                  <a:pt x="29977" y="74354"/>
                </a:cubicBezTo>
                <a:cubicBezTo>
                  <a:pt x="36648" y="74993"/>
                  <a:pt x="43537" y="75799"/>
                  <a:pt x="49872" y="73632"/>
                </a:cubicBezTo>
                <a:cubicBezTo>
                  <a:pt x="59012" y="70506"/>
                  <a:pt x="65095" y="61718"/>
                  <a:pt x="68590" y="52695"/>
                </a:cubicBezTo>
                <a:cubicBezTo>
                  <a:pt x="72085" y="43672"/>
                  <a:pt x="73648" y="33976"/>
                  <a:pt x="77378" y="25054"/>
                </a:cubicBezTo>
                <a:cubicBezTo>
                  <a:pt x="80167" y="18333"/>
                  <a:pt x="84267" y="12032"/>
                  <a:pt x="89913" y="7411"/>
                </a:cubicBezTo>
                <a:cubicBezTo>
                  <a:pt x="95542" y="2790"/>
                  <a:pt x="102834" y="1"/>
                  <a:pt x="110110" y="555"/>
                </a:cubicBezTo>
                <a:cubicBezTo>
                  <a:pt x="117369" y="1093"/>
                  <a:pt x="124460" y="5260"/>
                  <a:pt x="127753" y="11763"/>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5"/>
          <p:cNvSpPr/>
          <p:nvPr/>
        </p:nvSpPr>
        <p:spPr>
          <a:xfrm>
            <a:off x="-46600" y="3552175"/>
            <a:ext cx="2579533" cy="1625037"/>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1"/>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5"/>
          <p:cNvSpPr/>
          <p:nvPr/>
        </p:nvSpPr>
        <p:spPr>
          <a:xfrm rot="5266947">
            <a:off x="-297525" y="4014450"/>
            <a:ext cx="1135287" cy="1030086"/>
          </a:xfrm>
          <a:custGeom>
            <a:rect b="b" l="l" r="r" t="t"/>
            <a:pathLst>
              <a:path extrusionOk="0" h="36317" w="40026">
                <a:moveTo>
                  <a:pt x="21304" y="1"/>
                </a:moveTo>
                <a:cubicBezTo>
                  <a:pt x="14227" y="1"/>
                  <a:pt x="8102" y="3360"/>
                  <a:pt x="4638" y="7767"/>
                </a:cubicBezTo>
                <a:lnTo>
                  <a:pt x="4487" y="7918"/>
                </a:lnTo>
                <a:cubicBezTo>
                  <a:pt x="1" y="14824"/>
                  <a:pt x="925" y="24755"/>
                  <a:pt x="6588" y="30720"/>
                </a:cubicBezTo>
                <a:cubicBezTo>
                  <a:pt x="10070" y="34377"/>
                  <a:pt x="15126" y="36316"/>
                  <a:pt x="20158" y="36316"/>
                </a:cubicBezTo>
                <a:cubicBezTo>
                  <a:pt x="23333" y="36316"/>
                  <a:pt x="26499" y="35545"/>
                  <a:pt x="29255" y="33946"/>
                </a:cubicBezTo>
                <a:cubicBezTo>
                  <a:pt x="36379" y="29795"/>
                  <a:pt x="40025" y="20520"/>
                  <a:pt x="37656" y="12640"/>
                </a:cubicBezTo>
                <a:cubicBezTo>
                  <a:pt x="35825" y="6540"/>
                  <a:pt x="30649" y="1062"/>
                  <a:pt x="24331" y="205"/>
                </a:cubicBezTo>
                <a:cubicBezTo>
                  <a:pt x="23307" y="67"/>
                  <a:pt x="22296" y="1"/>
                  <a:pt x="213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5"/>
          <p:cNvSpPr/>
          <p:nvPr/>
        </p:nvSpPr>
        <p:spPr>
          <a:xfrm rot="5266947">
            <a:off x="493860" y="4483016"/>
            <a:ext cx="623889" cy="565630"/>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5"/>
          <p:cNvSpPr/>
          <p:nvPr/>
        </p:nvSpPr>
        <p:spPr>
          <a:xfrm rot="5266947">
            <a:off x="434679" y="4412415"/>
            <a:ext cx="767835" cy="747810"/>
          </a:xfrm>
          <a:custGeom>
            <a:rect b="b" l="l" r="r" t="t"/>
            <a:pathLst>
              <a:path extrusionOk="0" fill="none" h="26365" w="27071">
                <a:moveTo>
                  <a:pt x="3042" y="5966"/>
                </a:moveTo>
                <a:cubicBezTo>
                  <a:pt x="1" y="10637"/>
                  <a:pt x="623" y="17341"/>
                  <a:pt x="4454" y="21374"/>
                </a:cubicBezTo>
                <a:cubicBezTo>
                  <a:pt x="8302" y="25407"/>
                  <a:pt x="14972" y="26365"/>
                  <a:pt x="19778" y="23559"/>
                </a:cubicBezTo>
                <a:cubicBezTo>
                  <a:pt x="24584" y="20752"/>
                  <a:pt x="27070" y="14485"/>
                  <a:pt x="25457" y="9158"/>
                </a:cubicBezTo>
                <a:cubicBezTo>
                  <a:pt x="24214" y="5042"/>
                  <a:pt x="20719" y="1328"/>
                  <a:pt x="16451" y="757"/>
                </a:cubicBezTo>
                <a:cubicBezTo>
                  <a:pt x="10805" y="1"/>
                  <a:pt x="5798" y="2471"/>
                  <a:pt x="3126" y="5865"/>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accent4"/>
        </a:solidFill>
      </p:bgPr>
    </p:bg>
    <p:spTree>
      <p:nvGrpSpPr>
        <p:cNvPr id="74" name="Shape 74"/>
        <p:cNvGrpSpPr/>
        <p:nvPr/>
      </p:nvGrpSpPr>
      <p:grpSpPr>
        <a:xfrm>
          <a:off x="0" y="0"/>
          <a:ext cx="0" cy="0"/>
          <a:chOff x="0" y="0"/>
          <a:chExt cx="0" cy="0"/>
        </a:xfrm>
      </p:grpSpPr>
      <p:sp>
        <p:nvSpPr>
          <p:cNvPr id="75" name="Google Shape;75;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76" name="Google Shape;76;p6"/>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7" name="Google Shape;77;p6"/>
          <p:cNvSpPr/>
          <p:nvPr/>
        </p:nvSpPr>
        <p:spPr>
          <a:xfrm>
            <a:off x="6729038" y="-234934"/>
            <a:ext cx="1157317" cy="1050269"/>
          </a:xfrm>
          <a:custGeom>
            <a:rect b="b" l="l" r="r" t="t"/>
            <a:pathLst>
              <a:path extrusionOk="0" h="28943" w="31893">
                <a:moveTo>
                  <a:pt x="16952" y="0"/>
                </a:moveTo>
                <a:cubicBezTo>
                  <a:pt x="11318" y="0"/>
                  <a:pt x="6434" y="2691"/>
                  <a:pt x="3680" y="6181"/>
                </a:cubicBezTo>
                <a:lnTo>
                  <a:pt x="3562" y="6316"/>
                </a:lnTo>
                <a:cubicBezTo>
                  <a:pt x="0" y="11810"/>
                  <a:pt x="723" y="19724"/>
                  <a:pt x="5243" y="24480"/>
                </a:cubicBezTo>
                <a:cubicBezTo>
                  <a:pt x="8018" y="27389"/>
                  <a:pt x="12060" y="28943"/>
                  <a:pt x="16077" y="28943"/>
                </a:cubicBezTo>
                <a:cubicBezTo>
                  <a:pt x="18603" y="28943"/>
                  <a:pt x="21120" y="28328"/>
                  <a:pt x="23306" y="27050"/>
                </a:cubicBezTo>
                <a:cubicBezTo>
                  <a:pt x="28985" y="23740"/>
                  <a:pt x="31892" y="16347"/>
                  <a:pt x="29993" y="10079"/>
                </a:cubicBezTo>
                <a:cubicBezTo>
                  <a:pt x="28531" y="5207"/>
                  <a:pt x="24415" y="838"/>
                  <a:pt x="19374" y="166"/>
                </a:cubicBezTo>
                <a:cubicBezTo>
                  <a:pt x="18554" y="54"/>
                  <a:pt x="17746" y="0"/>
                  <a:pt x="169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6"/>
          <p:cNvSpPr/>
          <p:nvPr/>
        </p:nvSpPr>
        <p:spPr>
          <a:xfrm>
            <a:off x="6517975" y="-312750"/>
            <a:ext cx="1157317" cy="1128070"/>
          </a:xfrm>
          <a:custGeom>
            <a:rect b="b" l="l" r="r" t="t"/>
            <a:pathLst>
              <a:path extrusionOk="0" fill="none" h="31087" w="31893">
                <a:moveTo>
                  <a:pt x="3563" y="7041"/>
                </a:moveTo>
                <a:cubicBezTo>
                  <a:pt x="1" y="12553"/>
                  <a:pt x="723" y="20467"/>
                  <a:pt x="5243" y="25205"/>
                </a:cubicBezTo>
                <a:cubicBezTo>
                  <a:pt x="9763" y="29960"/>
                  <a:pt x="17644" y="31086"/>
                  <a:pt x="23307" y="27776"/>
                </a:cubicBezTo>
                <a:cubicBezTo>
                  <a:pt x="28986" y="24483"/>
                  <a:pt x="31893" y="17089"/>
                  <a:pt x="29994" y="10805"/>
                </a:cubicBezTo>
                <a:cubicBezTo>
                  <a:pt x="28532" y="5949"/>
                  <a:pt x="24416" y="1580"/>
                  <a:pt x="19375" y="908"/>
                </a:cubicBezTo>
                <a:cubicBezTo>
                  <a:pt x="12738" y="1"/>
                  <a:pt x="6823" y="2924"/>
                  <a:pt x="3681" y="692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6"/>
          <p:cNvSpPr/>
          <p:nvPr/>
        </p:nvSpPr>
        <p:spPr>
          <a:xfrm flipH="1" rot="8100000">
            <a:off x="5486865" y="3514280"/>
            <a:ext cx="3765786" cy="1681458"/>
          </a:xfrm>
          <a:custGeom>
            <a:rect b="b" l="l" r="r" t="t"/>
            <a:pathLst>
              <a:path extrusionOk="0" fill="none" h="67145" w="129467">
                <a:moveTo>
                  <a:pt x="0" y="61146"/>
                </a:moveTo>
                <a:cubicBezTo>
                  <a:pt x="3293" y="65717"/>
                  <a:pt x="9830" y="67145"/>
                  <a:pt x="15240" y="65532"/>
                </a:cubicBezTo>
                <a:cubicBezTo>
                  <a:pt x="20634" y="63919"/>
                  <a:pt x="24969" y="59785"/>
                  <a:pt x="28145" y="55114"/>
                </a:cubicBezTo>
                <a:cubicBezTo>
                  <a:pt x="31304" y="50459"/>
                  <a:pt x="33488" y="45217"/>
                  <a:pt x="36009" y="40176"/>
                </a:cubicBezTo>
                <a:cubicBezTo>
                  <a:pt x="38529" y="35135"/>
                  <a:pt x="41520" y="30161"/>
                  <a:pt x="45889" y="26582"/>
                </a:cubicBezTo>
                <a:cubicBezTo>
                  <a:pt x="52324" y="21306"/>
                  <a:pt x="61583" y="19676"/>
                  <a:pt x="69430" y="22466"/>
                </a:cubicBezTo>
                <a:cubicBezTo>
                  <a:pt x="76504" y="24969"/>
                  <a:pt x="82065" y="30582"/>
                  <a:pt x="88988" y="33488"/>
                </a:cubicBezTo>
                <a:cubicBezTo>
                  <a:pt x="98633" y="37555"/>
                  <a:pt x="110530" y="35572"/>
                  <a:pt x="118343" y="28616"/>
                </a:cubicBezTo>
                <a:cubicBezTo>
                  <a:pt x="126156" y="21642"/>
                  <a:pt x="129467" y="10048"/>
                  <a:pt x="126526" y="0"/>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accent4"/>
        </a:solidFill>
      </p:bgPr>
    </p:bg>
    <p:spTree>
      <p:nvGrpSpPr>
        <p:cNvPr id="80" name="Shape 80"/>
        <p:cNvGrpSpPr/>
        <p:nvPr/>
      </p:nvGrpSpPr>
      <p:grpSpPr>
        <a:xfrm>
          <a:off x="0" y="0"/>
          <a:ext cx="0" cy="0"/>
          <a:chOff x="0" y="0"/>
          <a:chExt cx="0" cy="0"/>
        </a:xfrm>
      </p:grpSpPr>
      <p:sp>
        <p:nvSpPr>
          <p:cNvPr id="81" name="Google Shape;81;p7"/>
          <p:cNvSpPr/>
          <p:nvPr/>
        </p:nvSpPr>
        <p:spPr>
          <a:xfrm flipH="1" rot="7200212">
            <a:off x="-414647" y="-1206254"/>
            <a:ext cx="4290679" cy="4306188"/>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7"/>
          <p:cNvSpPr/>
          <p:nvPr/>
        </p:nvSpPr>
        <p:spPr>
          <a:xfrm flipH="1" rot="7199965">
            <a:off x="181132" y="-324211"/>
            <a:ext cx="3977052" cy="2890627"/>
          </a:xfrm>
          <a:custGeom>
            <a:rect b="b" l="l" r="r" t="t"/>
            <a:pathLst>
              <a:path extrusionOk="0" fill="none" h="92855" w="127754">
                <a:moveTo>
                  <a:pt x="2723" y="92854"/>
                </a:moveTo>
                <a:cubicBezTo>
                  <a:pt x="1" y="86755"/>
                  <a:pt x="4302" y="79328"/>
                  <a:pt x="10284" y="76370"/>
                </a:cubicBezTo>
                <a:cubicBezTo>
                  <a:pt x="16283" y="73396"/>
                  <a:pt x="23323" y="73732"/>
                  <a:pt x="29977" y="74354"/>
                </a:cubicBezTo>
                <a:cubicBezTo>
                  <a:pt x="36648" y="74993"/>
                  <a:pt x="43537" y="75799"/>
                  <a:pt x="49872" y="73632"/>
                </a:cubicBezTo>
                <a:cubicBezTo>
                  <a:pt x="59012" y="70506"/>
                  <a:pt x="65095" y="61718"/>
                  <a:pt x="68590" y="52695"/>
                </a:cubicBezTo>
                <a:cubicBezTo>
                  <a:pt x="72085" y="43672"/>
                  <a:pt x="73648" y="33976"/>
                  <a:pt x="77378" y="25054"/>
                </a:cubicBezTo>
                <a:cubicBezTo>
                  <a:pt x="80167" y="18333"/>
                  <a:pt x="84267" y="12032"/>
                  <a:pt x="89913" y="7411"/>
                </a:cubicBezTo>
                <a:cubicBezTo>
                  <a:pt x="95542" y="2790"/>
                  <a:pt x="102834" y="1"/>
                  <a:pt x="110110" y="555"/>
                </a:cubicBezTo>
                <a:cubicBezTo>
                  <a:pt x="117369" y="1093"/>
                  <a:pt x="124460" y="5260"/>
                  <a:pt x="127753" y="11763"/>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7"/>
          <p:cNvSpPr/>
          <p:nvPr/>
        </p:nvSpPr>
        <p:spPr>
          <a:xfrm>
            <a:off x="5587275" y="-858100"/>
            <a:ext cx="3809466" cy="2898964"/>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7"/>
          <p:cNvSpPr/>
          <p:nvPr/>
        </p:nvSpPr>
        <p:spPr>
          <a:xfrm>
            <a:off x="5448774" y="-43122"/>
            <a:ext cx="3809553" cy="1978465"/>
          </a:xfrm>
          <a:custGeom>
            <a:rect b="b" l="l" r="r" t="t"/>
            <a:pathLst>
              <a:path extrusionOk="0" fill="none" h="62491" w="120327">
                <a:moveTo>
                  <a:pt x="1" y="1"/>
                </a:moveTo>
                <a:cubicBezTo>
                  <a:pt x="354" y="7024"/>
                  <a:pt x="6840" y="12418"/>
                  <a:pt x="13628" y="14249"/>
                </a:cubicBezTo>
                <a:cubicBezTo>
                  <a:pt x="20416" y="16081"/>
                  <a:pt x="27591" y="15258"/>
                  <a:pt x="34632" y="15241"/>
                </a:cubicBezTo>
                <a:cubicBezTo>
                  <a:pt x="41672" y="15224"/>
                  <a:pt x="49200" y="16232"/>
                  <a:pt x="54459" y="20903"/>
                </a:cubicBezTo>
                <a:cubicBezTo>
                  <a:pt x="62558" y="28095"/>
                  <a:pt x="62289" y="40949"/>
                  <a:pt x="68405" y="49889"/>
                </a:cubicBezTo>
                <a:cubicBezTo>
                  <a:pt x="74505" y="58828"/>
                  <a:pt x="86855" y="62491"/>
                  <a:pt x="97340" y="59618"/>
                </a:cubicBezTo>
                <a:cubicBezTo>
                  <a:pt x="107808" y="56761"/>
                  <a:pt x="116193" y="48208"/>
                  <a:pt x="120326" y="38177"/>
                </a:cubicBezTo>
              </a:path>
            </a:pathLst>
          </a:custGeom>
          <a:noFill/>
          <a:ln cap="flat" cmpd="sng" w="19050">
            <a:solidFill>
              <a:schemeClr val="accent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7"/>
          <p:cNvSpPr/>
          <p:nvPr/>
        </p:nvSpPr>
        <p:spPr>
          <a:xfrm flipH="1" rot="348">
            <a:off x="5020873" y="2264654"/>
            <a:ext cx="4942293" cy="3655253"/>
          </a:xfrm>
          <a:custGeom>
            <a:rect b="b" l="l" r="r" t="t"/>
            <a:pathLst>
              <a:path extrusionOk="0" h="85473" w="100163">
                <a:moveTo>
                  <a:pt x="22723" y="1"/>
                </a:moveTo>
                <a:cubicBezTo>
                  <a:pt x="16090" y="1"/>
                  <a:pt x="9446" y="2479"/>
                  <a:pt x="4520" y="6941"/>
                </a:cubicBezTo>
                <a:lnTo>
                  <a:pt x="4957" y="16720"/>
                </a:lnTo>
                <a:cubicBezTo>
                  <a:pt x="0" y="32986"/>
                  <a:pt x="3428" y="51570"/>
                  <a:pt x="13879" y="64979"/>
                </a:cubicBezTo>
                <a:cubicBezTo>
                  <a:pt x="23838" y="77735"/>
                  <a:pt x="39879" y="85472"/>
                  <a:pt x="56043" y="85472"/>
                </a:cubicBezTo>
                <a:cubicBezTo>
                  <a:pt x="56870" y="85472"/>
                  <a:pt x="57698" y="85452"/>
                  <a:pt x="58525" y="85411"/>
                </a:cubicBezTo>
                <a:cubicBezTo>
                  <a:pt x="65246" y="85092"/>
                  <a:pt x="71849" y="83479"/>
                  <a:pt x="78386" y="81849"/>
                </a:cubicBezTo>
                <a:cubicBezTo>
                  <a:pt x="82704" y="80757"/>
                  <a:pt x="87123" y="79614"/>
                  <a:pt x="90854" y="77161"/>
                </a:cubicBezTo>
                <a:cubicBezTo>
                  <a:pt x="96634" y="73330"/>
                  <a:pt x="100162" y="66323"/>
                  <a:pt x="99776" y="59400"/>
                </a:cubicBezTo>
                <a:cubicBezTo>
                  <a:pt x="99389" y="52477"/>
                  <a:pt x="95122" y="45890"/>
                  <a:pt x="88955" y="42732"/>
                </a:cubicBezTo>
                <a:cubicBezTo>
                  <a:pt x="83712" y="40026"/>
                  <a:pt x="77613" y="39791"/>
                  <a:pt x="71749" y="39152"/>
                </a:cubicBezTo>
                <a:cubicBezTo>
                  <a:pt x="65884" y="38514"/>
                  <a:pt x="59701" y="37254"/>
                  <a:pt x="55500" y="33120"/>
                </a:cubicBezTo>
                <a:cubicBezTo>
                  <a:pt x="50527" y="28231"/>
                  <a:pt x="49619" y="20636"/>
                  <a:pt x="46393" y="14452"/>
                </a:cubicBezTo>
                <a:cubicBezTo>
                  <a:pt x="42629" y="7193"/>
                  <a:pt x="35370" y="1833"/>
                  <a:pt x="27305" y="405"/>
                </a:cubicBezTo>
                <a:cubicBezTo>
                  <a:pt x="25793" y="133"/>
                  <a:pt x="24258" y="1"/>
                  <a:pt x="227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7"/>
          <p:cNvSpPr/>
          <p:nvPr/>
        </p:nvSpPr>
        <p:spPr>
          <a:xfrm rot="123817">
            <a:off x="4383872" y="2032373"/>
            <a:ext cx="4913731" cy="3310334"/>
          </a:xfrm>
          <a:custGeom>
            <a:rect b="b" l="l" r="r" t="t"/>
            <a:pathLst>
              <a:path extrusionOk="0" fill="none" h="92855" w="127754">
                <a:moveTo>
                  <a:pt x="2723" y="92854"/>
                </a:moveTo>
                <a:cubicBezTo>
                  <a:pt x="1" y="86755"/>
                  <a:pt x="4302" y="79328"/>
                  <a:pt x="10284" y="76370"/>
                </a:cubicBezTo>
                <a:cubicBezTo>
                  <a:pt x="16283" y="73396"/>
                  <a:pt x="23323" y="73732"/>
                  <a:pt x="29977" y="74354"/>
                </a:cubicBezTo>
                <a:cubicBezTo>
                  <a:pt x="36648" y="74993"/>
                  <a:pt x="43537" y="75799"/>
                  <a:pt x="49872" y="73632"/>
                </a:cubicBezTo>
                <a:cubicBezTo>
                  <a:pt x="59012" y="70506"/>
                  <a:pt x="65095" y="61718"/>
                  <a:pt x="68590" y="52695"/>
                </a:cubicBezTo>
                <a:cubicBezTo>
                  <a:pt x="72085" y="43672"/>
                  <a:pt x="73648" y="33976"/>
                  <a:pt x="77378" y="25054"/>
                </a:cubicBezTo>
                <a:cubicBezTo>
                  <a:pt x="80167" y="18333"/>
                  <a:pt x="84267" y="12032"/>
                  <a:pt x="89913" y="7411"/>
                </a:cubicBezTo>
                <a:cubicBezTo>
                  <a:pt x="95542" y="2790"/>
                  <a:pt x="102834" y="1"/>
                  <a:pt x="110110" y="555"/>
                </a:cubicBezTo>
                <a:cubicBezTo>
                  <a:pt x="117369" y="1093"/>
                  <a:pt x="124460" y="5260"/>
                  <a:pt x="127753" y="11763"/>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7"/>
          <p:cNvSpPr/>
          <p:nvPr/>
        </p:nvSpPr>
        <p:spPr>
          <a:xfrm flipH="1" rot="-6299900">
            <a:off x="-919536" y="1980083"/>
            <a:ext cx="4116267" cy="4129106"/>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7"/>
          <p:cNvSpPr/>
          <p:nvPr/>
        </p:nvSpPr>
        <p:spPr>
          <a:xfrm>
            <a:off x="-515209" y="2383575"/>
            <a:ext cx="4491807" cy="2829720"/>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7"/>
          <p:cNvSpPr/>
          <p:nvPr/>
        </p:nvSpPr>
        <p:spPr>
          <a:xfrm rot="5400000">
            <a:off x="-279636" y="860480"/>
            <a:ext cx="623917" cy="565655"/>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7"/>
          <p:cNvSpPr/>
          <p:nvPr/>
        </p:nvSpPr>
        <p:spPr>
          <a:xfrm rot="5400000">
            <a:off x="-304776" y="590423"/>
            <a:ext cx="767869" cy="747843"/>
          </a:xfrm>
          <a:custGeom>
            <a:rect b="b" l="l" r="r" t="t"/>
            <a:pathLst>
              <a:path extrusionOk="0" fill="none" h="26365" w="27071">
                <a:moveTo>
                  <a:pt x="3042" y="5966"/>
                </a:moveTo>
                <a:cubicBezTo>
                  <a:pt x="1" y="10637"/>
                  <a:pt x="623" y="17341"/>
                  <a:pt x="4454" y="21374"/>
                </a:cubicBezTo>
                <a:cubicBezTo>
                  <a:pt x="8302" y="25407"/>
                  <a:pt x="14972" y="26365"/>
                  <a:pt x="19778" y="23559"/>
                </a:cubicBezTo>
                <a:cubicBezTo>
                  <a:pt x="24584" y="20752"/>
                  <a:pt x="27070" y="14485"/>
                  <a:pt x="25457" y="9158"/>
                </a:cubicBezTo>
                <a:cubicBezTo>
                  <a:pt x="24214" y="5042"/>
                  <a:pt x="20719" y="1328"/>
                  <a:pt x="16451" y="757"/>
                </a:cubicBezTo>
                <a:cubicBezTo>
                  <a:pt x="10805" y="1"/>
                  <a:pt x="5798" y="2471"/>
                  <a:pt x="3126" y="5865"/>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7"/>
          <p:cNvSpPr txBox="1"/>
          <p:nvPr>
            <p:ph type="title"/>
          </p:nvPr>
        </p:nvSpPr>
        <p:spPr>
          <a:xfrm>
            <a:off x="1166918" y="861450"/>
            <a:ext cx="3405000" cy="5637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sz="27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92" name="Google Shape;92;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93" name="Google Shape;93;p7"/>
          <p:cNvSpPr txBox="1"/>
          <p:nvPr>
            <p:ph idx="1" type="subTitle"/>
          </p:nvPr>
        </p:nvSpPr>
        <p:spPr>
          <a:xfrm>
            <a:off x="1117254" y="1508800"/>
            <a:ext cx="6375300" cy="16548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sz="1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4" name="Google Shape;94;p7"/>
          <p:cNvSpPr/>
          <p:nvPr/>
        </p:nvSpPr>
        <p:spPr>
          <a:xfrm rot="5400000">
            <a:off x="7191656" y="2652593"/>
            <a:ext cx="1131254" cy="899883"/>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accent4"/>
        </a:solidFill>
      </p:bgPr>
    </p:bg>
    <p:spTree>
      <p:nvGrpSpPr>
        <p:cNvPr id="95" name="Shape 95"/>
        <p:cNvGrpSpPr/>
        <p:nvPr/>
      </p:nvGrpSpPr>
      <p:grpSpPr>
        <a:xfrm>
          <a:off x="0" y="0"/>
          <a:ext cx="0" cy="0"/>
          <a:chOff x="0" y="0"/>
          <a:chExt cx="0" cy="0"/>
        </a:xfrm>
      </p:grpSpPr>
      <p:sp>
        <p:nvSpPr>
          <p:cNvPr id="96" name="Google Shape;96;p8"/>
          <p:cNvSpPr txBox="1"/>
          <p:nvPr>
            <p:ph type="title"/>
          </p:nvPr>
        </p:nvSpPr>
        <p:spPr>
          <a:xfrm>
            <a:off x="2352300" y="719725"/>
            <a:ext cx="4439400" cy="35049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8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97" name="Google Shape;97;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98" name="Google Shape;98;p8"/>
          <p:cNvSpPr/>
          <p:nvPr/>
        </p:nvSpPr>
        <p:spPr>
          <a:xfrm>
            <a:off x="6291150" y="4209692"/>
            <a:ext cx="1307617" cy="1186803"/>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8"/>
          <p:cNvSpPr/>
          <p:nvPr/>
        </p:nvSpPr>
        <p:spPr>
          <a:xfrm>
            <a:off x="7076704" y="4025760"/>
            <a:ext cx="668101" cy="605832"/>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8"/>
          <p:cNvSpPr/>
          <p:nvPr/>
        </p:nvSpPr>
        <p:spPr>
          <a:xfrm>
            <a:off x="6972388" y="3969861"/>
            <a:ext cx="860789" cy="838835"/>
          </a:xfrm>
          <a:custGeom>
            <a:rect b="b" l="l" r="r" t="t"/>
            <a:pathLst>
              <a:path extrusionOk="0" fill="none" h="25676" w="26348">
                <a:moveTo>
                  <a:pt x="2958" y="5815"/>
                </a:moveTo>
                <a:cubicBezTo>
                  <a:pt x="0" y="10368"/>
                  <a:pt x="605" y="16905"/>
                  <a:pt x="4336" y="20836"/>
                </a:cubicBezTo>
                <a:cubicBezTo>
                  <a:pt x="8083" y="24751"/>
                  <a:pt x="14585" y="25676"/>
                  <a:pt x="19257" y="22954"/>
                </a:cubicBezTo>
                <a:cubicBezTo>
                  <a:pt x="23945" y="20231"/>
                  <a:pt x="26347" y="14115"/>
                  <a:pt x="24785" y="8923"/>
                </a:cubicBezTo>
                <a:cubicBezTo>
                  <a:pt x="23575" y="4907"/>
                  <a:pt x="20164" y="1311"/>
                  <a:pt x="16014" y="740"/>
                </a:cubicBezTo>
                <a:cubicBezTo>
                  <a:pt x="10519" y="1"/>
                  <a:pt x="5646" y="2420"/>
                  <a:pt x="3042" y="571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8"/>
          <p:cNvSpPr/>
          <p:nvPr/>
        </p:nvSpPr>
        <p:spPr>
          <a:xfrm flipH="1" rot="10800000">
            <a:off x="5285550" y="-607086"/>
            <a:ext cx="4467332" cy="3559536"/>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8"/>
          <p:cNvSpPr/>
          <p:nvPr/>
        </p:nvSpPr>
        <p:spPr>
          <a:xfrm flipH="1" rot="-6299890">
            <a:off x="-612031" y="2183424"/>
            <a:ext cx="3695505" cy="4129106"/>
          </a:xfrm>
          <a:custGeom>
            <a:rect b="b" l="l" r="r" t="t"/>
            <a:pathLst>
              <a:path extrusionOk="0" h="112987" w="135701">
                <a:moveTo>
                  <a:pt x="71032" y="1"/>
                </a:moveTo>
                <a:cubicBezTo>
                  <a:pt x="66233" y="1"/>
                  <a:pt x="61417" y="441"/>
                  <a:pt x="56693" y="1210"/>
                </a:cubicBezTo>
                <a:cubicBezTo>
                  <a:pt x="44226" y="3243"/>
                  <a:pt x="32212" y="7461"/>
                  <a:pt x="20281" y="11661"/>
                </a:cubicBezTo>
                <a:cubicBezTo>
                  <a:pt x="14669" y="13644"/>
                  <a:pt x="8620" y="15963"/>
                  <a:pt x="5512" y="21037"/>
                </a:cubicBezTo>
                <a:lnTo>
                  <a:pt x="5260" y="32531"/>
                </a:lnTo>
                <a:cubicBezTo>
                  <a:pt x="0" y="42075"/>
                  <a:pt x="4621" y="54055"/>
                  <a:pt x="14921" y="57584"/>
                </a:cubicBezTo>
                <a:cubicBezTo>
                  <a:pt x="17213" y="58366"/>
                  <a:pt x="19560" y="58654"/>
                  <a:pt x="21941" y="58654"/>
                </a:cubicBezTo>
                <a:cubicBezTo>
                  <a:pt x="28542" y="58654"/>
                  <a:pt x="35405" y="56444"/>
                  <a:pt x="42078" y="56444"/>
                </a:cubicBezTo>
                <a:cubicBezTo>
                  <a:pt x="43852" y="56444"/>
                  <a:pt x="45612" y="56600"/>
                  <a:pt x="47351" y="56996"/>
                </a:cubicBezTo>
                <a:cubicBezTo>
                  <a:pt x="57618" y="59315"/>
                  <a:pt x="64255" y="69178"/>
                  <a:pt x="68573" y="78772"/>
                </a:cubicBezTo>
                <a:cubicBezTo>
                  <a:pt x="72908" y="88367"/>
                  <a:pt x="76302" y="98902"/>
                  <a:pt x="84133" y="105909"/>
                </a:cubicBezTo>
                <a:cubicBezTo>
                  <a:pt x="89401" y="110613"/>
                  <a:pt x="96458" y="112986"/>
                  <a:pt x="103507" y="112986"/>
                </a:cubicBezTo>
                <a:cubicBezTo>
                  <a:pt x="110105" y="112986"/>
                  <a:pt x="116695" y="110908"/>
                  <a:pt x="121805" y="106716"/>
                </a:cubicBezTo>
                <a:cubicBezTo>
                  <a:pt x="132844" y="97676"/>
                  <a:pt x="135701" y="81898"/>
                  <a:pt x="134810" y="67666"/>
                </a:cubicBezTo>
                <a:cubicBezTo>
                  <a:pt x="133987" y="54391"/>
                  <a:pt x="130492" y="41167"/>
                  <a:pt x="123636" y="29758"/>
                </a:cubicBezTo>
                <a:cubicBezTo>
                  <a:pt x="116797" y="18366"/>
                  <a:pt x="106480" y="8889"/>
                  <a:pt x="94080" y="4050"/>
                </a:cubicBezTo>
                <a:cubicBezTo>
                  <a:pt x="86758" y="1188"/>
                  <a:pt x="78917" y="1"/>
                  <a:pt x="710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8"/>
          <p:cNvSpPr/>
          <p:nvPr/>
        </p:nvSpPr>
        <p:spPr>
          <a:xfrm>
            <a:off x="4466400" y="2295850"/>
            <a:ext cx="4775445" cy="2890576"/>
          </a:xfrm>
          <a:custGeom>
            <a:rect b="b" l="l" r="r" t="t"/>
            <a:pathLst>
              <a:path extrusionOk="0" fill="none" h="92855" w="127754">
                <a:moveTo>
                  <a:pt x="2723" y="92854"/>
                </a:moveTo>
                <a:cubicBezTo>
                  <a:pt x="1" y="86755"/>
                  <a:pt x="4302" y="79328"/>
                  <a:pt x="10284" y="76370"/>
                </a:cubicBezTo>
                <a:cubicBezTo>
                  <a:pt x="16283" y="73396"/>
                  <a:pt x="23323" y="73732"/>
                  <a:pt x="29977" y="74354"/>
                </a:cubicBezTo>
                <a:cubicBezTo>
                  <a:pt x="36648" y="74993"/>
                  <a:pt x="43537" y="75799"/>
                  <a:pt x="49872" y="73632"/>
                </a:cubicBezTo>
                <a:cubicBezTo>
                  <a:pt x="59012" y="70506"/>
                  <a:pt x="65095" y="61718"/>
                  <a:pt x="68590" y="52695"/>
                </a:cubicBezTo>
                <a:cubicBezTo>
                  <a:pt x="72085" y="43672"/>
                  <a:pt x="73648" y="33976"/>
                  <a:pt x="77378" y="25054"/>
                </a:cubicBezTo>
                <a:cubicBezTo>
                  <a:pt x="80167" y="18333"/>
                  <a:pt x="84267" y="12032"/>
                  <a:pt x="89913" y="7411"/>
                </a:cubicBezTo>
                <a:cubicBezTo>
                  <a:pt x="95542" y="2790"/>
                  <a:pt x="102834" y="1"/>
                  <a:pt x="110110" y="555"/>
                </a:cubicBezTo>
                <a:cubicBezTo>
                  <a:pt x="117369" y="1093"/>
                  <a:pt x="124460" y="5260"/>
                  <a:pt x="127753" y="11763"/>
                </a:cubicBezTo>
              </a:path>
            </a:pathLst>
          </a:custGeom>
          <a:noFill/>
          <a:ln cap="flat" cmpd="sng" w="19050">
            <a:solidFill>
              <a:schemeClr val="accent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8"/>
          <p:cNvSpPr/>
          <p:nvPr/>
        </p:nvSpPr>
        <p:spPr>
          <a:xfrm rot="7195154">
            <a:off x="-254119" y="-296906"/>
            <a:ext cx="4173660" cy="2629295"/>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5"/>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8"/>
          <p:cNvSpPr/>
          <p:nvPr/>
        </p:nvSpPr>
        <p:spPr>
          <a:xfrm>
            <a:off x="1204684" y="3051132"/>
            <a:ext cx="540289" cy="489932"/>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8"/>
          <p:cNvSpPr/>
          <p:nvPr/>
        </p:nvSpPr>
        <p:spPr>
          <a:xfrm>
            <a:off x="1126773" y="2956926"/>
            <a:ext cx="696114" cy="678360"/>
          </a:xfrm>
          <a:custGeom>
            <a:rect b="b" l="l" r="r" t="t"/>
            <a:pathLst>
              <a:path extrusionOk="0" fill="none" h="25676" w="26348">
                <a:moveTo>
                  <a:pt x="2958" y="5815"/>
                </a:moveTo>
                <a:cubicBezTo>
                  <a:pt x="0" y="10368"/>
                  <a:pt x="605" y="16905"/>
                  <a:pt x="4336" y="20836"/>
                </a:cubicBezTo>
                <a:cubicBezTo>
                  <a:pt x="8083" y="24751"/>
                  <a:pt x="14585" y="25676"/>
                  <a:pt x="19257" y="22954"/>
                </a:cubicBezTo>
                <a:cubicBezTo>
                  <a:pt x="23945" y="20231"/>
                  <a:pt x="26347" y="14115"/>
                  <a:pt x="24785" y="8923"/>
                </a:cubicBezTo>
                <a:cubicBezTo>
                  <a:pt x="23575" y="4907"/>
                  <a:pt x="20164" y="1311"/>
                  <a:pt x="16014" y="740"/>
                </a:cubicBezTo>
                <a:cubicBezTo>
                  <a:pt x="10519" y="1"/>
                  <a:pt x="5646" y="2420"/>
                  <a:pt x="3042" y="571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8"/>
          <p:cNvSpPr/>
          <p:nvPr/>
        </p:nvSpPr>
        <p:spPr>
          <a:xfrm>
            <a:off x="2229225" y="-467083"/>
            <a:ext cx="1307617" cy="1186803"/>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8"/>
          <p:cNvSpPr/>
          <p:nvPr/>
        </p:nvSpPr>
        <p:spPr>
          <a:xfrm>
            <a:off x="3926575" y="297897"/>
            <a:ext cx="539837" cy="489960"/>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8"/>
          <p:cNvSpPr/>
          <p:nvPr/>
        </p:nvSpPr>
        <p:spPr>
          <a:xfrm>
            <a:off x="-286576" y="590117"/>
            <a:ext cx="1266523" cy="1149251"/>
          </a:xfrm>
          <a:custGeom>
            <a:rect b="b" l="l" r="r" t="t"/>
            <a:pathLst>
              <a:path extrusionOk="0" h="36317" w="40026">
                <a:moveTo>
                  <a:pt x="21304" y="1"/>
                </a:moveTo>
                <a:cubicBezTo>
                  <a:pt x="14227" y="1"/>
                  <a:pt x="8102" y="3360"/>
                  <a:pt x="4638" y="7767"/>
                </a:cubicBezTo>
                <a:lnTo>
                  <a:pt x="4487" y="7918"/>
                </a:lnTo>
                <a:cubicBezTo>
                  <a:pt x="1" y="14824"/>
                  <a:pt x="925" y="24755"/>
                  <a:pt x="6588" y="30720"/>
                </a:cubicBezTo>
                <a:cubicBezTo>
                  <a:pt x="10070" y="34377"/>
                  <a:pt x="15126" y="36316"/>
                  <a:pt x="20158" y="36316"/>
                </a:cubicBezTo>
                <a:cubicBezTo>
                  <a:pt x="23333" y="36316"/>
                  <a:pt x="26499" y="35545"/>
                  <a:pt x="29255" y="33946"/>
                </a:cubicBezTo>
                <a:cubicBezTo>
                  <a:pt x="36379" y="29795"/>
                  <a:pt x="40025" y="20520"/>
                  <a:pt x="37656" y="12640"/>
                </a:cubicBezTo>
                <a:cubicBezTo>
                  <a:pt x="35825" y="6540"/>
                  <a:pt x="30649" y="1062"/>
                  <a:pt x="24331" y="205"/>
                </a:cubicBezTo>
                <a:cubicBezTo>
                  <a:pt x="23307" y="67"/>
                  <a:pt x="22296" y="1"/>
                  <a:pt x="213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8"/>
          <p:cNvSpPr/>
          <p:nvPr/>
        </p:nvSpPr>
        <p:spPr>
          <a:xfrm>
            <a:off x="285269" y="262246"/>
            <a:ext cx="696008" cy="631065"/>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8"/>
          <p:cNvSpPr/>
          <p:nvPr/>
        </p:nvSpPr>
        <p:spPr>
          <a:xfrm>
            <a:off x="204973" y="160625"/>
            <a:ext cx="856594" cy="834320"/>
          </a:xfrm>
          <a:custGeom>
            <a:rect b="b" l="l" r="r" t="t"/>
            <a:pathLst>
              <a:path extrusionOk="0" fill="none" h="26365" w="27071">
                <a:moveTo>
                  <a:pt x="3042" y="5966"/>
                </a:moveTo>
                <a:cubicBezTo>
                  <a:pt x="1" y="10637"/>
                  <a:pt x="623" y="17341"/>
                  <a:pt x="4454" y="21374"/>
                </a:cubicBezTo>
                <a:cubicBezTo>
                  <a:pt x="8302" y="25407"/>
                  <a:pt x="14972" y="26365"/>
                  <a:pt x="19778" y="23559"/>
                </a:cubicBezTo>
                <a:cubicBezTo>
                  <a:pt x="24584" y="20752"/>
                  <a:pt x="27070" y="14485"/>
                  <a:pt x="25457" y="9158"/>
                </a:cubicBezTo>
                <a:cubicBezTo>
                  <a:pt x="24214" y="5042"/>
                  <a:pt x="20719" y="1328"/>
                  <a:pt x="16451" y="757"/>
                </a:cubicBezTo>
                <a:cubicBezTo>
                  <a:pt x="10805" y="1"/>
                  <a:pt x="5798" y="2471"/>
                  <a:pt x="3126" y="5865"/>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8"/>
          <p:cNvSpPr/>
          <p:nvPr/>
        </p:nvSpPr>
        <p:spPr>
          <a:xfrm>
            <a:off x="8420109" y="3841707"/>
            <a:ext cx="540289" cy="489932"/>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accent4"/>
        </a:solidFill>
      </p:bgPr>
    </p:bg>
    <p:spTree>
      <p:nvGrpSpPr>
        <p:cNvPr id="113" name="Shape 113"/>
        <p:cNvGrpSpPr/>
        <p:nvPr/>
      </p:nvGrpSpPr>
      <p:grpSpPr>
        <a:xfrm>
          <a:off x="0" y="0"/>
          <a:ext cx="0" cy="0"/>
          <a:chOff x="0" y="0"/>
          <a:chExt cx="0" cy="0"/>
        </a:xfrm>
      </p:grpSpPr>
      <p:sp>
        <p:nvSpPr>
          <p:cNvPr id="114" name="Google Shape;114;p9"/>
          <p:cNvSpPr txBox="1"/>
          <p:nvPr>
            <p:ph type="title"/>
          </p:nvPr>
        </p:nvSpPr>
        <p:spPr>
          <a:xfrm>
            <a:off x="723900" y="743900"/>
            <a:ext cx="4724700" cy="1482300"/>
          </a:xfrm>
          <a:prstGeom prst="rect">
            <a:avLst/>
          </a:prstGeom>
        </p:spPr>
        <p:txBody>
          <a:bodyPr anchorCtr="0" anchor="b" bIns="91425" lIns="91425" spcFirstLastPara="1" rIns="91425" wrap="square" tIns="91425">
            <a:noAutofit/>
          </a:bodyPr>
          <a:lstStyle>
            <a:lvl1pPr lvl="0">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15" name="Google Shape;115;p9"/>
          <p:cNvSpPr txBox="1"/>
          <p:nvPr>
            <p:ph idx="1" type="subTitle"/>
          </p:nvPr>
        </p:nvSpPr>
        <p:spPr>
          <a:xfrm>
            <a:off x="723900" y="2299250"/>
            <a:ext cx="4045200" cy="24705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rgbClr val="D97D5B"/>
              </a:buClr>
              <a:buSzPts val="2100"/>
              <a:buChar char="●"/>
              <a:defRPr sz="1400"/>
            </a:lvl1pPr>
            <a:lvl2pPr lvl="1" algn="ctr">
              <a:lnSpc>
                <a:spcPct val="100000"/>
              </a:lnSpc>
              <a:spcBef>
                <a:spcPts val="0"/>
              </a:spcBef>
              <a:spcAft>
                <a:spcPts val="0"/>
              </a:spcAft>
              <a:buSzPts val="2100"/>
              <a:buChar char="○"/>
              <a:defRPr sz="2100"/>
            </a:lvl2pPr>
            <a:lvl3pPr lvl="2" algn="ctr">
              <a:lnSpc>
                <a:spcPct val="100000"/>
              </a:lnSpc>
              <a:spcBef>
                <a:spcPts val="0"/>
              </a:spcBef>
              <a:spcAft>
                <a:spcPts val="0"/>
              </a:spcAft>
              <a:buSzPts val="2100"/>
              <a:buChar char="■"/>
              <a:defRPr sz="2100"/>
            </a:lvl3pPr>
            <a:lvl4pPr lvl="3" algn="ctr">
              <a:lnSpc>
                <a:spcPct val="100000"/>
              </a:lnSpc>
              <a:spcBef>
                <a:spcPts val="0"/>
              </a:spcBef>
              <a:spcAft>
                <a:spcPts val="0"/>
              </a:spcAft>
              <a:buSzPts val="2100"/>
              <a:buChar char="●"/>
              <a:defRPr sz="2100"/>
            </a:lvl4pPr>
            <a:lvl5pPr lvl="4" algn="ctr">
              <a:lnSpc>
                <a:spcPct val="100000"/>
              </a:lnSpc>
              <a:spcBef>
                <a:spcPts val="0"/>
              </a:spcBef>
              <a:spcAft>
                <a:spcPts val="0"/>
              </a:spcAft>
              <a:buSzPts val="2100"/>
              <a:buChar char="○"/>
              <a:defRPr sz="2100"/>
            </a:lvl5pPr>
            <a:lvl6pPr lvl="5" algn="ctr">
              <a:lnSpc>
                <a:spcPct val="100000"/>
              </a:lnSpc>
              <a:spcBef>
                <a:spcPts val="0"/>
              </a:spcBef>
              <a:spcAft>
                <a:spcPts val="0"/>
              </a:spcAft>
              <a:buSzPts val="2100"/>
              <a:buChar char="■"/>
              <a:defRPr sz="2100"/>
            </a:lvl6pPr>
            <a:lvl7pPr lvl="6" algn="ctr">
              <a:lnSpc>
                <a:spcPct val="100000"/>
              </a:lnSpc>
              <a:spcBef>
                <a:spcPts val="0"/>
              </a:spcBef>
              <a:spcAft>
                <a:spcPts val="0"/>
              </a:spcAft>
              <a:buSzPts val="2100"/>
              <a:buChar char="●"/>
              <a:defRPr sz="2100"/>
            </a:lvl7pPr>
            <a:lvl8pPr lvl="7" algn="ctr">
              <a:lnSpc>
                <a:spcPct val="100000"/>
              </a:lnSpc>
              <a:spcBef>
                <a:spcPts val="0"/>
              </a:spcBef>
              <a:spcAft>
                <a:spcPts val="0"/>
              </a:spcAft>
              <a:buSzPts val="2100"/>
              <a:buChar char="○"/>
              <a:defRPr sz="2100"/>
            </a:lvl8pPr>
            <a:lvl9pPr lvl="8" algn="ctr">
              <a:lnSpc>
                <a:spcPct val="100000"/>
              </a:lnSpc>
              <a:spcBef>
                <a:spcPts val="0"/>
              </a:spcBef>
              <a:spcAft>
                <a:spcPts val="0"/>
              </a:spcAft>
              <a:buSzPts val="2100"/>
              <a:buChar char="■"/>
              <a:defRPr sz="2100"/>
            </a:lvl9pPr>
          </a:lstStyle>
          <a:p/>
        </p:txBody>
      </p:sp>
      <p:sp>
        <p:nvSpPr>
          <p:cNvPr id="116" name="Google Shape;116;p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17" name="Google Shape;117;p9"/>
          <p:cNvSpPr/>
          <p:nvPr/>
        </p:nvSpPr>
        <p:spPr>
          <a:xfrm>
            <a:off x="-227788" y="-523175"/>
            <a:ext cx="2419972" cy="1670166"/>
          </a:xfrm>
          <a:custGeom>
            <a:rect b="b" l="l" r="r" t="t"/>
            <a:pathLst>
              <a:path extrusionOk="0" h="103256" w="127233">
                <a:moveTo>
                  <a:pt x="93723" y="1"/>
                </a:moveTo>
                <a:cubicBezTo>
                  <a:pt x="87899" y="1"/>
                  <a:pt x="81951" y="1026"/>
                  <a:pt x="76219" y="2146"/>
                </a:cubicBezTo>
                <a:cubicBezTo>
                  <a:pt x="63196" y="4700"/>
                  <a:pt x="50258" y="7674"/>
                  <a:pt x="37404" y="11085"/>
                </a:cubicBezTo>
                <a:cubicBezTo>
                  <a:pt x="28263" y="13505"/>
                  <a:pt x="18803" y="16328"/>
                  <a:pt x="11914" y="22831"/>
                </a:cubicBezTo>
                <a:cubicBezTo>
                  <a:pt x="5798" y="28594"/>
                  <a:pt x="2336" y="36777"/>
                  <a:pt x="1177" y="45095"/>
                </a:cubicBezTo>
                <a:cubicBezTo>
                  <a:pt x="1" y="53412"/>
                  <a:pt x="958" y="61898"/>
                  <a:pt x="2672" y="70131"/>
                </a:cubicBezTo>
                <a:lnTo>
                  <a:pt x="7780" y="102275"/>
                </a:lnTo>
                <a:cubicBezTo>
                  <a:pt x="10093" y="102935"/>
                  <a:pt x="12492" y="103255"/>
                  <a:pt x="14894" y="103255"/>
                </a:cubicBezTo>
                <a:cubicBezTo>
                  <a:pt x="21601" y="103255"/>
                  <a:pt x="28329" y="100758"/>
                  <a:pt x="33254" y="96192"/>
                </a:cubicBezTo>
                <a:cubicBezTo>
                  <a:pt x="38664" y="91185"/>
                  <a:pt x="41739" y="84246"/>
                  <a:pt x="45133" y="77709"/>
                </a:cubicBezTo>
                <a:cubicBezTo>
                  <a:pt x="48544" y="71173"/>
                  <a:pt x="52745" y="64569"/>
                  <a:pt x="59332" y="61259"/>
                </a:cubicBezTo>
                <a:cubicBezTo>
                  <a:pt x="63130" y="59349"/>
                  <a:pt x="67385" y="58731"/>
                  <a:pt x="71677" y="58731"/>
                </a:cubicBezTo>
                <a:cubicBezTo>
                  <a:pt x="73764" y="58731"/>
                  <a:pt x="75860" y="58877"/>
                  <a:pt x="77916" y="59091"/>
                </a:cubicBezTo>
                <a:cubicBezTo>
                  <a:pt x="83015" y="59608"/>
                  <a:pt x="88114" y="60521"/>
                  <a:pt x="93213" y="60521"/>
                </a:cubicBezTo>
                <a:cubicBezTo>
                  <a:pt x="94415" y="60521"/>
                  <a:pt x="95617" y="60470"/>
                  <a:pt x="96819" y="60352"/>
                </a:cubicBezTo>
                <a:cubicBezTo>
                  <a:pt x="110211" y="59024"/>
                  <a:pt x="122276" y="48354"/>
                  <a:pt x="124762" y="35130"/>
                </a:cubicBezTo>
                <a:cubicBezTo>
                  <a:pt x="127232" y="21906"/>
                  <a:pt x="119537" y="7355"/>
                  <a:pt x="107052" y="2348"/>
                </a:cubicBezTo>
                <a:cubicBezTo>
                  <a:pt x="102795" y="633"/>
                  <a:pt x="98297" y="1"/>
                  <a:pt x="93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9"/>
          <p:cNvSpPr/>
          <p:nvPr/>
        </p:nvSpPr>
        <p:spPr>
          <a:xfrm rot="7199830">
            <a:off x="-23645" y="-335927"/>
            <a:ext cx="2789983" cy="1757615"/>
          </a:xfrm>
          <a:custGeom>
            <a:rect b="b" l="l" r="r" t="t"/>
            <a:pathLst>
              <a:path extrusionOk="0" fill="none" h="64995" w="103171">
                <a:moveTo>
                  <a:pt x="0" y="6621"/>
                </a:moveTo>
                <a:cubicBezTo>
                  <a:pt x="6268" y="1698"/>
                  <a:pt x="14938" y="1"/>
                  <a:pt x="22600" y="2185"/>
                </a:cubicBezTo>
                <a:cubicBezTo>
                  <a:pt x="30262" y="4370"/>
                  <a:pt x="36731" y="10402"/>
                  <a:pt x="39453" y="17913"/>
                </a:cubicBezTo>
                <a:cubicBezTo>
                  <a:pt x="40663" y="21274"/>
                  <a:pt x="41184" y="24920"/>
                  <a:pt x="42982" y="28012"/>
                </a:cubicBezTo>
                <a:cubicBezTo>
                  <a:pt x="46443" y="33977"/>
                  <a:pt x="53803" y="36497"/>
                  <a:pt x="60659" y="37152"/>
                </a:cubicBezTo>
                <a:cubicBezTo>
                  <a:pt x="67531" y="37808"/>
                  <a:pt x="74571" y="37102"/>
                  <a:pt x="81242" y="38799"/>
                </a:cubicBezTo>
                <a:cubicBezTo>
                  <a:pt x="93021" y="41824"/>
                  <a:pt x="102279" y="52880"/>
                  <a:pt x="103170" y="64995"/>
                </a:cubicBezTo>
              </a:path>
            </a:pathLst>
          </a:custGeom>
          <a:noFill/>
          <a:ln cap="flat" cmpd="sng" w="19050">
            <a:solidFill>
              <a:schemeClr val="accent3"/>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9"/>
          <p:cNvSpPr/>
          <p:nvPr/>
        </p:nvSpPr>
        <p:spPr>
          <a:xfrm>
            <a:off x="2829863" y="-457974"/>
            <a:ext cx="925371" cy="838914"/>
          </a:xfrm>
          <a:custGeom>
            <a:rect b="b" l="l" r="r" t="t"/>
            <a:pathLst>
              <a:path extrusionOk="0" h="33971" w="37472">
                <a:moveTo>
                  <a:pt x="19961" y="0"/>
                </a:moveTo>
                <a:cubicBezTo>
                  <a:pt x="13329" y="0"/>
                  <a:pt x="7584" y="3145"/>
                  <a:pt x="4353" y="7262"/>
                </a:cubicBezTo>
                <a:lnTo>
                  <a:pt x="4201" y="7396"/>
                </a:lnTo>
                <a:cubicBezTo>
                  <a:pt x="1" y="13865"/>
                  <a:pt x="874" y="23157"/>
                  <a:pt x="6184" y="28736"/>
                </a:cubicBezTo>
                <a:cubicBezTo>
                  <a:pt x="9438" y="32155"/>
                  <a:pt x="14163" y="33971"/>
                  <a:pt x="18869" y="33971"/>
                </a:cubicBezTo>
                <a:cubicBezTo>
                  <a:pt x="21842" y="33971"/>
                  <a:pt x="24807" y="33246"/>
                  <a:pt x="27389" y="31744"/>
                </a:cubicBezTo>
                <a:cubicBezTo>
                  <a:pt x="34060" y="27879"/>
                  <a:pt x="37471" y="19192"/>
                  <a:pt x="35236" y="11815"/>
                </a:cubicBezTo>
                <a:cubicBezTo>
                  <a:pt x="33523" y="6119"/>
                  <a:pt x="28683" y="994"/>
                  <a:pt x="22769" y="188"/>
                </a:cubicBezTo>
                <a:cubicBezTo>
                  <a:pt x="21818" y="61"/>
                  <a:pt x="20881" y="0"/>
                  <a:pt x="199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accent4"/>
        </a:solidFill>
      </p:bgPr>
    </p:bg>
    <p:spTree>
      <p:nvGrpSpPr>
        <p:cNvPr id="120" name="Shape 120"/>
        <p:cNvGrpSpPr/>
        <p:nvPr/>
      </p:nvGrpSpPr>
      <p:grpSpPr>
        <a:xfrm>
          <a:off x="0" y="0"/>
          <a:ext cx="0" cy="0"/>
          <a:chOff x="0" y="0"/>
          <a:chExt cx="0" cy="0"/>
        </a:xfrm>
      </p:grpSpPr>
      <p:sp>
        <p:nvSpPr>
          <p:cNvPr id="121" name="Google Shape;121;p10"/>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22" name="Google Shape;122;p10"/>
          <p:cNvSpPr txBox="1"/>
          <p:nvPr>
            <p:ph type="title"/>
          </p:nvPr>
        </p:nvSpPr>
        <p:spPr>
          <a:xfrm>
            <a:off x="723900" y="3086575"/>
            <a:ext cx="5209500" cy="14823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23" name="Google Shape;123;p10"/>
          <p:cNvSpPr/>
          <p:nvPr/>
        </p:nvSpPr>
        <p:spPr>
          <a:xfrm flipH="1" rot="10800000">
            <a:off x="7170838" y="-395189"/>
            <a:ext cx="2234844" cy="1890279"/>
          </a:xfrm>
          <a:custGeom>
            <a:rect b="b" l="l" r="r" t="t"/>
            <a:pathLst>
              <a:path extrusionOk="0" h="99672" w="117856">
                <a:moveTo>
                  <a:pt x="97122" y="1"/>
                </a:moveTo>
                <a:cubicBezTo>
                  <a:pt x="90699" y="1"/>
                  <a:pt x="84571" y="4149"/>
                  <a:pt x="79797" y="8718"/>
                </a:cubicBezTo>
                <a:cubicBezTo>
                  <a:pt x="71497" y="16632"/>
                  <a:pt x="65027" y="26244"/>
                  <a:pt x="60793" y="36913"/>
                </a:cubicBezTo>
                <a:cubicBezTo>
                  <a:pt x="58794" y="41954"/>
                  <a:pt x="57298" y="47247"/>
                  <a:pt x="54660" y="52003"/>
                </a:cubicBezTo>
                <a:cubicBezTo>
                  <a:pt x="52022" y="56741"/>
                  <a:pt x="47989" y="61043"/>
                  <a:pt x="42747" y="62454"/>
                </a:cubicBezTo>
                <a:cubicBezTo>
                  <a:pt x="41253" y="62861"/>
                  <a:pt x="39745" y="63019"/>
                  <a:pt x="38227" y="63019"/>
                </a:cubicBezTo>
                <a:cubicBezTo>
                  <a:pt x="32875" y="63019"/>
                  <a:pt x="27395" y="61049"/>
                  <a:pt x="21947" y="61049"/>
                </a:cubicBezTo>
                <a:cubicBezTo>
                  <a:pt x="21728" y="61049"/>
                  <a:pt x="21509" y="61053"/>
                  <a:pt x="21289" y="61059"/>
                </a:cubicBezTo>
                <a:cubicBezTo>
                  <a:pt x="9225" y="61412"/>
                  <a:pt x="0" y="71897"/>
                  <a:pt x="1176" y="83911"/>
                </a:cubicBezTo>
                <a:lnTo>
                  <a:pt x="22886" y="94195"/>
                </a:lnTo>
                <a:cubicBezTo>
                  <a:pt x="35417" y="96933"/>
                  <a:pt x="48072" y="99671"/>
                  <a:pt x="60880" y="99671"/>
                </a:cubicBezTo>
                <a:cubicBezTo>
                  <a:pt x="61433" y="99671"/>
                  <a:pt x="61987" y="99666"/>
                  <a:pt x="62541" y="99656"/>
                </a:cubicBezTo>
                <a:cubicBezTo>
                  <a:pt x="75916" y="99404"/>
                  <a:pt x="89677" y="95707"/>
                  <a:pt x="99692" y="86852"/>
                </a:cubicBezTo>
                <a:cubicBezTo>
                  <a:pt x="107992" y="79526"/>
                  <a:pt x="113185" y="69108"/>
                  <a:pt x="115520" y="58287"/>
                </a:cubicBezTo>
                <a:cubicBezTo>
                  <a:pt x="117856" y="47466"/>
                  <a:pt x="117520" y="36208"/>
                  <a:pt x="116058" y="25235"/>
                </a:cubicBezTo>
                <a:cubicBezTo>
                  <a:pt x="115352" y="19993"/>
                  <a:pt x="114361" y="14683"/>
                  <a:pt x="111874" y="10012"/>
                </a:cubicBezTo>
                <a:cubicBezTo>
                  <a:pt x="109387" y="5324"/>
                  <a:pt x="105153" y="1342"/>
                  <a:pt x="99977" y="283"/>
                </a:cubicBezTo>
                <a:cubicBezTo>
                  <a:pt x="99021" y="91"/>
                  <a:pt x="98069" y="1"/>
                  <a:pt x="971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0"/>
          <p:cNvSpPr/>
          <p:nvPr/>
        </p:nvSpPr>
        <p:spPr>
          <a:xfrm>
            <a:off x="410316" y="-58399"/>
            <a:ext cx="771582" cy="700294"/>
          </a:xfrm>
          <a:custGeom>
            <a:rect b="b" l="l" r="r" t="t"/>
            <a:pathLst>
              <a:path extrusionOk="0" h="36327" w="40025">
                <a:moveTo>
                  <a:pt x="21312" y="0"/>
                </a:moveTo>
                <a:cubicBezTo>
                  <a:pt x="14228" y="0"/>
                  <a:pt x="8088" y="3372"/>
                  <a:pt x="4638" y="7766"/>
                </a:cubicBezTo>
                <a:lnTo>
                  <a:pt x="4486" y="7934"/>
                </a:lnTo>
                <a:cubicBezTo>
                  <a:pt x="0" y="14823"/>
                  <a:pt x="907" y="24770"/>
                  <a:pt x="6587" y="30718"/>
                </a:cubicBezTo>
                <a:cubicBezTo>
                  <a:pt x="10063" y="34381"/>
                  <a:pt x="15130" y="36327"/>
                  <a:pt x="20172" y="36327"/>
                </a:cubicBezTo>
                <a:cubicBezTo>
                  <a:pt x="23342" y="36327"/>
                  <a:pt x="26504" y="35557"/>
                  <a:pt x="29254" y="33961"/>
                </a:cubicBezTo>
                <a:cubicBezTo>
                  <a:pt x="36378" y="29811"/>
                  <a:pt x="40025" y="20536"/>
                  <a:pt x="37655" y="12638"/>
                </a:cubicBezTo>
                <a:cubicBezTo>
                  <a:pt x="35807" y="6539"/>
                  <a:pt x="30632" y="1061"/>
                  <a:pt x="24331" y="204"/>
                </a:cubicBezTo>
                <a:cubicBezTo>
                  <a:pt x="23309" y="66"/>
                  <a:pt x="22301" y="0"/>
                  <a:pt x="21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0"/>
          <p:cNvSpPr/>
          <p:nvPr/>
        </p:nvSpPr>
        <p:spPr>
          <a:xfrm>
            <a:off x="873829" y="-166928"/>
            <a:ext cx="394225" cy="357482"/>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0"/>
          <p:cNvSpPr/>
          <p:nvPr/>
        </p:nvSpPr>
        <p:spPr>
          <a:xfrm>
            <a:off x="812278" y="-199911"/>
            <a:ext cx="507924" cy="494969"/>
          </a:xfrm>
          <a:custGeom>
            <a:rect b="b" l="l" r="r" t="t"/>
            <a:pathLst>
              <a:path extrusionOk="0" fill="none" h="25676" w="26348">
                <a:moveTo>
                  <a:pt x="2958" y="5815"/>
                </a:moveTo>
                <a:cubicBezTo>
                  <a:pt x="0" y="10368"/>
                  <a:pt x="605" y="16905"/>
                  <a:pt x="4336" y="20836"/>
                </a:cubicBezTo>
                <a:cubicBezTo>
                  <a:pt x="8083" y="24751"/>
                  <a:pt x="14585" y="25676"/>
                  <a:pt x="19257" y="22954"/>
                </a:cubicBezTo>
                <a:cubicBezTo>
                  <a:pt x="23945" y="20231"/>
                  <a:pt x="26347" y="14115"/>
                  <a:pt x="24785" y="8923"/>
                </a:cubicBezTo>
                <a:cubicBezTo>
                  <a:pt x="23575" y="4907"/>
                  <a:pt x="20164" y="1311"/>
                  <a:pt x="16014" y="740"/>
                </a:cubicBezTo>
                <a:cubicBezTo>
                  <a:pt x="10519" y="1"/>
                  <a:pt x="5646" y="2420"/>
                  <a:pt x="3042" y="571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0"/>
          <p:cNvSpPr/>
          <p:nvPr/>
        </p:nvSpPr>
        <p:spPr>
          <a:xfrm flipH="1" rot="10800000">
            <a:off x="6828599" y="-75973"/>
            <a:ext cx="2455432" cy="1784673"/>
          </a:xfrm>
          <a:custGeom>
            <a:rect b="b" l="l" r="r" t="t"/>
            <a:pathLst>
              <a:path extrusionOk="0" fill="none" h="92855" w="127754">
                <a:moveTo>
                  <a:pt x="2723" y="92854"/>
                </a:moveTo>
                <a:cubicBezTo>
                  <a:pt x="1" y="86755"/>
                  <a:pt x="4302" y="79328"/>
                  <a:pt x="10284" y="76370"/>
                </a:cubicBezTo>
                <a:cubicBezTo>
                  <a:pt x="16283" y="73396"/>
                  <a:pt x="23323" y="73732"/>
                  <a:pt x="29977" y="74354"/>
                </a:cubicBezTo>
                <a:cubicBezTo>
                  <a:pt x="36648" y="74993"/>
                  <a:pt x="43537" y="75799"/>
                  <a:pt x="49872" y="73632"/>
                </a:cubicBezTo>
                <a:cubicBezTo>
                  <a:pt x="59012" y="70506"/>
                  <a:pt x="65095" y="61718"/>
                  <a:pt x="68590" y="52695"/>
                </a:cubicBezTo>
                <a:cubicBezTo>
                  <a:pt x="72085" y="43672"/>
                  <a:pt x="73648" y="33976"/>
                  <a:pt x="77378" y="25054"/>
                </a:cubicBezTo>
                <a:cubicBezTo>
                  <a:pt x="80167" y="18333"/>
                  <a:pt x="84267" y="12032"/>
                  <a:pt x="89913" y="7411"/>
                </a:cubicBezTo>
                <a:cubicBezTo>
                  <a:pt x="95542" y="2790"/>
                  <a:pt x="102834" y="1"/>
                  <a:pt x="110110" y="555"/>
                </a:cubicBezTo>
                <a:cubicBezTo>
                  <a:pt x="117369" y="1093"/>
                  <a:pt x="124460" y="5260"/>
                  <a:pt x="127753" y="11763"/>
                </a:cubicBezTo>
              </a:path>
            </a:pathLst>
          </a:custGeom>
          <a:noFill/>
          <a:ln cap="flat" cmpd="sng" w="19050">
            <a:solidFill>
              <a:schemeClr val="l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0"/>
          <p:cNvSpPr/>
          <p:nvPr/>
        </p:nvSpPr>
        <p:spPr>
          <a:xfrm>
            <a:off x="8626929" y="1227434"/>
            <a:ext cx="394225" cy="357482"/>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theme" Target="../theme/theme2.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theme" Target="../theme/theme4.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3900" y="542875"/>
            <a:ext cx="7696200" cy="5592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accent2"/>
              </a:buClr>
              <a:buSzPts val="2800"/>
              <a:buFont typeface="Neucha"/>
              <a:buNone/>
              <a:defRPr sz="2800">
                <a:solidFill>
                  <a:schemeClr val="accent2"/>
                </a:solidFill>
                <a:latin typeface="Neucha"/>
                <a:ea typeface="Neucha"/>
                <a:cs typeface="Neucha"/>
                <a:sym typeface="Neucha"/>
              </a:defRPr>
            </a:lvl1pPr>
            <a:lvl2pPr lvl="1">
              <a:spcBef>
                <a:spcPts val="0"/>
              </a:spcBef>
              <a:spcAft>
                <a:spcPts val="0"/>
              </a:spcAft>
              <a:buClr>
                <a:schemeClr val="dk1"/>
              </a:buClr>
              <a:buSzPts val="2800"/>
              <a:buFont typeface="Neucha"/>
              <a:buNone/>
              <a:defRPr sz="2800">
                <a:solidFill>
                  <a:schemeClr val="dk1"/>
                </a:solidFill>
                <a:latin typeface="Neucha"/>
                <a:ea typeface="Neucha"/>
                <a:cs typeface="Neucha"/>
                <a:sym typeface="Neucha"/>
              </a:defRPr>
            </a:lvl2pPr>
            <a:lvl3pPr lvl="2">
              <a:spcBef>
                <a:spcPts val="0"/>
              </a:spcBef>
              <a:spcAft>
                <a:spcPts val="0"/>
              </a:spcAft>
              <a:buClr>
                <a:schemeClr val="dk1"/>
              </a:buClr>
              <a:buSzPts val="2800"/>
              <a:buFont typeface="Neucha"/>
              <a:buNone/>
              <a:defRPr sz="2800">
                <a:solidFill>
                  <a:schemeClr val="dk1"/>
                </a:solidFill>
                <a:latin typeface="Neucha"/>
                <a:ea typeface="Neucha"/>
                <a:cs typeface="Neucha"/>
                <a:sym typeface="Neucha"/>
              </a:defRPr>
            </a:lvl3pPr>
            <a:lvl4pPr lvl="3">
              <a:spcBef>
                <a:spcPts val="0"/>
              </a:spcBef>
              <a:spcAft>
                <a:spcPts val="0"/>
              </a:spcAft>
              <a:buClr>
                <a:schemeClr val="dk1"/>
              </a:buClr>
              <a:buSzPts val="2800"/>
              <a:buFont typeface="Neucha"/>
              <a:buNone/>
              <a:defRPr sz="2800">
                <a:solidFill>
                  <a:schemeClr val="dk1"/>
                </a:solidFill>
                <a:latin typeface="Neucha"/>
                <a:ea typeface="Neucha"/>
                <a:cs typeface="Neucha"/>
                <a:sym typeface="Neucha"/>
              </a:defRPr>
            </a:lvl4pPr>
            <a:lvl5pPr lvl="4">
              <a:spcBef>
                <a:spcPts val="0"/>
              </a:spcBef>
              <a:spcAft>
                <a:spcPts val="0"/>
              </a:spcAft>
              <a:buClr>
                <a:schemeClr val="dk1"/>
              </a:buClr>
              <a:buSzPts val="2800"/>
              <a:buFont typeface="Neucha"/>
              <a:buNone/>
              <a:defRPr sz="2800">
                <a:solidFill>
                  <a:schemeClr val="dk1"/>
                </a:solidFill>
                <a:latin typeface="Neucha"/>
                <a:ea typeface="Neucha"/>
                <a:cs typeface="Neucha"/>
                <a:sym typeface="Neucha"/>
              </a:defRPr>
            </a:lvl5pPr>
            <a:lvl6pPr lvl="5">
              <a:spcBef>
                <a:spcPts val="0"/>
              </a:spcBef>
              <a:spcAft>
                <a:spcPts val="0"/>
              </a:spcAft>
              <a:buClr>
                <a:schemeClr val="dk1"/>
              </a:buClr>
              <a:buSzPts val="2800"/>
              <a:buFont typeface="Neucha"/>
              <a:buNone/>
              <a:defRPr sz="2800">
                <a:solidFill>
                  <a:schemeClr val="dk1"/>
                </a:solidFill>
                <a:latin typeface="Neucha"/>
                <a:ea typeface="Neucha"/>
                <a:cs typeface="Neucha"/>
                <a:sym typeface="Neucha"/>
              </a:defRPr>
            </a:lvl6pPr>
            <a:lvl7pPr lvl="6">
              <a:spcBef>
                <a:spcPts val="0"/>
              </a:spcBef>
              <a:spcAft>
                <a:spcPts val="0"/>
              </a:spcAft>
              <a:buClr>
                <a:schemeClr val="dk1"/>
              </a:buClr>
              <a:buSzPts val="2800"/>
              <a:buFont typeface="Neucha"/>
              <a:buNone/>
              <a:defRPr sz="2800">
                <a:solidFill>
                  <a:schemeClr val="dk1"/>
                </a:solidFill>
                <a:latin typeface="Neucha"/>
                <a:ea typeface="Neucha"/>
                <a:cs typeface="Neucha"/>
                <a:sym typeface="Neucha"/>
              </a:defRPr>
            </a:lvl7pPr>
            <a:lvl8pPr lvl="7">
              <a:spcBef>
                <a:spcPts val="0"/>
              </a:spcBef>
              <a:spcAft>
                <a:spcPts val="0"/>
              </a:spcAft>
              <a:buClr>
                <a:schemeClr val="dk1"/>
              </a:buClr>
              <a:buSzPts val="2800"/>
              <a:buFont typeface="Neucha"/>
              <a:buNone/>
              <a:defRPr sz="2800">
                <a:solidFill>
                  <a:schemeClr val="dk1"/>
                </a:solidFill>
                <a:latin typeface="Neucha"/>
                <a:ea typeface="Neucha"/>
                <a:cs typeface="Neucha"/>
                <a:sym typeface="Neucha"/>
              </a:defRPr>
            </a:lvl8pPr>
            <a:lvl9pPr lvl="8">
              <a:spcBef>
                <a:spcPts val="0"/>
              </a:spcBef>
              <a:spcAft>
                <a:spcPts val="0"/>
              </a:spcAft>
              <a:buClr>
                <a:schemeClr val="dk1"/>
              </a:buClr>
              <a:buSzPts val="2800"/>
              <a:buFont typeface="Neucha"/>
              <a:buNone/>
              <a:defRPr sz="2800">
                <a:solidFill>
                  <a:schemeClr val="dk1"/>
                </a:solidFill>
                <a:latin typeface="Neucha"/>
                <a:ea typeface="Neucha"/>
                <a:cs typeface="Neucha"/>
                <a:sym typeface="Neucha"/>
              </a:defRPr>
            </a:lvl9pPr>
          </a:lstStyle>
          <a:p/>
        </p:txBody>
      </p:sp>
      <p:sp>
        <p:nvSpPr>
          <p:cNvPr id="7" name="Google Shape;7;p1"/>
          <p:cNvSpPr txBox="1"/>
          <p:nvPr>
            <p:ph idx="1" type="body"/>
          </p:nvPr>
        </p:nvSpPr>
        <p:spPr>
          <a:xfrm>
            <a:off x="723900" y="1233541"/>
            <a:ext cx="7696200" cy="3335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rgbClr val="434343"/>
              </a:buClr>
              <a:buSzPts val="1800"/>
              <a:buFont typeface="Roboto"/>
              <a:buChar char="●"/>
              <a:defRPr sz="1800">
                <a:solidFill>
                  <a:srgbClr val="434343"/>
                </a:solidFill>
                <a:latin typeface="Roboto"/>
                <a:ea typeface="Roboto"/>
                <a:cs typeface="Roboto"/>
                <a:sym typeface="Roboto"/>
              </a:defRPr>
            </a:lvl1pPr>
            <a:lvl2pPr indent="-317500" lvl="1" marL="914400">
              <a:lnSpc>
                <a:spcPct val="115000"/>
              </a:lnSpc>
              <a:spcBef>
                <a:spcPts val="0"/>
              </a:spcBef>
              <a:spcAft>
                <a:spcPts val="0"/>
              </a:spcAft>
              <a:buClr>
                <a:srgbClr val="434343"/>
              </a:buClr>
              <a:buSzPts val="1400"/>
              <a:buFont typeface="Roboto"/>
              <a:buChar char="○"/>
              <a:defRPr>
                <a:solidFill>
                  <a:srgbClr val="434343"/>
                </a:solidFill>
                <a:latin typeface="Roboto"/>
                <a:ea typeface="Roboto"/>
                <a:cs typeface="Roboto"/>
                <a:sym typeface="Roboto"/>
              </a:defRPr>
            </a:lvl2pPr>
            <a:lvl3pPr indent="-317500" lvl="2" marL="1371600">
              <a:lnSpc>
                <a:spcPct val="115000"/>
              </a:lnSpc>
              <a:spcBef>
                <a:spcPts val="0"/>
              </a:spcBef>
              <a:spcAft>
                <a:spcPts val="0"/>
              </a:spcAft>
              <a:buClr>
                <a:srgbClr val="434343"/>
              </a:buClr>
              <a:buSzPts val="1400"/>
              <a:buFont typeface="Roboto"/>
              <a:buChar char="■"/>
              <a:defRPr>
                <a:solidFill>
                  <a:srgbClr val="434343"/>
                </a:solidFill>
                <a:latin typeface="Roboto"/>
                <a:ea typeface="Roboto"/>
                <a:cs typeface="Roboto"/>
                <a:sym typeface="Roboto"/>
              </a:defRPr>
            </a:lvl3pPr>
            <a:lvl4pPr indent="-317500" lvl="3" marL="1828800">
              <a:lnSpc>
                <a:spcPct val="115000"/>
              </a:lnSpc>
              <a:spcBef>
                <a:spcPts val="0"/>
              </a:spcBef>
              <a:spcAft>
                <a:spcPts val="0"/>
              </a:spcAft>
              <a:buClr>
                <a:srgbClr val="434343"/>
              </a:buClr>
              <a:buSzPts val="1400"/>
              <a:buFont typeface="Roboto"/>
              <a:buChar char="●"/>
              <a:defRPr>
                <a:solidFill>
                  <a:srgbClr val="434343"/>
                </a:solidFill>
                <a:latin typeface="Roboto"/>
                <a:ea typeface="Roboto"/>
                <a:cs typeface="Roboto"/>
                <a:sym typeface="Roboto"/>
              </a:defRPr>
            </a:lvl4pPr>
            <a:lvl5pPr indent="-317500" lvl="4" marL="2286000">
              <a:lnSpc>
                <a:spcPct val="115000"/>
              </a:lnSpc>
              <a:spcBef>
                <a:spcPts val="0"/>
              </a:spcBef>
              <a:spcAft>
                <a:spcPts val="0"/>
              </a:spcAft>
              <a:buClr>
                <a:srgbClr val="434343"/>
              </a:buClr>
              <a:buSzPts val="1400"/>
              <a:buFont typeface="Roboto"/>
              <a:buChar char="○"/>
              <a:defRPr>
                <a:solidFill>
                  <a:srgbClr val="434343"/>
                </a:solidFill>
                <a:latin typeface="Roboto"/>
                <a:ea typeface="Roboto"/>
                <a:cs typeface="Roboto"/>
                <a:sym typeface="Roboto"/>
              </a:defRPr>
            </a:lvl5pPr>
            <a:lvl6pPr indent="-317500" lvl="5" marL="2743200">
              <a:lnSpc>
                <a:spcPct val="115000"/>
              </a:lnSpc>
              <a:spcBef>
                <a:spcPts val="0"/>
              </a:spcBef>
              <a:spcAft>
                <a:spcPts val="0"/>
              </a:spcAft>
              <a:buClr>
                <a:srgbClr val="434343"/>
              </a:buClr>
              <a:buSzPts val="1400"/>
              <a:buFont typeface="Roboto"/>
              <a:buChar char="■"/>
              <a:defRPr>
                <a:solidFill>
                  <a:srgbClr val="434343"/>
                </a:solidFill>
                <a:latin typeface="Roboto"/>
                <a:ea typeface="Roboto"/>
                <a:cs typeface="Roboto"/>
                <a:sym typeface="Roboto"/>
              </a:defRPr>
            </a:lvl6pPr>
            <a:lvl7pPr indent="-317500" lvl="6" marL="3200400">
              <a:lnSpc>
                <a:spcPct val="115000"/>
              </a:lnSpc>
              <a:spcBef>
                <a:spcPts val="0"/>
              </a:spcBef>
              <a:spcAft>
                <a:spcPts val="0"/>
              </a:spcAft>
              <a:buClr>
                <a:srgbClr val="434343"/>
              </a:buClr>
              <a:buSzPts val="1400"/>
              <a:buFont typeface="Roboto"/>
              <a:buChar char="●"/>
              <a:defRPr>
                <a:solidFill>
                  <a:srgbClr val="434343"/>
                </a:solidFill>
                <a:latin typeface="Roboto"/>
                <a:ea typeface="Roboto"/>
                <a:cs typeface="Roboto"/>
                <a:sym typeface="Roboto"/>
              </a:defRPr>
            </a:lvl7pPr>
            <a:lvl8pPr indent="-317500" lvl="7" marL="3657600">
              <a:lnSpc>
                <a:spcPct val="115000"/>
              </a:lnSpc>
              <a:spcBef>
                <a:spcPts val="0"/>
              </a:spcBef>
              <a:spcAft>
                <a:spcPts val="0"/>
              </a:spcAft>
              <a:buClr>
                <a:srgbClr val="434343"/>
              </a:buClr>
              <a:buSzPts val="1400"/>
              <a:buFont typeface="Roboto"/>
              <a:buChar char="○"/>
              <a:defRPr>
                <a:solidFill>
                  <a:srgbClr val="434343"/>
                </a:solidFill>
                <a:latin typeface="Roboto"/>
                <a:ea typeface="Roboto"/>
                <a:cs typeface="Roboto"/>
                <a:sym typeface="Roboto"/>
              </a:defRPr>
            </a:lvl8pPr>
            <a:lvl9pPr indent="-317500" lvl="8" marL="4114800">
              <a:lnSpc>
                <a:spcPct val="115000"/>
              </a:lnSpc>
              <a:spcBef>
                <a:spcPts val="0"/>
              </a:spcBef>
              <a:spcAft>
                <a:spcPts val="0"/>
              </a:spcAft>
              <a:buClr>
                <a:srgbClr val="434343"/>
              </a:buClr>
              <a:buSzPts val="1400"/>
              <a:buFont typeface="Roboto"/>
              <a:buChar char="■"/>
              <a:defRPr>
                <a:solidFill>
                  <a:srgbClr val="434343"/>
                </a:solidFill>
                <a:latin typeface="Roboto"/>
                <a:ea typeface="Roboto"/>
                <a:cs typeface="Roboto"/>
                <a:sym typeface="Roboto"/>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88" name="Shape 388"/>
        <p:cNvGrpSpPr/>
        <p:nvPr/>
      </p:nvGrpSpPr>
      <p:grpSpPr>
        <a:xfrm>
          <a:off x="0" y="0"/>
          <a:ext cx="0" cy="0"/>
          <a:chOff x="0" y="0"/>
          <a:chExt cx="0" cy="0"/>
        </a:xfrm>
      </p:grpSpPr>
      <p:sp>
        <p:nvSpPr>
          <p:cNvPr id="389" name="Google Shape;389;p3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90" name="Google Shape;390;p3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92" name="Shape 392"/>
        <p:cNvGrpSpPr/>
        <p:nvPr/>
      </p:nvGrpSpPr>
      <p:grpSpPr>
        <a:xfrm>
          <a:off x="0" y="0"/>
          <a:ext cx="0" cy="0"/>
          <a:chOff x="0" y="0"/>
          <a:chExt cx="0" cy="0"/>
        </a:xfrm>
      </p:grpSpPr>
      <p:sp>
        <p:nvSpPr>
          <p:cNvPr id="393" name="Google Shape;393;p3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94" name="Google Shape;394;p3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3"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20" Type="http://schemas.openxmlformats.org/officeDocument/2006/relationships/slide" Target="/ppt/slides/slide48.xml"/><Relationship Id="rId21" Type="http://schemas.openxmlformats.org/officeDocument/2006/relationships/slide" Target="/ppt/slides/slide48.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8.xml"/><Relationship Id="rId5" Type="http://schemas.openxmlformats.org/officeDocument/2006/relationships/hyperlink" Target="http://bit.ly/33VAFh3" TargetMode="External"/><Relationship Id="rId6" Type="http://schemas.openxmlformats.org/officeDocument/2006/relationships/slide" Target="/ppt/slides/slide37.xml"/><Relationship Id="rId7" Type="http://schemas.openxmlformats.org/officeDocument/2006/relationships/slide" Target="/ppt/slides/slide37.xml"/><Relationship Id="rId8" Type="http://schemas.openxmlformats.org/officeDocument/2006/relationships/slide" Target="/ppt/slides/slide33.xml"/><Relationship Id="rId11" Type="http://schemas.openxmlformats.org/officeDocument/2006/relationships/slide" Target="/ppt/slides/slide39.xml"/><Relationship Id="rId10" Type="http://schemas.openxmlformats.org/officeDocument/2006/relationships/slide" Target="/ppt/slides/slide39.xml"/><Relationship Id="rId13" Type="http://schemas.openxmlformats.org/officeDocument/2006/relationships/slide" Target="/ppt/slides/slide40.xml"/><Relationship Id="rId12" Type="http://schemas.openxmlformats.org/officeDocument/2006/relationships/slide" Target="/ppt/slides/slide40.xml"/><Relationship Id="rId15" Type="http://schemas.openxmlformats.org/officeDocument/2006/relationships/slide" Target="/ppt/slides/slide41.xml"/><Relationship Id="rId14" Type="http://schemas.openxmlformats.org/officeDocument/2006/relationships/slide" Target="/ppt/slides/slide40.xml"/><Relationship Id="rId17" Type="http://schemas.openxmlformats.org/officeDocument/2006/relationships/hyperlink" Target="https://storyset.com/?utm_source=slidesgo_template&amp;utm_medium=referral-link&amp;utm_campaign=slidesgo_contents_of_this_template&amp;utm_term=storyset&amp;utm_content=storyset" TargetMode="External"/><Relationship Id="rId16" Type="http://schemas.openxmlformats.org/officeDocument/2006/relationships/slide" Target="/ppt/slides/slide41.xml"/><Relationship Id="rId19" Type="http://schemas.openxmlformats.org/officeDocument/2006/relationships/slide" Target="/ppt/slides/slide42.xml"/><Relationship Id="rId18" Type="http://schemas.openxmlformats.org/officeDocument/2006/relationships/slide" Target="/ppt/slides/slide4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7.xml"/><Relationship Id="rId3" Type="http://schemas.openxmlformats.org/officeDocument/2006/relationships/hyperlink" Target="https://www.freepik.com/free-vector/simple-abstract-business-card-template_7261167.htm#page=1&amp;query=simple%20template&amp;position=19/?utm_source=slidesgo_template&amp;utm_medium=referral-link&amp;utm_campaign=sg_resources&amp;utm_content=freepik" TargetMode="External"/><Relationship Id="rId4" Type="http://schemas.openxmlformats.org/officeDocument/2006/relationships/hyperlink" Target="https://www.freepik.com/free-vector/abstract-certificate-award-template_10882514.htm#page=1&amp;query=abstract%20template&amp;position=1/?utm_source=slidesgo_template&amp;utm_medium=referral-link&amp;utm_campaign=sg_resources&amp;utm_content=freepik" TargetMode="External"/><Relationship Id="rId9" Type="http://schemas.openxmlformats.org/officeDocument/2006/relationships/hyperlink" Target="https://www.freepik.com/free-vector/organized-weekly-planner_1219179.htm#page=1&amp;query=schedules&amp;position=8/?utm_source=slidesgo_template&amp;utm_medium=referral-link&amp;utm_campaign=sg_resources&amp;utm_content=freepik" TargetMode="External"/><Relationship Id="rId5" Type="http://schemas.openxmlformats.org/officeDocument/2006/relationships/hyperlink" Target="https://www.freepik.com/free-vector/blue-abstract-annual-report-template_12067551.htm#page=1&amp;query=abstract%20template&amp;position=21/?utm_source=slidesgo_template&amp;utm_medium=referral-link&amp;utm_campaign=sg_resources&amp;utm_content=freepik" TargetMode="External"/><Relationship Id="rId6" Type="http://schemas.openxmlformats.org/officeDocument/2006/relationships/hyperlink" Target="https://www.freepik.com/free-vector/abstract-annual-report-templates-set_12062109.htm#page=1&amp;query=abstract%20template&amp;position=20/?utm_source=slidesgo_template&amp;utm_medium=referral-link&amp;utm_campaign=sg_resources&amp;utm_content=freepik" TargetMode="External"/><Relationship Id="rId7" Type="http://schemas.openxmlformats.org/officeDocument/2006/relationships/hyperlink" Target="https://www.freepik.com/free-vector/people-calendar-time-management-concept_12067484.htm#page=1&amp;query=calendar&amp;position=3/?utm_source=slidesgo_template&amp;utm_medium=referral-link&amp;utm_campaign=sg_resources&amp;utm_content=freepik" TargetMode="External"/><Relationship Id="rId8" Type="http://schemas.openxmlformats.org/officeDocument/2006/relationships/hyperlink" Target="https://www.freepik.com/free-vector/minimalist-meal-planner-template-with-leaves_9158761.htm#page=1&amp;query=planner&amp;position=10/?utm_source=slidesgo_template&amp;utm_medium=referral-link&amp;utm_campaign=sg_resources&amp;utm_content=freepik" TargetMode="External"/><Relationship Id="rId11" Type="http://schemas.openxmlformats.org/officeDocument/2006/relationships/hyperlink" Target="https://www.freepik.com/free-vector/daily-planner_9086616.htm/?utm_source=slidesgo_template&amp;utm_medium=referral-link&amp;utm_campaign=sg_resources&amp;utm_content=freepik" TargetMode="External"/><Relationship Id="rId10" Type="http://schemas.openxmlformats.org/officeDocument/2006/relationships/hyperlink" Target="https://www.freepik.com/free-vector/modern-weekly-schedule-template-with-flat-design_3099270.htm#page=1&amp;query=schedules&amp;position=10/?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8.xml"/><Relationship Id="rId3" Type="http://schemas.openxmlformats.org/officeDocument/2006/relationships/hyperlink" Target="https://www.freepik.com/free-vector/colourful-diploma-template-kids_11739287.htm/?utm_source=slidesgo_template&amp;utm_medium=referral-link&amp;utm_campaign=sg_resources&amp;utm_content=freepik" TargetMode="External"/><Relationship Id="rId4" Type="http://schemas.openxmlformats.org/officeDocument/2006/relationships/hyperlink" Target="https://www.freepik.com/free-vector/setting-reminders-calendar-landing-page_8585163.htm/?utm_source=slidesgo_template&amp;utm_medium=referral-link&amp;utm_campaign=sg_resources&amp;utm_content=freepik" TargetMode="External"/><Relationship Id="rId5" Type="http://schemas.openxmlformats.org/officeDocument/2006/relationships/hyperlink" Target="https://www.freepik.com/free-vector/minimal-business-card-style_7334424.htm#page=1&amp;query=simple%20template&amp;position=4/?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0.xml"/><Relationship Id="rId3" Type="http://schemas.openxmlformats.org/officeDocument/2006/relationships/hyperlink" Target="https://fonts.google.com/specimen/Neucha" TargetMode="External"/><Relationship Id="rId4" Type="http://schemas.openxmlformats.org/officeDocument/2006/relationships/hyperlink" Target="https://fonts.google.com/specimen/Roboto+Slab"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2.gif"/><Relationship Id="rId9" Type="http://schemas.openxmlformats.org/officeDocument/2006/relationships/image" Target="../media/image4.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3.gif"/><Relationship Id="rId10" Type="http://schemas.openxmlformats.org/officeDocument/2006/relationships/image" Target="../media/image5.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1.gi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2.xml"/><Relationship Id="rId3" Type="http://schemas.openxmlformats.org/officeDocument/2006/relationships/hyperlink" Target="http://bit.ly/2PfT4lq" TargetMode="External"/><Relationship Id="rId4" Type="http://schemas.openxmlformats.org/officeDocument/2006/relationships/image" Target="../media/image6.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4"/>
        </a:solidFill>
      </p:bgPr>
    </p:bg>
    <p:spTree>
      <p:nvGrpSpPr>
        <p:cNvPr id="399" name="Shape 399"/>
        <p:cNvGrpSpPr/>
        <p:nvPr/>
      </p:nvGrpSpPr>
      <p:grpSpPr>
        <a:xfrm>
          <a:off x="0" y="0"/>
          <a:ext cx="0" cy="0"/>
          <a:chOff x="0" y="0"/>
          <a:chExt cx="0" cy="0"/>
        </a:xfrm>
      </p:grpSpPr>
      <p:sp>
        <p:nvSpPr>
          <p:cNvPr id="400" name="Google Shape;400;p40"/>
          <p:cNvSpPr txBox="1"/>
          <p:nvPr>
            <p:ph type="ctrTitle"/>
          </p:nvPr>
        </p:nvSpPr>
        <p:spPr>
          <a:xfrm>
            <a:off x="1529250" y="1095400"/>
            <a:ext cx="6085500" cy="205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Simple Education Planners &amp; Schedules</a:t>
            </a:r>
            <a:endParaRPr/>
          </a:p>
        </p:txBody>
      </p:sp>
      <p:sp>
        <p:nvSpPr>
          <p:cNvPr id="401" name="Google Shape;401;p40"/>
          <p:cNvSpPr txBox="1"/>
          <p:nvPr>
            <p:ph idx="1" type="subTitle"/>
          </p:nvPr>
        </p:nvSpPr>
        <p:spPr>
          <a:xfrm>
            <a:off x="2367450" y="3070188"/>
            <a:ext cx="44091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4" name="Shape 684"/>
        <p:cNvGrpSpPr/>
        <p:nvPr/>
      </p:nvGrpSpPr>
      <p:grpSpPr>
        <a:xfrm>
          <a:off x="0" y="0"/>
          <a:ext cx="0" cy="0"/>
          <a:chOff x="0" y="0"/>
          <a:chExt cx="0" cy="0"/>
        </a:xfrm>
      </p:grpSpPr>
      <p:sp>
        <p:nvSpPr>
          <p:cNvPr id="685" name="Google Shape;685;p49"/>
          <p:cNvSpPr/>
          <p:nvPr/>
        </p:nvSpPr>
        <p:spPr>
          <a:xfrm>
            <a:off x="503900" y="342850"/>
            <a:ext cx="8163000" cy="44076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9"/>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February</a:t>
            </a:r>
            <a:endParaRPr/>
          </a:p>
        </p:txBody>
      </p:sp>
      <p:graphicFrame>
        <p:nvGraphicFramePr>
          <p:cNvPr id="687" name="Google Shape;687;p49"/>
          <p:cNvGraphicFramePr/>
          <p:nvPr/>
        </p:nvGraphicFramePr>
        <p:xfrm>
          <a:off x="952475" y="1049950"/>
          <a:ext cx="3000000" cy="3000000"/>
        </p:xfrm>
        <a:graphic>
          <a:graphicData uri="http://schemas.openxmlformats.org/drawingml/2006/table">
            <a:tbl>
              <a:tblPr>
                <a:noFill/>
                <a:tableStyleId>{0D43E3EF-BB93-463C-AC73-62BE73079A17}</a:tableStyleId>
              </a:tblPr>
              <a:tblGrid>
                <a:gridCol w="1034150"/>
                <a:gridCol w="1034150"/>
                <a:gridCol w="1034150"/>
                <a:gridCol w="1034150"/>
                <a:gridCol w="1034150"/>
                <a:gridCol w="1034150"/>
                <a:gridCol w="1034150"/>
              </a:tblGrid>
              <a:tr h="409250">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Monday</a:t>
                      </a:r>
                      <a:endParaRPr>
                        <a:solidFill>
                          <a:schemeClr val="accent2"/>
                        </a:solidFill>
                        <a:latin typeface="Neucha"/>
                        <a:ea typeface="Neucha"/>
                        <a:cs typeface="Neucha"/>
                        <a:sym typeface="Neuch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accent5">
                          <a:alpha val="0"/>
                        </a:scheme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Tuesday</a:t>
                      </a:r>
                      <a:endParaRPr>
                        <a:solidFill>
                          <a:schemeClr val="accent2"/>
                        </a:solidFill>
                        <a:latin typeface="Neucha"/>
                        <a:ea typeface="Neucha"/>
                        <a:cs typeface="Neucha"/>
                        <a:sym typeface="Neucha"/>
                      </a:endParaRPr>
                    </a:p>
                  </a:txBody>
                  <a:tcPr marT="91425" marB="91425" marR="91425" marL="91425" anchor="ctr">
                    <a:lnL cap="flat" cmpd="sng" w="9525">
                      <a:solidFill>
                        <a:schemeClr val="accent5">
                          <a:alpha val="0"/>
                        </a:schemeClr>
                      </a:solidFill>
                      <a:prstDash val="solid"/>
                      <a:round/>
                      <a:headEnd len="sm" w="sm" type="none"/>
                      <a:tailEnd len="sm" w="sm" type="none"/>
                    </a:lnL>
                    <a:lnR cap="flat" cmpd="sng" w="9525">
                      <a:solidFill>
                        <a:schemeClr val="accent5">
                          <a:alpha val="0"/>
                        </a:scheme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Wednesday</a:t>
                      </a:r>
                      <a:endParaRPr>
                        <a:solidFill>
                          <a:schemeClr val="accent2"/>
                        </a:solidFill>
                        <a:latin typeface="Neucha"/>
                        <a:ea typeface="Neucha"/>
                        <a:cs typeface="Neucha"/>
                        <a:sym typeface="Neucha"/>
                      </a:endParaRPr>
                    </a:p>
                  </a:txBody>
                  <a:tcPr marT="91425" marB="91425" marR="91425" marL="91425" anchor="ctr">
                    <a:lnL cap="flat" cmpd="sng" w="9525">
                      <a:solidFill>
                        <a:schemeClr val="accent5">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Thursday</a:t>
                      </a:r>
                      <a:endParaRPr>
                        <a:solidFill>
                          <a:schemeClr val="accent2"/>
                        </a:solidFill>
                        <a:latin typeface="Neucha"/>
                        <a:ea typeface="Neucha"/>
                        <a:cs typeface="Neucha"/>
                        <a:sym typeface="Neuch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Friday</a:t>
                      </a:r>
                      <a:endParaRPr>
                        <a:solidFill>
                          <a:schemeClr val="accent2"/>
                        </a:solidFill>
                        <a:latin typeface="Neucha"/>
                        <a:ea typeface="Neucha"/>
                        <a:cs typeface="Neucha"/>
                        <a:sym typeface="Neuch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Saturday</a:t>
                      </a:r>
                      <a:endParaRPr>
                        <a:solidFill>
                          <a:schemeClr val="accent2"/>
                        </a:solidFill>
                        <a:latin typeface="Neucha"/>
                        <a:ea typeface="Neucha"/>
                        <a:cs typeface="Neucha"/>
                        <a:sym typeface="Neuch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Sunday</a:t>
                      </a:r>
                      <a:endParaRPr>
                        <a:solidFill>
                          <a:schemeClr val="accent2"/>
                        </a:solidFill>
                        <a:latin typeface="Neucha"/>
                        <a:ea typeface="Neucha"/>
                        <a:cs typeface="Neucha"/>
                        <a:sym typeface="Neuch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r>
              <a:tr h="721625">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alpha val="0"/>
                        </a:schemeClr>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3</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4</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5</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6</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7</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alpha val="0"/>
                        </a:schemeClr>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r>
              <a:tr h="721625">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8</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alpha val="0"/>
                        </a:schemeClr>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9</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10</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11</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12</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13</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14</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alpha val="0"/>
                        </a:schemeClr>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r>
              <a:tr h="721625">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15</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alpha val="0"/>
                        </a:schemeClr>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16</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17</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18</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19</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20</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21</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alpha val="0"/>
                        </a:schemeClr>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r>
              <a:tr h="721625">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22</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alpha val="0"/>
                        </a:schemeClr>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23</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24</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25</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26</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27</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28</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5"/>
                      </a:solidFill>
                      <a:prstDash val="solid"/>
                      <a:round/>
                      <a:headEnd len="sm" w="sm" type="none"/>
                      <a:tailEnd len="sm" w="sm" type="none"/>
                    </a:lnL>
                    <a:lnR cap="flat" cmpd="sng" w="9525">
                      <a:solidFill>
                        <a:schemeClr val="accent5">
                          <a:alpha val="0"/>
                        </a:schemeClr>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tcPr>
                </a:tc>
              </a:tr>
            </a:tbl>
          </a:graphicData>
        </a:graphic>
      </p:graphicFrame>
      <p:sp>
        <p:nvSpPr>
          <p:cNvPr id="688" name="Google Shape;688;p49"/>
          <p:cNvSpPr/>
          <p:nvPr/>
        </p:nvSpPr>
        <p:spPr>
          <a:xfrm>
            <a:off x="3599225" y="642775"/>
            <a:ext cx="133500" cy="133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9"/>
          <p:cNvSpPr txBox="1"/>
          <p:nvPr/>
        </p:nvSpPr>
        <p:spPr>
          <a:xfrm>
            <a:off x="3732725" y="542875"/>
            <a:ext cx="1257300" cy="333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690" name="Google Shape;690;p49"/>
          <p:cNvSpPr/>
          <p:nvPr/>
        </p:nvSpPr>
        <p:spPr>
          <a:xfrm>
            <a:off x="4742583" y="642775"/>
            <a:ext cx="133500" cy="133500"/>
          </a:xfrm>
          <a:prstGeom prst="ellipse">
            <a:avLst/>
          </a:prstGeom>
          <a:solidFill>
            <a:schemeClr val="hlink"/>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9"/>
          <p:cNvSpPr txBox="1"/>
          <p:nvPr/>
        </p:nvSpPr>
        <p:spPr>
          <a:xfrm>
            <a:off x="4876075" y="542875"/>
            <a:ext cx="1257300" cy="333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692" name="Google Shape;692;p49"/>
          <p:cNvSpPr/>
          <p:nvPr/>
        </p:nvSpPr>
        <p:spPr>
          <a:xfrm>
            <a:off x="5885942" y="642775"/>
            <a:ext cx="133500" cy="133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9"/>
          <p:cNvSpPr txBox="1"/>
          <p:nvPr/>
        </p:nvSpPr>
        <p:spPr>
          <a:xfrm>
            <a:off x="6019450" y="542875"/>
            <a:ext cx="1257300" cy="333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694" name="Google Shape;694;p49"/>
          <p:cNvSpPr/>
          <p:nvPr/>
        </p:nvSpPr>
        <p:spPr>
          <a:xfrm>
            <a:off x="7029300" y="642775"/>
            <a:ext cx="133500" cy="1335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9"/>
          <p:cNvSpPr txBox="1"/>
          <p:nvPr/>
        </p:nvSpPr>
        <p:spPr>
          <a:xfrm>
            <a:off x="7162800" y="542875"/>
            <a:ext cx="1257300" cy="333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696" name="Google Shape;696;p49"/>
          <p:cNvSpPr/>
          <p:nvPr/>
        </p:nvSpPr>
        <p:spPr>
          <a:xfrm>
            <a:off x="932525" y="1591325"/>
            <a:ext cx="1054200" cy="219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9"/>
          <p:cNvSpPr/>
          <p:nvPr/>
        </p:nvSpPr>
        <p:spPr>
          <a:xfrm>
            <a:off x="5089075" y="1591325"/>
            <a:ext cx="1054200" cy="2190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9"/>
          <p:cNvSpPr/>
          <p:nvPr/>
        </p:nvSpPr>
        <p:spPr>
          <a:xfrm>
            <a:off x="5089075" y="2381900"/>
            <a:ext cx="1054200" cy="219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9"/>
          <p:cNvSpPr/>
          <p:nvPr/>
        </p:nvSpPr>
        <p:spPr>
          <a:xfrm>
            <a:off x="3020775" y="2381900"/>
            <a:ext cx="1054200" cy="219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9"/>
          <p:cNvSpPr/>
          <p:nvPr/>
        </p:nvSpPr>
        <p:spPr>
          <a:xfrm>
            <a:off x="3020775" y="3086750"/>
            <a:ext cx="1054200" cy="219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9"/>
          <p:cNvSpPr/>
          <p:nvPr/>
        </p:nvSpPr>
        <p:spPr>
          <a:xfrm>
            <a:off x="3020775" y="3763025"/>
            <a:ext cx="3122400" cy="219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9"/>
          <p:cNvSpPr/>
          <p:nvPr/>
        </p:nvSpPr>
        <p:spPr>
          <a:xfrm>
            <a:off x="932525" y="3086750"/>
            <a:ext cx="2088300" cy="219000"/>
          </a:xfrm>
          <a:prstGeom prst="rect">
            <a:avLst/>
          </a:prstGeom>
          <a:solidFill>
            <a:schemeClr val="hlink"/>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9"/>
          <p:cNvSpPr/>
          <p:nvPr/>
        </p:nvSpPr>
        <p:spPr>
          <a:xfrm>
            <a:off x="7157375" y="1591325"/>
            <a:ext cx="1054200" cy="2190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9"/>
          <p:cNvSpPr/>
          <p:nvPr/>
        </p:nvSpPr>
        <p:spPr>
          <a:xfrm>
            <a:off x="6123225" y="3086750"/>
            <a:ext cx="2088300" cy="2190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9"/>
          <p:cNvSpPr/>
          <p:nvPr/>
        </p:nvSpPr>
        <p:spPr>
          <a:xfrm>
            <a:off x="6123225" y="3763025"/>
            <a:ext cx="1054200" cy="219000"/>
          </a:xfrm>
          <a:prstGeom prst="rect">
            <a:avLst/>
          </a:prstGeom>
          <a:solidFill>
            <a:schemeClr val="hlink"/>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9"/>
          <p:cNvSpPr/>
          <p:nvPr/>
        </p:nvSpPr>
        <p:spPr>
          <a:xfrm>
            <a:off x="932525" y="2381900"/>
            <a:ext cx="1054200" cy="219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0" name="Shape 710"/>
        <p:cNvGrpSpPr/>
        <p:nvPr/>
      </p:nvGrpSpPr>
      <p:grpSpPr>
        <a:xfrm>
          <a:off x="0" y="0"/>
          <a:ext cx="0" cy="0"/>
          <a:chOff x="0" y="0"/>
          <a:chExt cx="0" cy="0"/>
        </a:xfrm>
      </p:grpSpPr>
      <p:sp>
        <p:nvSpPr>
          <p:cNvPr id="711" name="Google Shape;711;p50"/>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February</a:t>
            </a:r>
            <a:endParaRPr/>
          </a:p>
        </p:txBody>
      </p:sp>
      <p:sp>
        <p:nvSpPr>
          <p:cNvPr id="712" name="Google Shape;712;p50"/>
          <p:cNvSpPr/>
          <p:nvPr/>
        </p:nvSpPr>
        <p:spPr>
          <a:xfrm>
            <a:off x="744150" y="1071800"/>
            <a:ext cx="1867500" cy="252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0"/>
          <p:cNvSpPr/>
          <p:nvPr/>
        </p:nvSpPr>
        <p:spPr>
          <a:xfrm>
            <a:off x="2687059" y="1071800"/>
            <a:ext cx="1867500" cy="252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0"/>
          <p:cNvSpPr/>
          <p:nvPr/>
        </p:nvSpPr>
        <p:spPr>
          <a:xfrm>
            <a:off x="4629967" y="1071800"/>
            <a:ext cx="1867500" cy="252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50"/>
          <p:cNvSpPr/>
          <p:nvPr/>
        </p:nvSpPr>
        <p:spPr>
          <a:xfrm>
            <a:off x="6572876" y="1071800"/>
            <a:ext cx="1867500" cy="252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50"/>
          <p:cNvSpPr txBox="1"/>
          <p:nvPr>
            <p:ph idx="2" type="title"/>
          </p:nvPr>
        </p:nvSpPr>
        <p:spPr>
          <a:xfrm>
            <a:off x="723900" y="1071800"/>
            <a:ext cx="1887600" cy="55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Week 1 </a:t>
            </a:r>
            <a:endParaRPr/>
          </a:p>
        </p:txBody>
      </p:sp>
      <p:sp>
        <p:nvSpPr>
          <p:cNvPr id="717" name="Google Shape;717;p50"/>
          <p:cNvSpPr txBox="1"/>
          <p:nvPr>
            <p:ph idx="1" type="subTitle"/>
          </p:nvPr>
        </p:nvSpPr>
        <p:spPr>
          <a:xfrm>
            <a:off x="744150" y="1527800"/>
            <a:ext cx="18675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 is the second planet from the Sun</a:t>
            </a:r>
            <a:endParaRPr/>
          </a:p>
        </p:txBody>
      </p:sp>
      <p:sp>
        <p:nvSpPr>
          <p:cNvPr id="718" name="Google Shape;718;p50"/>
          <p:cNvSpPr txBox="1"/>
          <p:nvPr>
            <p:ph idx="3" type="title"/>
          </p:nvPr>
        </p:nvSpPr>
        <p:spPr>
          <a:xfrm>
            <a:off x="2687050" y="1071800"/>
            <a:ext cx="1867500" cy="55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Week 2</a:t>
            </a:r>
            <a:endParaRPr/>
          </a:p>
        </p:txBody>
      </p:sp>
      <p:sp>
        <p:nvSpPr>
          <p:cNvPr id="719" name="Google Shape;719;p50"/>
          <p:cNvSpPr txBox="1"/>
          <p:nvPr>
            <p:ph idx="4" type="subTitle"/>
          </p:nvPr>
        </p:nvSpPr>
        <p:spPr>
          <a:xfrm>
            <a:off x="2687050" y="1527800"/>
            <a:ext cx="18675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Earth is the third planet from the Sun</a:t>
            </a:r>
            <a:endParaRPr/>
          </a:p>
        </p:txBody>
      </p:sp>
      <p:sp>
        <p:nvSpPr>
          <p:cNvPr id="720" name="Google Shape;720;p50"/>
          <p:cNvSpPr txBox="1"/>
          <p:nvPr>
            <p:ph idx="5" type="title"/>
          </p:nvPr>
        </p:nvSpPr>
        <p:spPr>
          <a:xfrm>
            <a:off x="4629950" y="1071800"/>
            <a:ext cx="1867500" cy="55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Week 3</a:t>
            </a:r>
            <a:endParaRPr/>
          </a:p>
        </p:txBody>
      </p:sp>
      <p:sp>
        <p:nvSpPr>
          <p:cNvPr id="721" name="Google Shape;721;p50"/>
          <p:cNvSpPr txBox="1"/>
          <p:nvPr>
            <p:ph idx="6" type="subTitle"/>
          </p:nvPr>
        </p:nvSpPr>
        <p:spPr>
          <a:xfrm>
            <a:off x="4629950" y="1527800"/>
            <a:ext cx="18675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Despite being red, Mars is a cold place</a:t>
            </a:r>
            <a:endParaRPr/>
          </a:p>
        </p:txBody>
      </p:sp>
      <p:sp>
        <p:nvSpPr>
          <p:cNvPr id="722" name="Google Shape;722;p50"/>
          <p:cNvSpPr txBox="1"/>
          <p:nvPr>
            <p:ph idx="7" type="title"/>
          </p:nvPr>
        </p:nvSpPr>
        <p:spPr>
          <a:xfrm>
            <a:off x="6572900" y="1071800"/>
            <a:ext cx="1867500" cy="55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Week 4</a:t>
            </a:r>
            <a:endParaRPr/>
          </a:p>
        </p:txBody>
      </p:sp>
      <p:sp>
        <p:nvSpPr>
          <p:cNvPr id="723" name="Google Shape;723;p50"/>
          <p:cNvSpPr txBox="1"/>
          <p:nvPr>
            <p:ph idx="8" type="subTitle"/>
          </p:nvPr>
        </p:nvSpPr>
        <p:spPr>
          <a:xfrm>
            <a:off x="6572900" y="1527800"/>
            <a:ext cx="18675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Neptune is very far away from Earth</a:t>
            </a:r>
            <a:endParaRPr/>
          </a:p>
        </p:txBody>
      </p:sp>
      <p:sp>
        <p:nvSpPr>
          <p:cNvPr id="724" name="Google Shape;724;p50"/>
          <p:cNvSpPr/>
          <p:nvPr/>
        </p:nvSpPr>
        <p:spPr>
          <a:xfrm>
            <a:off x="723900" y="3692225"/>
            <a:ext cx="7696200" cy="8940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0"/>
          <p:cNvSpPr txBox="1"/>
          <p:nvPr/>
        </p:nvSpPr>
        <p:spPr>
          <a:xfrm>
            <a:off x="761175" y="3692225"/>
            <a:ext cx="1476300" cy="34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1"/>
                </a:solidFill>
                <a:latin typeface="Neucha"/>
                <a:ea typeface="Neucha"/>
                <a:cs typeface="Neucha"/>
                <a:sym typeface="Neucha"/>
              </a:rPr>
              <a:t>Notes</a:t>
            </a:r>
            <a:endParaRPr sz="1600">
              <a:solidFill>
                <a:schemeClr val="accent1"/>
              </a:solidFill>
              <a:latin typeface="Neucha"/>
              <a:ea typeface="Neucha"/>
              <a:cs typeface="Neucha"/>
              <a:sym typeface="Neucha"/>
            </a:endParaRPr>
          </a:p>
        </p:txBody>
      </p:sp>
      <p:cxnSp>
        <p:nvCxnSpPr>
          <p:cNvPr id="726" name="Google Shape;726;p50"/>
          <p:cNvCxnSpPr/>
          <p:nvPr/>
        </p:nvCxnSpPr>
        <p:spPr>
          <a:xfrm>
            <a:off x="886200" y="4035125"/>
            <a:ext cx="7371600" cy="0"/>
          </a:xfrm>
          <a:prstGeom prst="straightConnector1">
            <a:avLst/>
          </a:prstGeom>
          <a:noFill/>
          <a:ln cap="flat" cmpd="sng" w="9525">
            <a:solidFill>
              <a:schemeClr val="accent6"/>
            </a:solidFill>
            <a:prstDash val="dot"/>
            <a:round/>
            <a:headEnd len="med" w="med" type="none"/>
            <a:tailEnd len="med" w="med" type="none"/>
          </a:ln>
        </p:spPr>
      </p:cxnSp>
      <p:cxnSp>
        <p:nvCxnSpPr>
          <p:cNvPr id="727" name="Google Shape;727;p50"/>
          <p:cNvCxnSpPr/>
          <p:nvPr/>
        </p:nvCxnSpPr>
        <p:spPr>
          <a:xfrm>
            <a:off x="886200" y="4216100"/>
            <a:ext cx="7371600" cy="0"/>
          </a:xfrm>
          <a:prstGeom prst="straightConnector1">
            <a:avLst/>
          </a:prstGeom>
          <a:noFill/>
          <a:ln cap="flat" cmpd="sng" w="9525">
            <a:solidFill>
              <a:schemeClr val="accent6"/>
            </a:solidFill>
            <a:prstDash val="dot"/>
            <a:round/>
            <a:headEnd len="med" w="med" type="none"/>
            <a:tailEnd len="med" w="med" type="none"/>
          </a:ln>
        </p:spPr>
      </p:cxnSp>
      <p:cxnSp>
        <p:nvCxnSpPr>
          <p:cNvPr id="728" name="Google Shape;728;p50"/>
          <p:cNvCxnSpPr/>
          <p:nvPr/>
        </p:nvCxnSpPr>
        <p:spPr>
          <a:xfrm>
            <a:off x="886200" y="4397075"/>
            <a:ext cx="7371600" cy="0"/>
          </a:xfrm>
          <a:prstGeom prst="straightConnector1">
            <a:avLst/>
          </a:prstGeom>
          <a:noFill/>
          <a:ln cap="flat" cmpd="sng" w="9525">
            <a:solidFill>
              <a:schemeClr val="accent6"/>
            </a:solidFill>
            <a:prstDash val="dot"/>
            <a:round/>
            <a:headEnd len="med" w="med" type="none"/>
            <a:tailEnd len="med" w="med" type="none"/>
          </a:ln>
        </p:spPr>
      </p:cxnSp>
      <p:sp>
        <p:nvSpPr>
          <p:cNvPr id="729" name="Google Shape;729;p50"/>
          <p:cNvSpPr txBox="1"/>
          <p:nvPr/>
        </p:nvSpPr>
        <p:spPr>
          <a:xfrm>
            <a:off x="1455625" y="3735050"/>
            <a:ext cx="3116400" cy="718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It has a beautiful name and is the second planet from the Sun</a:t>
            </a:r>
            <a:endParaRPr>
              <a:solidFill>
                <a:srgbClr val="434343"/>
              </a:solidFill>
              <a:latin typeface="Roboto"/>
              <a:ea typeface="Roboto"/>
              <a:cs typeface="Roboto"/>
              <a:sym typeface="Roboto"/>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3" name="Shape 733"/>
        <p:cNvGrpSpPr/>
        <p:nvPr/>
      </p:nvGrpSpPr>
      <p:grpSpPr>
        <a:xfrm>
          <a:off x="0" y="0"/>
          <a:ext cx="0" cy="0"/>
          <a:chOff x="0" y="0"/>
          <a:chExt cx="0" cy="0"/>
        </a:xfrm>
      </p:grpSpPr>
      <p:sp>
        <p:nvSpPr>
          <p:cNvPr id="734" name="Google Shape;734;p51"/>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March - 2021</a:t>
            </a:r>
            <a:endParaRPr/>
          </a:p>
        </p:txBody>
      </p:sp>
      <p:graphicFrame>
        <p:nvGraphicFramePr>
          <p:cNvPr id="735" name="Google Shape;735;p51"/>
          <p:cNvGraphicFramePr/>
          <p:nvPr/>
        </p:nvGraphicFramePr>
        <p:xfrm>
          <a:off x="723900" y="1066975"/>
          <a:ext cx="3000000" cy="3000000"/>
        </p:xfrm>
        <a:graphic>
          <a:graphicData uri="http://schemas.openxmlformats.org/drawingml/2006/table">
            <a:tbl>
              <a:tblPr>
                <a:noFill/>
                <a:tableStyleId>{0D43E3EF-BB93-463C-AC73-62BE73079A17}</a:tableStyleId>
              </a:tblPr>
              <a:tblGrid>
                <a:gridCol w="770350"/>
                <a:gridCol w="770350"/>
                <a:gridCol w="770350"/>
                <a:gridCol w="770350"/>
                <a:gridCol w="770350"/>
                <a:gridCol w="770350"/>
                <a:gridCol w="770350"/>
              </a:tblGrid>
              <a:tr h="402175">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Mo</a:t>
                      </a:r>
                      <a:endParaRPr sz="16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Tu</a:t>
                      </a:r>
                      <a:endParaRPr sz="16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We</a:t>
                      </a:r>
                      <a:endParaRPr sz="16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Th</a:t>
                      </a:r>
                      <a:endParaRPr sz="16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Fr</a:t>
                      </a:r>
                      <a:endParaRPr sz="16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Sa</a:t>
                      </a:r>
                      <a:endParaRPr sz="16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Su</a:t>
                      </a:r>
                      <a:endParaRPr sz="16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lt2"/>
                    </a:solidFill>
                  </a:tcPr>
                </a:tc>
              </a:tr>
              <a:tr h="509550">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3</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4</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5</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6</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7</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hlink"/>
                    </a:solidFill>
                  </a:tcPr>
                </a:tc>
              </a:tr>
              <a:tr h="509550">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8</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hlink"/>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9</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10</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11</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12</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13</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14</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r>
              <a:tr h="509550">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15</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16</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17</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18</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19</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20</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21</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r>
              <a:tr h="509550">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22</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23</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24</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25</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26</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27</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28</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r>
              <a:tr h="509550">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29</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30</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31</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r">
                        <a:spcBef>
                          <a:spcPts val="0"/>
                        </a:spcBef>
                        <a:spcAft>
                          <a:spcPts val="0"/>
                        </a:spcAft>
                        <a:buNone/>
                      </a:pPr>
                      <a:r>
                        <a:t/>
                      </a:r>
                      <a:endParaRPr sz="1100">
                        <a:solidFill>
                          <a:srgbClr val="434343"/>
                        </a:solidFill>
                        <a:latin typeface="Roboto"/>
                        <a:ea typeface="Roboto"/>
                        <a:cs typeface="Roboto"/>
                        <a:sym typeface="Roboto"/>
                      </a:endParaRPr>
                    </a:p>
                  </a:txBody>
                  <a:tcPr marT="91425" marB="91425" marR="91425" marL="91425" anchor="b">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r">
                        <a:spcBef>
                          <a:spcPts val="0"/>
                        </a:spcBef>
                        <a:spcAft>
                          <a:spcPts val="0"/>
                        </a:spcAft>
                        <a:buNone/>
                      </a:pPr>
                      <a:r>
                        <a:t/>
                      </a:r>
                      <a:endParaRPr sz="1100">
                        <a:solidFill>
                          <a:srgbClr val="434343"/>
                        </a:solidFill>
                        <a:latin typeface="Roboto"/>
                        <a:ea typeface="Roboto"/>
                        <a:cs typeface="Roboto"/>
                        <a:sym typeface="Roboto"/>
                      </a:endParaRPr>
                    </a:p>
                  </a:txBody>
                  <a:tcPr marT="91425" marB="91425" marR="91425" marL="91425" anchor="b">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r">
                        <a:spcBef>
                          <a:spcPts val="0"/>
                        </a:spcBef>
                        <a:spcAft>
                          <a:spcPts val="0"/>
                        </a:spcAft>
                        <a:buNone/>
                      </a:pPr>
                      <a:r>
                        <a:t/>
                      </a:r>
                      <a:endParaRPr sz="1100">
                        <a:solidFill>
                          <a:srgbClr val="434343"/>
                        </a:solidFill>
                        <a:latin typeface="Roboto"/>
                        <a:ea typeface="Roboto"/>
                        <a:cs typeface="Roboto"/>
                        <a:sym typeface="Roboto"/>
                      </a:endParaRPr>
                    </a:p>
                  </a:txBody>
                  <a:tcPr marT="91425" marB="91425" marR="91425" marL="91425" anchor="b">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736" name="Google Shape;736;p51"/>
          <p:cNvSpPr/>
          <p:nvPr/>
        </p:nvSpPr>
        <p:spPr>
          <a:xfrm>
            <a:off x="6281400" y="1059150"/>
            <a:ext cx="2138400" cy="35100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51"/>
          <p:cNvSpPr txBox="1"/>
          <p:nvPr/>
        </p:nvSpPr>
        <p:spPr>
          <a:xfrm>
            <a:off x="6487900" y="1066975"/>
            <a:ext cx="1476300" cy="34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1"/>
                </a:solidFill>
                <a:latin typeface="Neucha"/>
                <a:ea typeface="Neucha"/>
                <a:cs typeface="Neucha"/>
                <a:sym typeface="Neucha"/>
              </a:rPr>
              <a:t>Notes:</a:t>
            </a:r>
            <a:endParaRPr sz="1600">
              <a:solidFill>
                <a:schemeClr val="accent1"/>
              </a:solidFill>
              <a:latin typeface="Neucha"/>
              <a:ea typeface="Neucha"/>
              <a:cs typeface="Neucha"/>
              <a:sym typeface="Neucha"/>
            </a:endParaRPr>
          </a:p>
        </p:txBody>
      </p:sp>
      <p:cxnSp>
        <p:nvCxnSpPr>
          <p:cNvPr id="738" name="Google Shape;738;p51"/>
          <p:cNvCxnSpPr/>
          <p:nvPr/>
        </p:nvCxnSpPr>
        <p:spPr>
          <a:xfrm>
            <a:off x="6487891" y="1662250"/>
            <a:ext cx="1698900" cy="0"/>
          </a:xfrm>
          <a:prstGeom prst="straightConnector1">
            <a:avLst/>
          </a:prstGeom>
          <a:noFill/>
          <a:ln cap="flat" cmpd="sng" w="9525">
            <a:solidFill>
              <a:schemeClr val="accent5"/>
            </a:solidFill>
            <a:prstDash val="solid"/>
            <a:round/>
            <a:headEnd len="med" w="med" type="none"/>
            <a:tailEnd len="med" w="med" type="none"/>
          </a:ln>
        </p:spPr>
      </p:cxnSp>
      <p:cxnSp>
        <p:nvCxnSpPr>
          <p:cNvPr id="739" name="Google Shape;739;p51"/>
          <p:cNvCxnSpPr/>
          <p:nvPr/>
        </p:nvCxnSpPr>
        <p:spPr>
          <a:xfrm>
            <a:off x="6487891" y="1897720"/>
            <a:ext cx="1698900" cy="0"/>
          </a:xfrm>
          <a:prstGeom prst="straightConnector1">
            <a:avLst/>
          </a:prstGeom>
          <a:noFill/>
          <a:ln cap="flat" cmpd="sng" w="9525">
            <a:solidFill>
              <a:schemeClr val="accent5"/>
            </a:solidFill>
            <a:prstDash val="solid"/>
            <a:round/>
            <a:headEnd len="med" w="med" type="none"/>
            <a:tailEnd len="med" w="med" type="none"/>
          </a:ln>
        </p:spPr>
      </p:cxnSp>
      <p:cxnSp>
        <p:nvCxnSpPr>
          <p:cNvPr id="740" name="Google Shape;740;p51"/>
          <p:cNvCxnSpPr/>
          <p:nvPr/>
        </p:nvCxnSpPr>
        <p:spPr>
          <a:xfrm>
            <a:off x="6487891" y="2133191"/>
            <a:ext cx="1698900" cy="0"/>
          </a:xfrm>
          <a:prstGeom prst="straightConnector1">
            <a:avLst/>
          </a:prstGeom>
          <a:noFill/>
          <a:ln cap="flat" cmpd="sng" w="9525">
            <a:solidFill>
              <a:schemeClr val="accent5"/>
            </a:solidFill>
            <a:prstDash val="solid"/>
            <a:round/>
            <a:headEnd len="med" w="med" type="none"/>
            <a:tailEnd len="med" w="med" type="none"/>
          </a:ln>
        </p:spPr>
      </p:cxnSp>
      <p:cxnSp>
        <p:nvCxnSpPr>
          <p:cNvPr id="741" name="Google Shape;741;p51"/>
          <p:cNvCxnSpPr/>
          <p:nvPr/>
        </p:nvCxnSpPr>
        <p:spPr>
          <a:xfrm>
            <a:off x="6487891" y="2368661"/>
            <a:ext cx="1698900" cy="0"/>
          </a:xfrm>
          <a:prstGeom prst="straightConnector1">
            <a:avLst/>
          </a:prstGeom>
          <a:noFill/>
          <a:ln cap="flat" cmpd="sng" w="9525">
            <a:solidFill>
              <a:schemeClr val="accent5"/>
            </a:solidFill>
            <a:prstDash val="solid"/>
            <a:round/>
            <a:headEnd len="med" w="med" type="none"/>
            <a:tailEnd len="med" w="med" type="none"/>
          </a:ln>
        </p:spPr>
      </p:cxnSp>
      <p:cxnSp>
        <p:nvCxnSpPr>
          <p:cNvPr id="742" name="Google Shape;742;p51"/>
          <p:cNvCxnSpPr/>
          <p:nvPr/>
        </p:nvCxnSpPr>
        <p:spPr>
          <a:xfrm>
            <a:off x="6487891" y="2604132"/>
            <a:ext cx="1698900" cy="0"/>
          </a:xfrm>
          <a:prstGeom prst="straightConnector1">
            <a:avLst/>
          </a:prstGeom>
          <a:noFill/>
          <a:ln cap="flat" cmpd="sng" w="9525">
            <a:solidFill>
              <a:schemeClr val="accent5"/>
            </a:solidFill>
            <a:prstDash val="solid"/>
            <a:round/>
            <a:headEnd len="med" w="med" type="none"/>
            <a:tailEnd len="med" w="med" type="none"/>
          </a:ln>
        </p:spPr>
      </p:cxnSp>
      <p:cxnSp>
        <p:nvCxnSpPr>
          <p:cNvPr id="743" name="Google Shape;743;p51"/>
          <p:cNvCxnSpPr/>
          <p:nvPr/>
        </p:nvCxnSpPr>
        <p:spPr>
          <a:xfrm>
            <a:off x="6487891" y="2839602"/>
            <a:ext cx="1698900" cy="0"/>
          </a:xfrm>
          <a:prstGeom prst="straightConnector1">
            <a:avLst/>
          </a:prstGeom>
          <a:noFill/>
          <a:ln cap="flat" cmpd="sng" w="9525">
            <a:solidFill>
              <a:schemeClr val="accent5"/>
            </a:solidFill>
            <a:prstDash val="solid"/>
            <a:round/>
            <a:headEnd len="med" w="med" type="none"/>
            <a:tailEnd len="med" w="med" type="none"/>
          </a:ln>
        </p:spPr>
      </p:cxnSp>
      <p:cxnSp>
        <p:nvCxnSpPr>
          <p:cNvPr id="744" name="Google Shape;744;p51"/>
          <p:cNvCxnSpPr/>
          <p:nvPr/>
        </p:nvCxnSpPr>
        <p:spPr>
          <a:xfrm>
            <a:off x="6487891" y="3075073"/>
            <a:ext cx="1698900" cy="0"/>
          </a:xfrm>
          <a:prstGeom prst="straightConnector1">
            <a:avLst/>
          </a:prstGeom>
          <a:noFill/>
          <a:ln cap="flat" cmpd="sng" w="9525">
            <a:solidFill>
              <a:schemeClr val="accent5"/>
            </a:solidFill>
            <a:prstDash val="solid"/>
            <a:round/>
            <a:headEnd len="med" w="med" type="none"/>
            <a:tailEnd len="med" w="med" type="none"/>
          </a:ln>
        </p:spPr>
      </p:cxnSp>
      <p:cxnSp>
        <p:nvCxnSpPr>
          <p:cNvPr id="745" name="Google Shape;745;p51"/>
          <p:cNvCxnSpPr/>
          <p:nvPr/>
        </p:nvCxnSpPr>
        <p:spPr>
          <a:xfrm>
            <a:off x="6487891" y="3310543"/>
            <a:ext cx="1698900" cy="0"/>
          </a:xfrm>
          <a:prstGeom prst="straightConnector1">
            <a:avLst/>
          </a:prstGeom>
          <a:noFill/>
          <a:ln cap="flat" cmpd="sng" w="9525">
            <a:solidFill>
              <a:schemeClr val="accent5"/>
            </a:solidFill>
            <a:prstDash val="solid"/>
            <a:round/>
            <a:headEnd len="med" w="med" type="none"/>
            <a:tailEnd len="med" w="med" type="none"/>
          </a:ln>
        </p:spPr>
      </p:cxnSp>
      <p:cxnSp>
        <p:nvCxnSpPr>
          <p:cNvPr id="746" name="Google Shape;746;p51"/>
          <p:cNvCxnSpPr/>
          <p:nvPr/>
        </p:nvCxnSpPr>
        <p:spPr>
          <a:xfrm>
            <a:off x="6487891" y="3546014"/>
            <a:ext cx="1698900" cy="0"/>
          </a:xfrm>
          <a:prstGeom prst="straightConnector1">
            <a:avLst/>
          </a:prstGeom>
          <a:noFill/>
          <a:ln cap="flat" cmpd="sng" w="9525">
            <a:solidFill>
              <a:schemeClr val="accent5"/>
            </a:solidFill>
            <a:prstDash val="solid"/>
            <a:round/>
            <a:headEnd len="med" w="med" type="none"/>
            <a:tailEnd len="med" w="med" type="none"/>
          </a:ln>
        </p:spPr>
      </p:cxnSp>
      <p:cxnSp>
        <p:nvCxnSpPr>
          <p:cNvPr id="747" name="Google Shape;747;p51"/>
          <p:cNvCxnSpPr/>
          <p:nvPr/>
        </p:nvCxnSpPr>
        <p:spPr>
          <a:xfrm>
            <a:off x="6487891" y="3781484"/>
            <a:ext cx="1698900" cy="0"/>
          </a:xfrm>
          <a:prstGeom prst="straightConnector1">
            <a:avLst/>
          </a:prstGeom>
          <a:noFill/>
          <a:ln cap="flat" cmpd="sng" w="9525">
            <a:solidFill>
              <a:schemeClr val="accent5"/>
            </a:solidFill>
            <a:prstDash val="solid"/>
            <a:round/>
            <a:headEnd len="med" w="med" type="none"/>
            <a:tailEnd len="med" w="med" type="none"/>
          </a:ln>
        </p:spPr>
      </p:cxnSp>
      <p:cxnSp>
        <p:nvCxnSpPr>
          <p:cNvPr id="748" name="Google Shape;748;p51"/>
          <p:cNvCxnSpPr/>
          <p:nvPr/>
        </p:nvCxnSpPr>
        <p:spPr>
          <a:xfrm>
            <a:off x="6487891" y="4016955"/>
            <a:ext cx="1698900" cy="0"/>
          </a:xfrm>
          <a:prstGeom prst="straightConnector1">
            <a:avLst/>
          </a:prstGeom>
          <a:noFill/>
          <a:ln cap="flat" cmpd="sng" w="9525">
            <a:solidFill>
              <a:schemeClr val="accent5"/>
            </a:solidFill>
            <a:prstDash val="solid"/>
            <a:round/>
            <a:headEnd len="med" w="med" type="none"/>
            <a:tailEnd len="med" w="med" type="none"/>
          </a:ln>
        </p:spPr>
      </p:cxnSp>
      <p:cxnSp>
        <p:nvCxnSpPr>
          <p:cNvPr id="749" name="Google Shape;749;p51"/>
          <p:cNvCxnSpPr/>
          <p:nvPr/>
        </p:nvCxnSpPr>
        <p:spPr>
          <a:xfrm>
            <a:off x="6487891" y="4252425"/>
            <a:ext cx="1698900" cy="0"/>
          </a:xfrm>
          <a:prstGeom prst="straightConnector1">
            <a:avLst/>
          </a:prstGeom>
          <a:noFill/>
          <a:ln cap="flat" cmpd="sng" w="9525">
            <a:solidFill>
              <a:schemeClr val="accent5"/>
            </a:solidFill>
            <a:prstDash val="solid"/>
            <a:round/>
            <a:headEnd len="med" w="med" type="none"/>
            <a:tailEnd len="med" w="med" type="none"/>
          </a:ln>
        </p:spPr>
      </p:cxnSp>
      <p:sp>
        <p:nvSpPr>
          <p:cNvPr id="750" name="Google Shape;750;p51"/>
          <p:cNvSpPr txBox="1"/>
          <p:nvPr/>
        </p:nvSpPr>
        <p:spPr>
          <a:xfrm>
            <a:off x="6487975" y="1591650"/>
            <a:ext cx="1698900" cy="1029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434343"/>
                </a:solidFill>
                <a:latin typeface="Roboto"/>
                <a:ea typeface="Roboto"/>
                <a:cs typeface="Roboto"/>
                <a:sym typeface="Roboto"/>
              </a:rPr>
              <a:t>Mars is actually a cold place. It's full of iron oxide dust</a:t>
            </a:r>
            <a:endParaRPr>
              <a:solidFill>
                <a:srgbClr val="434343"/>
              </a:solidFill>
              <a:latin typeface="Roboto"/>
              <a:ea typeface="Roboto"/>
              <a:cs typeface="Roboto"/>
              <a:sym typeface="Roboto"/>
            </a:endParaRPr>
          </a:p>
        </p:txBody>
      </p:sp>
      <p:sp>
        <p:nvSpPr>
          <p:cNvPr id="751" name="Google Shape;751;p51"/>
          <p:cNvSpPr txBox="1"/>
          <p:nvPr/>
        </p:nvSpPr>
        <p:spPr>
          <a:xfrm>
            <a:off x="916800" y="4252425"/>
            <a:ext cx="1140900" cy="2982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752" name="Google Shape;752;p51"/>
          <p:cNvSpPr/>
          <p:nvPr/>
        </p:nvSpPr>
        <p:spPr>
          <a:xfrm>
            <a:off x="723900" y="4305075"/>
            <a:ext cx="192900" cy="192900"/>
          </a:xfrm>
          <a:prstGeom prst="rect">
            <a:avLst/>
          </a:prstGeom>
          <a:solidFill>
            <a:schemeClr val="hlink"/>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51"/>
          <p:cNvSpPr txBox="1"/>
          <p:nvPr/>
        </p:nvSpPr>
        <p:spPr>
          <a:xfrm>
            <a:off x="2174400" y="4252425"/>
            <a:ext cx="1140900" cy="2982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754" name="Google Shape;754;p51"/>
          <p:cNvSpPr/>
          <p:nvPr/>
        </p:nvSpPr>
        <p:spPr>
          <a:xfrm>
            <a:off x="1981500" y="4305075"/>
            <a:ext cx="192900" cy="192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51"/>
          <p:cNvSpPr txBox="1"/>
          <p:nvPr/>
        </p:nvSpPr>
        <p:spPr>
          <a:xfrm>
            <a:off x="3432000" y="4252425"/>
            <a:ext cx="1140900" cy="2982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756" name="Google Shape;756;p51"/>
          <p:cNvSpPr/>
          <p:nvPr/>
        </p:nvSpPr>
        <p:spPr>
          <a:xfrm>
            <a:off x="3239100" y="4305075"/>
            <a:ext cx="192900" cy="1929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0" name="Shape 760"/>
        <p:cNvGrpSpPr/>
        <p:nvPr/>
      </p:nvGrpSpPr>
      <p:grpSpPr>
        <a:xfrm>
          <a:off x="0" y="0"/>
          <a:ext cx="0" cy="0"/>
          <a:chOff x="0" y="0"/>
          <a:chExt cx="0" cy="0"/>
        </a:xfrm>
      </p:grpSpPr>
      <p:sp>
        <p:nvSpPr>
          <p:cNvPr id="761" name="Google Shape;761;p52"/>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Monday - January 25, 2021</a:t>
            </a:r>
            <a:endParaRPr/>
          </a:p>
        </p:txBody>
      </p:sp>
      <p:sp>
        <p:nvSpPr>
          <p:cNvPr id="762" name="Google Shape;762;p52"/>
          <p:cNvSpPr txBox="1"/>
          <p:nvPr>
            <p:ph idx="2" type="title"/>
          </p:nvPr>
        </p:nvSpPr>
        <p:spPr>
          <a:xfrm>
            <a:off x="723900" y="1157425"/>
            <a:ext cx="15399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8:00 - 9:00</a:t>
            </a:r>
            <a:endParaRPr/>
          </a:p>
        </p:txBody>
      </p:sp>
      <p:sp>
        <p:nvSpPr>
          <p:cNvPr id="763" name="Google Shape;763;p52"/>
          <p:cNvSpPr txBox="1"/>
          <p:nvPr>
            <p:ph idx="1" type="subTitle"/>
          </p:nvPr>
        </p:nvSpPr>
        <p:spPr>
          <a:xfrm>
            <a:off x="2353375" y="1157425"/>
            <a:ext cx="2902500" cy="67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Mercury is the closest planet to the Sun and the smallest one</a:t>
            </a:r>
            <a:endParaRPr/>
          </a:p>
        </p:txBody>
      </p:sp>
      <p:sp>
        <p:nvSpPr>
          <p:cNvPr id="764" name="Google Shape;764;p52"/>
          <p:cNvSpPr txBox="1"/>
          <p:nvPr>
            <p:ph idx="3" type="title"/>
          </p:nvPr>
        </p:nvSpPr>
        <p:spPr>
          <a:xfrm>
            <a:off x="740420" y="1874556"/>
            <a:ext cx="15234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9:00 - 10:00</a:t>
            </a:r>
            <a:endParaRPr/>
          </a:p>
        </p:txBody>
      </p:sp>
      <p:sp>
        <p:nvSpPr>
          <p:cNvPr id="765" name="Google Shape;765;p52"/>
          <p:cNvSpPr txBox="1"/>
          <p:nvPr>
            <p:ph idx="4" type="subTitle"/>
          </p:nvPr>
        </p:nvSpPr>
        <p:spPr>
          <a:xfrm>
            <a:off x="2353375" y="1874556"/>
            <a:ext cx="2902500" cy="67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Venus has a beautiful name and is the second planet from the Sun</a:t>
            </a:r>
            <a:endParaRPr/>
          </a:p>
        </p:txBody>
      </p:sp>
      <p:sp>
        <p:nvSpPr>
          <p:cNvPr id="766" name="Google Shape;766;p52"/>
          <p:cNvSpPr txBox="1"/>
          <p:nvPr>
            <p:ph idx="5" type="title"/>
          </p:nvPr>
        </p:nvSpPr>
        <p:spPr>
          <a:xfrm>
            <a:off x="740420" y="2591688"/>
            <a:ext cx="15234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10:00 - 11:00</a:t>
            </a:r>
            <a:endParaRPr/>
          </a:p>
        </p:txBody>
      </p:sp>
      <p:sp>
        <p:nvSpPr>
          <p:cNvPr id="767" name="Google Shape;767;p52"/>
          <p:cNvSpPr txBox="1"/>
          <p:nvPr>
            <p:ph idx="6" type="subTitle"/>
          </p:nvPr>
        </p:nvSpPr>
        <p:spPr>
          <a:xfrm>
            <a:off x="2353375" y="2591687"/>
            <a:ext cx="2902500" cy="67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Despite being red, Mars is actually a very cold place</a:t>
            </a:r>
            <a:endParaRPr/>
          </a:p>
          <a:p>
            <a:pPr indent="0" lvl="0" marL="0" rtl="0" algn="l">
              <a:spcBef>
                <a:spcPts val="1200"/>
              </a:spcBef>
              <a:spcAft>
                <a:spcPts val="1200"/>
              </a:spcAft>
              <a:buNone/>
            </a:pPr>
            <a:r>
              <a:t/>
            </a:r>
            <a:endParaRPr/>
          </a:p>
        </p:txBody>
      </p:sp>
      <p:sp>
        <p:nvSpPr>
          <p:cNvPr id="768" name="Google Shape;768;p52"/>
          <p:cNvSpPr txBox="1"/>
          <p:nvPr>
            <p:ph idx="7" type="title"/>
          </p:nvPr>
        </p:nvSpPr>
        <p:spPr>
          <a:xfrm>
            <a:off x="740420" y="3308819"/>
            <a:ext cx="15234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11:00 - 12:00</a:t>
            </a:r>
            <a:endParaRPr/>
          </a:p>
        </p:txBody>
      </p:sp>
      <p:sp>
        <p:nvSpPr>
          <p:cNvPr id="769" name="Google Shape;769;p52"/>
          <p:cNvSpPr txBox="1"/>
          <p:nvPr>
            <p:ph idx="8" type="title"/>
          </p:nvPr>
        </p:nvSpPr>
        <p:spPr>
          <a:xfrm>
            <a:off x="740420" y="4025950"/>
            <a:ext cx="15234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12:00 - 13:00</a:t>
            </a:r>
            <a:endParaRPr/>
          </a:p>
        </p:txBody>
      </p:sp>
      <p:sp>
        <p:nvSpPr>
          <p:cNvPr id="770" name="Google Shape;770;p52"/>
          <p:cNvSpPr txBox="1"/>
          <p:nvPr>
            <p:ph idx="9" type="subTitle"/>
          </p:nvPr>
        </p:nvSpPr>
        <p:spPr>
          <a:xfrm>
            <a:off x="2353375" y="3308818"/>
            <a:ext cx="2902500" cy="67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It’s</a:t>
            </a:r>
            <a:r>
              <a:rPr lang="en"/>
              <a:t> the third planet from the Sun and the only one that harbors life</a:t>
            </a:r>
            <a:endParaRPr/>
          </a:p>
        </p:txBody>
      </p:sp>
      <p:sp>
        <p:nvSpPr>
          <p:cNvPr id="771" name="Google Shape;771;p52"/>
          <p:cNvSpPr txBox="1"/>
          <p:nvPr>
            <p:ph idx="13" type="subTitle"/>
          </p:nvPr>
        </p:nvSpPr>
        <p:spPr>
          <a:xfrm>
            <a:off x="2353375" y="4025950"/>
            <a:ext cx="2902500" cy="670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Neptune is the farthest planet from the Sun</a:t>
            </a:r>
            <a:endParaRPr/>
          </a:p>
        </p:txBody>
      </p:sp>
      <p:sp>
        <p:nvSpPr>
          <p:cNvPr id="772" name="Google Shape;772;p52"/>
          <p:cNvSpPr txBox="1"/>
          <p:nvPr>
            <p:ph idx="3" type="title"/>
          </p:nvPr>
        </p:nvSpPr>
        <p:spPr>
          <a:xfrm>
            <a:off x="740420" y="1874556"/>
            <a:ext cx="15234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9:00 - 10:00</a:t>
            </a:r>
            <a:endParaRPr/>
          </a:p>
        </p:txBody>
      </p:sp>
      <p:sp>
        <p:nvSpPr>
          <p:cNvPr id="773" name="Google Shape;773;p52"/>
          <p:cNvSpPr/>
          <p:nvPr/>
        </p:nvSpPr>
        <p:spPr>
          <a:xfrm>
            <a:off x="5523675" y="1157425"/>
            <a:ext cx="2902500" cy="3404100"/>
          </a:xfrm>
          <a:prstGeom prst="roundRect">
            <a:avLst>
              <a:gd fmla="val 3938"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2"/>
          <p:cNvSpPr txBox="1"/>
          <p:nvPr>
            <p:ph idx="2" type="title"/>
          </p:nvPr>
        </p:nvSpPr>
        <p:spPr>
          <a:xfrm>
            <a:off x="6054225" y="1147950"/>
            <a:ext cx="1841400" cy="47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Notes</a:t>
            </a:r>
            <a:endParaRPr sz="1800"/>
          </a:p>
        </p:txBody>
      </p:sp>
      <p:cxnSp>
        <p:nvCxnSpPr>
          <p:cNvPr id="775" name="Google Shape;775;p52"/>
          <p:cNvCxnSpPr/>
          <p:nvPr/>
        </p:nvCxnSpPr>
        <p:spPr>
          <a:xfrm>
            <a:off x="5675325" y="1740225"/>
            <a:ext cx="2599200" cy="0"/>
          </a:xfrm>
          <a:prstGeom prst="straightConnector1">
            <a:avLst/>
          </a:prstGeom>
          <a:noFill/>
          <a:ln cap="flat" cmpd="sng" w="9525">
            <a:solidFill>
              <a:schemeClr val="accent6"/>
            </a:solidFill>
            <a:prstDash val="dash"/>
            <a:round/>
            <a:headEnd len="med" w="med" type="none"/>
            <a:tailEnd len="med" w="med" type="none"/>
          </a:ln>
        </p:spPr>
      </p:cxnSp>
      <p:cxnSp>
        <p:nvCxnSpPr>
          <p:cNvPr id="776" name="Google Shape;776;p52"/>
          <p:cNvCxnSpPr/>
          <p:nvPr/>
        </p:nvCxnSpPr>
        <p:spPr>
          <a:xfrm>
            <a:off x="5675325" y="2253290"/>
            <a:ext cx="2599200" cy="0"/>
          </a:xfrm>
          <a:prstGeom prst="straightConnector1">
            <a:avLst/>
          </a:prstGeom>
          <a:noFill/>
          <a:ln cap="flat" cmpd="sng" w="9525">
            <a:solidFill>
              <a:schemeClr val="accent6"/>
            </a:solidFill>
            <a:prstDash val="dash"/>
            <a:round/>
            <a:headEnd len="med" w="med" type="none"/>
            <a:tailEnd len="med" w="med" type="none"/>
          </a:ln>
        </p:spPr>
      </p:cxnSp>
      <p:cxnSp>
        <p:nvCxnSpPr>
          <p:cNvPr id="777" name="Google Shape;777;p52"/>
          <p:cNvCxnSpPr/>
          <p:nvPr/>
        </p:nvCxnSpPr>
        <p:spPr>
          <a:xfrm>
            <a:off x="5675325" y="1996758"/>
            <a:ext cx="2599200" cy="0"/>
          </a:xfrm>
          <a:prstGeom prst="straightConnector1">
            <a:avLst/>
          </a:prstGeom>
          <a:noFill/>
          <a:ln cap="flat" cmpd="sng" w="9525">
            <a:solidFill>
              <a:schemeClr val="accent6"/>
            </a:solidFill>
            <a:prstDash val="dash"/>
            <a:round/>
            <a:headEnd len="med" w="med" type="none"/>
            <a:tailEnd len="med" w="med" type="none"/>
          </a:ln>
        </p:spPr>
      </p:cxnSp>
      <p:cxnSp>
        <p:nvCxnSpPr>
          <p:cNvPr id="778" name="Google Shape;778;p52"/>
          <p:cNvCxnSpPr/>
          <p:nvPr/>
        </p:nvCxnSpPr>
        <p:spPr>
          <a:xfrm>
            <a:off x="5675325" y="2509823"/>
            <a:ext cx="2599200" cy="0"/>
          </a:xfrm>
          <a:prstGeom prst="straightConnector1">
            <a:avLst/>
          </a:prstGeom>
          <a:noFill/>
          <a:ln cap="flat" cmpd="sng" w="9525">
            <a:solidFill>
              <a:schemeClr val="accent6"/>
            </a:solidFill>
            <a:prstDash val="dash"/>
            <a:round/>
            <a:headEnd len="med" w="med" type="none"/>
            <a:tailEnd len="med" w="med" type="none"/>
          </a:ln>
        </p:spPr>
      </p:cxnSp>
      <p:cxnSp>
        <p:nvCxnSpPr>
          <p:cNvPr id="779" name="Google Shape;779;p52"/>
          <p:cNvCxnSpPr/>
          <p:nvPr/>
        </p:nvCxnSpPr>
        <p:spPr>
          <a:xfrm>
            <a:off x="5675325" y="3022888"/>
            <a:ext cx="2599200" cy="0"/>
          </a:xfrm>
          <a:prstGeom prst="straightConnector1">
            <a:avLst/>
          </a:prstGeom>
          <a:noFill/>
          <a:ln cap="flat" cmpd="sng" w="9525">
            <a:solidFill>
              <a:schemeClr val="accent6"/>
            </a:solidFill>
            <a:prstDash val="dash"/>
            <a:round/>
            <a:headEnd len="med" w="med" type="none"/>
            <a:tailEnd len="med" w="med" type="none"/>
          </a:ln>
        </p:spPr>
      </p:cxnSp>
      <p:cxnSp>
        <p:nvCxnSpPr>
          <p:cNvPr id="780" name="Google Shape;780;p52"/>
          <p:cNvCxnSpPr/>
          <p:nvPr/>
        </p:nvCxnSpPr>
        <p:spPr>
          <a:xfrm>
            <a:off x="5675325" y="3279420"/>
            <a:ext cx="2599200" cy="0"/>
          </a:xfrm>
          <a:prstGeom prst="straightConnector1">
            <a:avLst/>
          </a:prstGeom>
          <a:noFill/>
          <a:ln cap="flat" cmpd="sng" w="9525">
            <a:solidFill>
              <a:schemeClr val="accent6"/>
            </a:solidFill>
            <a:prstDash val="dash"/>
            <a:round/>
            <a:headEnd len="med" w="med" type="none"/>
            <a:tailEnd len="med" w="med" type="none"/>
          </a:ln>
        </p:spPr>
      </p:cxnSp>
      <p:cxnSp>
        <p:nvCxnSpPr>
          <p:cNvPr id="781" name="Google Shape;781;p52"/>
          <p:cNvCxnSpPr/>
          <p:nvPr/>
        </p:nvCxnSpPr>
        <p:spPr>
          <a:xfrm>
            <a:off x="5675325" y="3792485"/>
            <a:ext cx="2599200" cy="0"/>
          </a:xfrm>
          <a:prstGeom prst="straightConnector1">
            <a:avLst/>
          </a:prstGeom>
          <a:noFill/>
          <a:ln cap="flat" cmpd="sng" w="9525">
            <a:solidFill>
              <a:schemeClr val="accent6"/>
            </a:solidFill>
            <a:prstDash val="dash"/>
            <a:round/>
            <a:headEnd len="med" w="med" type="none"/>
            <a:tailEnd len="med" w="med" type="none"/>
          </a:ln>
        </p:spPr>
      </p:cxnSp>
      <p:cxnSp>
        <p:nvCxnSpPr>
          <p:cNvPr id="782" name="Google Shape;782;p52"/>
          <p:cNvCxnSpPr/>
          <p:nvPr/>
        </p:nvCxnSpPr>
        <p:spPr>
          <a:xfrm>
            <a:off x="5675325" y="4049018"/>
            <a:ext cx="2599200" cy="0"/>
          </a:xfrm>
          <a:prstGeom prst="straightConnector1">
            <a:avLst/>
          </a:prstGeom>
          <a:noFill/>
          <a:ln cap="flat" cmpd="sng" w="9525">
            <a:solidFill>
              <a:schemeClr val="accent6"/>
            </a:solidFill>
            <a:prstDash val="dash"/>
            <a:round/>
            <a:headEnd len="med" w="med" type="none"/>
            <a:tailEnd len="med" w="med" type="none"/>
          </a:ln>
        </p:spPr>
      </p:cxnSp>
      <p:cxnSp>
        <p:nvCxnSpPr>
          <p:cNvPr id="783" name="Google Shape;783;p52"/>
          <p:cNvCxnSpPr/>
          <p:nvPr/>
        </p:nvCxnSpPr>
        <p:spPr>
          <a:xfrm>
            <a:off x="5675325" y="4305550"/>
            <a:ext cx="2599200" cy="0"/>
          </a:xfrm>
          <a:prstGeom prst="straightConnector1">
            <a:avLst/>
          </a:prstGeom>
          <a:noFill/>
          <a:ln cap="flat" cmpd="sng" w="9525">
            <a:solidFill>
              <a:schemeClr val="accent6"/>
            </a:solidFill>
            <a:prstDash val="dash"/>
            <a:round/>
            <a:headEnd len="med" w="med" type="none"/>
            <a:tailEnd len="med" w="med" type="none"/>
          </a:ln>
        </p:spPr>
      </p:cxnSp>
      <p:cxnSp>
        <p:nvCxnSpPr>
          <p:cNvPr id="784" name="Google Shape;784;p52"/>
          <p:cNvCxnSpPr/>
          <p:nvPr/>
        </p:nvCxnSpPr>
        <p:spPr>
          <a:xfrm>
            <a:off x="5675325" y="3535953"/>
            <a:ext cx="2599200" cy="0"/>
          </a:xfrm>
          <a:prstGeom prst="straightConnector1">
            <a:avLst/>
          </a:prstGeom>
          <a:noFill/>
          <a:ln cap="flat" cmpd="sng" w="9525">
            <a:solidFill>
              <a:schemeClr val="accent6"/>
            </a:solidFill>
            <a:prstDash val="dash"/>
            <a:round/>
            <a:headEnd len="med" w="med" type="none"/>
            <a:tailEnd len="med" w="med" type="none"/>
          </a:ln>
        </p:spPr>
      </p:cxnSp>
      <p:cxnSp>
        <p:nvCxnSpPr>
          <p:cNvPr id="785" name="Google Shape;785;p52"/>
          <p:cNvCxnSpPr/>
          <p:nvPr/>
        </p:nvCxnSpPr>
        <p:spPr>
          <a:xfrm>
            <a:off x="5675325" y="2766355"/>
            <a:ext cx="2599200" cy="0"/>
          </a:xfrm>
          <a:prstGeom prst="straightConnector1">
            <a:avLst/>
          </a:prstGeom>
          <a:noFill/>
          <a:ln cap="flat" cmpd="sng" w="9525">
            <a:solidFill>
              <a:schemeClr val="accent6"/>
            </a:solidFill>
            <a:prstDash val="dash"/>
            <a:round/>
            <a:headEnd len="med" w="med" type="none"/>
            <a:tailEnd len="med" w="med" type="none"/>
          </a:ln>
        </p:spPr>
      </p:cxnSp>
      <p:sp>
        <p:nvSpPr>
          <p:cNvPr id="786" name="Google Shape;786;p52"/>
          <p:cNvSpPr txBox="1"/>
          <p:nvPr/>
        </p:nvSpPr>
        <p:spPr>
          <a:xfrm>
            <a:off x="5675325" y="1680700"/>
            <a:ext cx="2599200" cy="1029300"/>
          </a:xfrm>
          <a:prstGeom prst="rect">
            <a:avLst/>
          </a:prstGeom>
          <a:noFill/>
          <a:ln>
            <a:noFill/>
          </a:ln>
        </p:spPr>
        <p:txBody>
          <a:bodyPr anchorCtr="0" anchor="t" bIns="91425" lIns="91425" spcFirstLastPara="1" rIns="91425" wrap="square" tIns="91425">
            <a:noAutofit/>
          </a:bodyPr>
          <a:lstStyle/>
          <a:p>
            <a:pPr indent="0" lvl="0" marL="0" rtl="0" algn="l">
              <a:lnSpc>
                <a:spcPct val="120000"/>
              </a:lnSpc>
              <a:spcBef>
                <a:spcPts val="0"/>
              </a:spcBef>
              <a:spcAft>
                <a:spcPts val="0"/>
              </a:spcAft>
              <a:buNone/>
            </a:pPr>
            <a:r>
              <a:rPr lang="en">
                <a:solidFill>
                  <a:srgbClr val="434343"/>
                </a:solidFill>
                <a:latin typeface="Roboto"/>
                <a:ea typeface="Roboto"/>
                <a:cs typeface="Roboto"/>
                <a:sym typeface="Roboto"/>
              </a:rPr>
              <a:t>Mars is actually a cold place. It's full of iron oxide dust</a:t>
            </a:r>
            <a:endParaRPr>
              <a:solidFill>
                <a:srgbClr val="434343"/>
              </a:solidFill>
              <a:latin typeface="Roboto"/>
              <a:ea typeface="Roboto"/>
              <a:cs typeface="Roboto"/>
              <a:sym typeface="Roboto"/>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0" name="Shape 790"/>
        <p:cNvGrpSpPr/>
        <p:nvPr/>
      </p:nvGrpSpPr>
      <p:grpSpPr>
        <a:xfrm>
          <a:off x="0" y="0"/>
          <a:ext cx="0" cy="0"/>
          <a:chOff x="0" y="0"/>
          <a:chExt cx="0" cy="0"/>
        </a:xfrm>
      </p:grpSpPr>
      <p:sp>
        <p:nvSpPr>
          <p:cNvPr id="791" name="Google Shape;791;p53"/>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sp>
        <p:nvSpPr>
          <p:cNvPr id="792" name="Google Shape;792;p53"/>
          <p:cNvSpPr txBox="1"/>
          <p:nvPr/>
        </p:nvSpPr>
        <p:spPr>
          <a:xfrm>
            <a:off x="6812524" y="32805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2</a:t>
            </a:r>
            <a:endParaRPr sz="1000">
              <a:solidFill>
                <a:srgbClr val="434343"/>
              </a:solidFill>
              <a:latin typeface="Roboto"/>
              <a:ea typeface="Roboto"/>
              <a:cs typeface="Roboto"/>
              <a:sym typeface="Roboto"/>
            </a:endParaRPr>
          </a:p>
        </p:txBody>
      </p:sp>
      <p:sp>
        <p:nvSpPr>
          <p:cNvPr id="793" name="Google Shape;793;p53"/>
          <p:cNvSpPr txBox="1"/>
          <p:nvPr/>
        </p:nvSpPr>
        <p:spPr>
          <a:xfrm>
            <a:off x="6588600" y="3518400"/>
            <a:ext cx="3174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solidFill>
                <a:srgbClr val="434343"/>
              </a:solidFill>
              <a:latin typeface="Roboto"/>
              <a:ea typeface="Roboto"/>
              <a:cs typeface="Roboto"/>
              <a:sym typeface="Roboto"/>
            </a:endParaRPr>
          </a:p>
        </p:txBody>
      </p:sp>
      <p:sp>
        <p:nvSpPr>
          <p:cNvPr id="794" name="Google Shape;794;p53"/>
          <p:cNvSpPr txBox="1"/>
          <p:nvPr/>
        </p:nvSpPr>
        <p:spPr>
          <a:xfrm>
            <a:off x="7063074" y="32805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3</a:t>
            </a:r>
            <a:endParaRPr sz="1000">
              <a:solidFill>
                <a:srgbClr val="434343"/>
              </a:solidFill>
              <a:latin typeface="Roboto"/>
              <a:ea typeface="Roboto"/>
              <a:cs typeface="Roboto"/>
              <a:sym typeface="Roboto"/>
            </a:endParaRPr>
          </a:p>
        </p:txBody>
      </p:sp>
      <p:sp>
        <p:nvSpPr>
          <p:cNvPr id="795" name="Google Shape;795;p53"/>
          <p:cNvSpPr txBox="1"/>
          <p:nvPr/>
        </p:nvSpPr>
        <p:spPr>
          <a:xfrm>
            <a:off x="7336749" y="32805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4</a:t>
            </a:r>
            <a:endParaRPr sz="1000">
              <a:solidFill>
                <a:srgbClr val="434343"/>
              </a:solidFill>
              <a:latin typeface="Roboto"/>
              <a:ea typeface="Roboto"/>
              <a:cs typeface="Roboto"/>
              <a:sym typeface="Roboto"/>
            </a:endParaRPr>
          </a:p>
        </p:txBody>
      </p:sp>
      <p:sp>
        <p:nvSpPr>
          <p:cNvPr id="796" name="Google Shape;796;p53"/>
          <p:cNvSpPr txBox="1"/>
          <p:nvPr/>
        </p:nvSpPr>
        <p:spPr>
          <a:xfrm>
            <a:off x="7586749" y="32805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5</a:t>
            </a:r>
            <a:endParaRPr sz="1000">
              <a:solidFill>
                <a:srgbClr val="434343"/>
              </a:solidFill>
              <a:latin typeface="Roboto"/>
              <a:ea typeface="Roboto"/>
              <a:cs typeface="Roboto"/>
              <a:sym typeface="Roboto"/>
            </a:endParaRPr>
          </a:p>
        </p:txBody>
      </p:sp>
      <p:sp>
        <p:nvSpPr>
          <p:cNvPr id="797" name="Google Shape;797;p53"/>
          <p:cNvSpPr txBox="1"/>
          <p:nvPr/>
        </p:nvSpPr>
        <p:spPr>
          <a:xfrm>
            <a:off x="7834399" y="32805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6</a:t>
            </a:r>
            <a:endParaRPr sz="1000">
              <a:solidFill>
                <a:srgbClr val="434343"/>
              </a:solidFill>
              <a:latin typeface="Roboto"/>
              <a:ea typeface="Roboto"/>
              <a:cs typeface="Roboto"/>
              <a:sym typeface="Roboto"/>
            </a:endParaRPr>
          </a:p>
        </p:txBody>
      </p:sp>
      <p:sp>
        <p:nvSpPr>
          <p:cNvPr id="798" name="Google Shape;798;p53"/>
          <p:cNvSpPr txBox="1"/>
          <p:nvPr/>
        </p:nvSpPr>
        <p:spPr>
          <a:xfrm>
            <a:off x="8082049" y="32805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7</a:t>
            </a:r>
            <a:endParaRPr sz="1000">
              <a:solidFill>
                <a:srgbClr val="434343"/>
              </a:solidFill>
              <a:latin typeface="Roboto"/>
              <a:ea typeface="Roboto"/>
              <a:cs typeface="Roboto"/>
              <a:sym typeface="Roboto"/>
            </a:endParaRPr>
          </a:p>
        </p:txBody>
      </p:sp>
      <p:sp>
        <p:nvSpPr>
          <p:cNvPr id="799" name="Google Shape;799;p53"/>
          <p:cNvSpPr txBox="1"/>
          <p:nvPr/>
        </p:nvSpPr>
        <p:spPr>
          <a:xfrm>
            <a:off x="6812524" y="35184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9</a:t>
            </a:r>
            <a:endParaRPr sz="1000">
              <a:solidFill>
                <a:srgbClr val="434343"/>
              </a:solidFill>
              <a:latin typeface="Roboto"/>
              <a:ea typeface="Roboto"/>
              <a:cs typeface="Roboto"/>
              <a:sym typeface="Roboto"/>
            </a:endParaRPr>
          </a:p>
        </p:txBody>
      </p:sp>
      <p:sp>
        <p:nvSpPr>
          <p:cNvPr id="800" name="Google Shape;800;p53"/>
          <p:cNvSpPr txBox="1"/>
          <p:nvPr/>
        </p:nvSpPr>
        <p:spPr>
          <a:xfrm>
            <a:off x="7063074" y="35184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10</a:t>
            </a:r>
            <a:endParaRPr sz="1000">
              <a:solidFill>
                <a:srgbClr val="434343"/>
              </a:solidFill>
              <a:latin typeface="Roboto"/>
              <a:ea typeface="Roboto"/>
              <a:cs typeface="Roboto"/>
              <a:sym typeface="Roboto"/>
            </a:endParaRPr>
          </a:p>
        </p:txBody>
      </p:sp>
      <p:sp>
        <p:nvSpPr>
          <p:cNvPr id="801" name="Google Shape;801;p53"/>
          <p:cNvSpPr txBox="1"/>
          <p:nvPr/>
        </p:nvSpPr>
        <p:spPr>
          <a:xfrm>
            <a:off x="7336749" y="35184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11</a:t>
            </a:r>
            <a:endParaRPr sz="1000">
              <a:solidFill>
                <a:srgbClr val="434343"/>
              </a:solidFill>
              <a:latin typeface="Roboto"/>
              <a:ea typeface="Roboto"/>
              <a:cs typeface="Roboto"/>
              <a:sym typeface="Roboto"/>
            </a:endParaRPr>
          </a:p>
        </p:txBody>
      </p:sp>
      <p:sp>
        <p:nvSpPr>
          <p:cNvPr id="802" name="Google Shape;802;p53"/>
          <p:cNvSpPr txBox="1"/>
          <p:nvPr/>
        </p:nvSpPr>
        <p:spPr>
          <a:xfrm>
            <a:off x="7586749" y="35184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12</a:t>
            </a:r>
            <a:endParaRPr sz="1000">
              <a:solidFill>
                <a:srgbClr val="434343"/>
              </a:solidFill>
              <a:latin typeface="Roboto"/>
              <a:ea typeface="Roboto"/>
              <a:cs typeface="Roboto"/>
              <a:sym typeface="Roboto"/>
            </a:endParaRPr>
          </a:p>
        </p:txBody>
      </p:sp>
      <p:sp>
        <p:nvSpPr>
          <p:cNvPr id="803" name="Google Shape;803;p53"/>
          <p:cNvSpPr txBox="1"/>
          <p:nvPr/>
        </p:nvSpPr>
        <p:spPr>
          <a:xfrm>
            <a:off x="7834399" y="35184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13</a:t>
            </a:r>
            <a:endParaRPr sz="1000">
              <a:solidFill>
                <a:srgbClr val="434343"/>
              </a:solidFill>
              <a:latin typeface="Roboto"/>
              <a:ea typeface="Roboto"/>
              <a:cs typeface="Roboto"/>
              <a:sym typeface="Roboto"/>
            </a:endParaRPr>
          </a:p>
        </p:txBody>
      </p:sp>
      <p:sp>
        <p:nvSpPr>
          <p:cNvPr id="804" name="Google Shape;804;p53"/>
          <p:cNvSpPr txBox="1"/>
          <p:nvPr/>
        </p:nvSpPr>
        <p:spPr>
          <a:xfrm>
            <a:off x="8082049" y="35184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14</a:t>
            </a:r>
            <a:endParaRPr sz="1000">
              <a:solidFill>
                <a:srgbClr val="434343"/>
              </a:solidFill>
              <a:latin typeface="Roboto"/>
              <a:ea typeface="Roboto"/>
              <a:cs typeface="Roboto"/>
              <a:sym typeface="Roboto"/>
            </a:endParaRPr>
          </a:p>
        </p:txBody>
      </p:sp>
      <p:sp>
        <p:nvSpPr>
          <p:cNvPr id="805" name="Google Shape;805;p53"/>
          <p:cNvSpPr txBox="1"/>
          <p:nvPr/>
        </p:nvSpPr>
        <p:spPr>
          <a:xfrm>
            <a:off x="6563999" y="3518400"/>
            <a:ext cx="366600" cy="21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8</a:t>
            </a:r>
            <a:endParaRPr sz="1000">
              <a:solidFill>
                <a:srgbClr val="434343"/>
              </a:solidFill>
              <a:latin typeface="Roboto"/>
              <a:ea typeface="Roboto"/>
              <a:cs typeface="Roboto"/>
              <a:sym typeface="Roboto"/>
            </a:endParaRPr>
          </a:p>
        </p:txBody>
      </p:sp>
      <p:sp>
        <p:nvSpPr>
          <p:cNvPr id="806" name="Google Shape;806;p53"/>
          <p:cNvSpPr txBox="1"/>
          <p:nvPr/>
        </p:nvSpPr>
        <p:spPr>
          <a:xfrm>
            <a:off x="6812524" y="37563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16</a:t>
            </a:r>
            <a:endParaRPr sz="1000">
              <a:solidFill>
                <a:srgbClr val="434343"/>
              </a:solidFill>
              <a:latin typeface="Roboto"/>
              <a:ea typeface="Roboto"/>
              <a:cs typeface="Roboto"/>
              <a:sym typeface="Roboto"/>
            </a:endParaRPr>
          </a:p>
        </p:txBody>
      </p:sp>
      <p:sp>
        <p:nvSpPr>
          <p:cNvPr id="807" name="Google Shape;807;p53"/>
          <p:cNvSpPr txBox="1"/>
          <p:nvPr/>
        </p:nvSpPr>
        <p:spPr>
          <a:xfrm>
            <a:off x="6588600" y="3994200"/>
            <a:ext cx="3174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solidFill>
                <a:srgbClr val="434343"/>
              </a:solidFill>
              <a:latin typeface="Roboto"/>
              <a:ea typeface="Roboto"/>
              <a:cs typeface="Roboto"/>
              <a:sym typeface="Roboto"/>
            </a:endParaRPr>
          </a:p>
        </p:txBody>
      </p:sp>
      <p:sp>
        <p:nvSpPr>
          <p:cNvPr id="808" name="Google Shape;808;p53"/>
          <p:cNvSpPr txBox="1"/>
          <p:nvPr/>
        </p:nvSpPr>
        <p:spPr>
          <a:xfrm>
            <a:off x="7063074" y="37563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17</a:t>
            </a:r>
            <a:endParaRPr sz="1000">
              <a:solidFill>
                <a:srgbClr val="434343"/>
              </a:solidFill>
              <a:latin typeface="Roboto"/>
              <a:ea typeface="Roboto"/>
              <a:cs typeface="Roboto"/>
              <a:sym typeface="Roboto"/>
            </a:endParaRPr>
          </a:p>
        </p:txBody>
      </p:sp>
      <p:sp>
        <p:nvSpPr>
          <p:cNvPr id="809" name="Google Shape;809;p53"/>
          <p:cNvSpPr txBox="1"/>
          <p:nvPr/>
        </p:nvSpPr>
        <p:spPr>
          <a:xfrm>
            <a:off x="7336749" y="37563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18</a:t>
            </a:r>
            <a:endParaRPr sz="1000">
              <a:solidFill>
                <a:srgbClr val="434343"/>
              </a:solidFill>
              <a:latin typeface="Roboto"/>
              <a:ea typeface="Roboto"/>
              <a:cs typeface="Roboto"/>
              <a:sym typeface="Roboto"/>
            </a:endParaRPr>
          </a:p>
        </p:txBody>
      </p:sp>
      <p:sp>
        <p:nvSpPr>
          <p:cNvPr id="810" name="Google Shape;810;p53"/>
          <p:cNvSpPr txBox="1"/>
          <p:nvPr/>
        </p:nvSpPr>
        <p:spPr>
          <a:xfrm>
            <a:off x="7586749" y="37563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19</a:t>
            </a:r>
            <a:endParaRPr sz="1000">
              <a:solidFill>
                <a:srgbClr val="434343"/>
              </a:solidFill>
              <a:latin typeface="Roboto"/>
              <a:ea typeface="Roboto"/>
              <a:cs typeface="Roboto"/>
              <a:sym typeface="Roboto"/>
            </a:endParaRPr>
          </a:p>
        </p:txBody>
      </p:sp>
      <p:sp>
        <p:nvSpPr>
          <p:cNvPr id="811" name="Google Shape;811;p53"/>
          <p:cNvSpPr txBox="1"/>
          <p:nvPr/>
        </p:nvSpPr>
        <p:spPr>
          <a:xfrm>
            <a:off x="7834399" y="37563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20</a:t>
            </a:r>
            <a:endParaRPr sz="1000">
              <a:solidFill>
                <a:srgbClr val="434343"/>
              </a:solidFill>
              <a:latin typeface="Roboto"/>
              <a:ea typeface="Roboto"/>
              <a:cs typeface="Roboto"/>
              <a:sym typeface="Roboto"/>
            </a:endParaRPr>
          </a:p>
        </p:txBody>
      </p:sp>
      <p:sp>
        <p:nvSpPr>
          <p:cNvPr id="812" name="Google Shape;812;p53"/>
          <p:cNvSpPr txBox="1"/>
          <p:nvPr/>
        </p:nvSpPr>
        <p:spPr>
          <a:xfrm>
            <a:off x="8082049" y="37563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21</a:t>
            </a:r>
            <a:endParaRPr sz="1000">
              <a:solidFill>
                <a:srgbClr val="434343"/>
              </a:solidFill>
              <a:latin typeface="Roboto"/>
              <a:ea typeface="Roboto"/>
              <a:cs typeface="Roboto"/>
              <a:sym typeface="Roboto"/>
            </a:endParaRPr>
          </a:p>
        </p:txBody>
      </p:sp>
      <p:sp>
        <p:nvSpPr>
          <p:cNvPr id="813" name="Google Shape;813;p53"/>
          <p:cNvSpPr txBox="1"/>
          <p:nvPr/>
        </p:nvSpPr>
        <p:spPr>
          <a:xfrm>
            <a:off x="6812524" y="39942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23</a:t>
            </a:r>
            <a:endParaRPr sz="1000">
              <a:solidFill>
                <a:srgbClr val="434343"/>
              </a:solidFill>
              <a:latin typeface="Roboto"/>
              <a:ea typeface="Roboto"/>
              <a:cs typeface="Roboto"/>
              <a:sym typeface="Roboto"/>
            </a:endParaRPr>
          </a:p>
        </p:txBody>
      </p:sp>
      <p:sp>
        <p:nvSpPr>
          <p:cNvPr id="814" name="Google Shape;814;p53"/>
          <p:cNvSpPr txBox="1"/>
          <p:nvPr/>
        </p:nvSpPr>
        <p:spPr>
          <a:xfrm>
            <a:off x="7063074" y="39942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24</a:t>
            </a:r>
            <a:endParaRPr sz="1000">
              <a:solidFill>
                <a:srgbClr val="434343"/>
              </a:solidFill>
              <a:latin typeface="Roboto"/>
              <a:ea typeface="Roboto"/>
              <a:cs typeface="Roboto"/>
              <a:sym typeface="Roboto"/>
            </a:endParaRPr>
          </a:p>
        </p:txBody>
      </p:sp>
      <p:sp>
        <p:nvSpPr>
          <p:cNvPr id="815" name="Google Shape;815;p53"/>
          <p:cNvSpPr txBox="1"/>
          <p:nvPr/>
        </p:nvSpPr>
        <p:spPr>
          <a:xfrm>
            <a:off x="7336749" y="39942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25</a:t>
            </a:r>
            <a:endParaRPr sz="1000">
              <a:solidFill>
                <a:srgbClr val="434343"/>
              </a:solidFill>
              <a:latin typeface="Roboto"/>
              <a:ea typeface="Roboto"/>
              <a:cs typeface="Roboto"/>
              <a:sym typeface="Roboto"/>
            </a:endParaRPr>
          </a:p>
        </p:txBody>
      </p:sp>
      <p:sp>
        <p:nvSpPr>
          <p:cNvPr id="816" name="Google Shape;816;p53"/>
          <p:cNvSpPr txBox="1"/>
          <p:nvPr/>
        </p:nvSpPr>
        <p:spPr>
          <a:xfrm>
            <a:off x="7586749" y="39942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26</a:t>
            </a:r>
            <a:endParaRPr sz="1000">
              <a:solidFill>
                <a:srgbClr val="434343"/>
              </a:solidFill>
              <a:latin typeface="Roboto"/>
              <a:ea typeface="Roboto"/>
              <a:cs typeface="Roboto"/>
              <a:sym typeface="Roboto"/>
            </a:endParaRPr>
          </a:p>
        </p:txBody>
      </p:sp>
      <p:sp>
        <p:nvSpPr>
          <p:cNvPr id="817" name="Google Shape;817;p53"/>
          <p:cNvSpPr txBox="1"/>
          <p:nvPr/>
        </p:nvSpPr>
        <p:spPr>
          <a:xfrm>
            <a:off x="7834399" y="39942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27</a:t>
            </a:r>
            <a:endParaRPr sz="1000">
              <a:solidFill>
                <a:srgbClr val="434343"/>
              </a:solidFill>
              <a:latin typeface="Roboto"/>
              <a:ea typeface="Roboto"/>
              <a:cs typeface="Roboto"/>
              <a:sym typeface="Roboto"/>
            </a:endParaRPr>
          </a:p>
        </p:txBody>
      </p:sp>
      <p:sp>
        <p:nvSpPr>
          <p:cNvPr id="818" name="Google Shape;818;p53"/>
          <p:cNvSpPr txBox="1"/>
          <p:nvPr/>
        </p:nvSpPr>
        <p:spPr>
          <a:xfrm>
            <a:off x="8082049" y="39942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28</a:t>
            </a:r>
            <a:endParaRPr sz="1000">
              <a:solidFill>
                <a:srgbClr val="434343"/>
              </a:solidFill>
              <a:latin typeface="Roboto"/>
              <a:ea typeface="Roboto"/>
              <a:cs typeface="Roboto"/>
              <a:sym typeface="Roboto"/>
            </a:endParaRPr>
          </a:p>
        </p:txBody>
      </p:sp>
      <p:sp>
        <p:nvSpPr>
          <p:cNvPr id="819" name="Google Shape;819;p53"/>
          <p:cNvSpPr txBox="1"/>
          <p:nvPr/>
        </p:nvSpPr>
        <p:spPr>
          <a:xfrm>
            <a:off x="6563999" y="39942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22</a:t>
            </a:r>
            <a:endParaRPr sz="1000">
              <a:solidFill>
                <a:srgbClr val="434343"/>
              </a:solidFill>
              <a:latin typeface="Roboto"/>
              <a:ea typeface="Roboto"/>
              <a:cs typeface="Roboto"/>
              <a:sym typeface="Roboto"/>
            </a:endParaRPr>
          </a:p>
        </p:txBody>
      </p:sp>
      <p:sp>
        <p:nvSpPr>
          <p:cNvPr id="820" name="Google Shape;820;p53"/>
          <p:cNvSpPr txBox="1"/>
          <p:nvPr/>
        </p:nvSpPr>
        <p:spPr>
          <a:xfrm>
            <a:off x="6563999" y="37563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15</a:t>
            </a:r>
            <a:endParaRPr sz="1000">
              <a:solidFill>
                <a:srgbClr val="434343"/>
              </a:solidFill>
              <a:latin typeface="Roboto"/>
              <a:ea typeface="Roboto"/>
              <a:cs typeface="Roboto"/>
              <a:sym typeface="Roboto"/>
            </a:endParaRPr>
          </a:p>
        </p:txBody>
      </p:sp>
      <p:sp>
        <p:nvSpPr>
          <p:cNvPr id="821" name="Google Shape;821;p53"/>
          <p:cNvSpPr txBox="1"/>
          <p:nvPr/>
        </p:nvSpPr>
        <p:spPr>
          <a:xfrm>
            <a:off x="6588600" y="4232100"/>
            <a:ext cx="3174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solidFill>
                <a:srgbClr val="434343"/>
              </a:solidFill>
              <a:latin typeface="Roboto"/>
              <a:ea typeface="Roboto"/>
              <a:cs typeface="Roboto"/>
              <a:sym typeface="Roboto"/>
            </a:endParaRPr>
          </a:p>
        </p:txBody>
      </p:sp>
      <p:sp>
        <p:nvSpPr>
          <p:cNvPr id="822" name="Google Shape;822;p53"/>
          <p:cNvSpPr txBox="1"/>
          <p:nvPr/>
        </p:nvSpPr>
        <p:spPr>
          <a:xfrm>
            <a:off x="6812524" y="42321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30</a:t>
            </a:r>
            <a:endParaRPr sz="1000">
              <a:solidFill>
                <a:srgbClr val="434343"/>
              </a:solidFill>
              <a:latin typeface="Roboto"/>
              <a:ea typeface="Roboto"/>
              <a:cs typeface="Roboto"/>
              <a:sym typeface="Roboto"/>
            </a:endParaRPr>
          </a:p>
        </p:txBody>
      </p:sp>
      <p:sp>
        <p:nvSpPr>
          <p:cNvPr id="823" name="Google Shape;823;p53"/>
          <p:cNvSpPr txBox="1"/>
          <p:nvPr/>
        </p:nvSpPr>
        <p:spPr>
          <a:xfrm>
            <a:off x="7063074" y="42321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31</a:t>
            </a:r>
            <a:endParaRPr sz="1000">
              <a:solidFill>
                <a:srgbClr val="434343"/>
              </a:solidFill>
              <a:latin typeface="Roboto"/>
              <a:ea typeface="Roboto"/>
              <a:cs typeface="Roboto"/>
              <a:sym typeface="Roboto"/>
            </a:endParaRPr>
          </a:p>
        </p:txBody>
      </p:sp>
      <p:sp>
        <p:nvSpPr>
          <p:cNvPr id="824" name="Google Shape;824;p53"/>
          <p:cNvSpPr txBox="1"/>
          <p:nvPr/>
        </p:nvSpPr>
        <p:spPr>
          <a:xfrm>
            <a:off x="6563999" y="4232100"/>
            <a:ext cx="366600" cy="23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29</a:t>
            </a:r>
            <a:endParaRPr sz="1000">
              <a:solidFill>
                <a:srgbClr val="434343"/>
              </a:solidFill>
              <a:latin typeface="Roboto"/>
              <a:ea typeface="Roboto"/>
              <a:cs typeface="Roboto"/>
              <a:sym typeface="Roboto"/>
            </a:endParaRPr>
          </a:p>
        </p:txBody>
      </p:sp>
      <p:sp>
        <p:nvSpPr>
          <p:cNvPr id="825" name="Google Shape;825;p53"/>
          <p:cNvSpPr txBox="1"/>
          <p:nvPr/>
        </p:nvSpPr>
        <p:spPr>
          <a:xfrm>
            <a:off x="6563999" y="3280500"/>
            <a:ext cx="366600" cy="21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434343"/>
                </a:solidFill>
                <a:latin typeface="Roboto"/>
                <a:ea typeface="Roboto"/>
                <a:cs typeface="Roboto"/>
                <a:sym typeface="Roboto"/>
              </a:rPr>
              <a:t>1</a:t>
            </a:r>
            <a:endParaRPr sz="1000">
              <a:solidFill>
                <a:srgbClr val="434343"/>
              </a:solidFill>
              <a:latin typeface="Roboto"/>
              <a:ea typeface="Roboto"/>
              <a:cs typeface="Roboto"/>
              <a:sym typeface="Roboto"/>
            </a:endParaRPr>
          </a:p>
        </p:txBody>
      </p:sp>
      <p:sp>
        <p:nvSpPr>
          <p:cNvPr id="826" name="Google Shape;826;p53"/>
          <p:cNvSpPr txBox="1"/>
          <p:nvPr/>
        </p:nvSpPr>
        <p:spPr>
          <a:xfrm>
            <a:off x="6564000" y="2999400"/>
            <a:ext cx="1884600" cy="21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March</a:t>
            </a:r>
            <a:endParaRPr sz="1600">
              <a:solidFill>
                <a:schemeClr val="accent2"/>
              </a:solidFill>
              <a:latin typeface="Neucha"/>
              <a:ea typeface="Neucha"/>
              <a:cs typeface="Neucha"/>
              <a:sym typeface="Neucha"/>
            </a:endParaRPr>
          </a:p>
        </p:txBody>
      </p:sp>
      <p:sp>
        <p:nvSpPr>
          <p:cNvPr id="827" name="Google Shape;827;p53"/>
          <p:cNvSpPr/>
          <p:nvPr/>
        </p:nvSpPr>
        <p:spPr>
          <a:xfrm>
            <a:off x="6556475" y="4056300"/>
            <a:ext cx="1884600" cy="204600"/>
          </a:xfrm>
          <a:prstGeom prst="roundRect">
            <a:avLst>
              <a:gd fmla="val 16667" name="adj"/>
            </a:avLst>
          </a:prstGeom>
          <a:solidFill>
            <a:schemeClr val="lt2">
              <a:alpha val="424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53"/>
          <p:cNvSpPr/>
          <p:nvPr/>
        </p:nvSpPr>
        <p:spPr>
          <a:xfrm>
            <a:off x="723950" y="2900550"/>
            <a:ext cx="1863600" cy="1668300"/>
          </a:xfrm>
          <a:prstGeom prst="roundRect">
            <a:avLst>
              <a:gd fmla="val 10270" name="adj"/>
            </a:avLst>
          </a:prstGeom>
          <a:solidFill>
            <a:schemeClr val="accent4"/>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53"/>
          <p:cNvSpPr/>
          <p:nvPr/>
        </p:nvSpPr>
        <p:spPr>
          <a:xfrm>
            <a:off x="2668125" y="2900550"/>
            <a:ext cx="1863600" cy="1668300"/>
          </a:xfrm>
          <a:prstGeom prst="roundRect">
            <a:avLst>
              <a:gd fmla="val 10270" name="adj"/>
            </a:avLst>
          </a:prstGeom>
          <a:solidFill>
            <a:schemeClr val="accent4"/>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53"/>
          <p:cNvSpPr/>
          <p:nvPr/>
        </p:nvSpPr>
        <p:spPr>
          <a:xfrm>
            <a:off x="4612300" y="2900550"/>
            <a:ext cx="1863600" cy="1668300"/>
          </a:xfrm>
          <a:prstGeom prst="roundRect">
            <a:avLst>
              <a:gd fmla="val 10270" name="adj"/>
            </a:avLst>
          </a:prstGeom>
          <a:solidFill>
            <a:schemeClr val="accent4"/>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53"/>
          <p:cNvSpPr/>
          <p:nvPr/>
        </p:nvSpPr>
        <p:spPr>
          <a:xfrm>
            <a:off x="723950" y="1147950"/>
            <a:ext cx="1863600" cy="1668300"/>
          </a:xfrm>
          <a:prstGeom prst="roundRect">
            <a:avLst>
              <a:gd fmla="val 10270" name="adj"/>
            </a:avLst>
          </a:prstGeom>
          <a:solidFill>
            <a:schemeClr val="accent4"/>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53"/>
          <p:cNvSpPr/>
          <p:nvPr/>
        </p:nvSpPr>
        <p:spPr>
          <a:xfrm>
            <a:off x="2668125" y="1147950"/>
            <a:ext cx="1863600" cy="1668300"/>
          </a:xfrm>
          <a:prstGeom prst="roundRect">
            <a:avLst>
              <a:gd fmla="val 10270" name="adj"/>
            </a:avLst>
          </a:prstGeom>
          <a:solidFill>
            <a:schemeClr val="accent4"/>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53"/>
          <p:cNvSpPr/>
          <p:nvPr/>
        </p:nvSpPr>
        <p:spPr>
          <a:xfrm>
            <a:off x="4612300" y="1147950"/>
            <a:ext cx="1863600" cy="1668300"/>
          </a:xfrm>
          <a:prstGeom prst="roundRect">
            <a:avLst>
              <a:gd fmla="val 10270" name="adj"/>
            </a:avLst>
          </a:prstGeom>
          <a:solidFill>
            <a:schemeClr val="accent4"/>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53"/>
          <p:cNvSpPr/>
          <p:nvPr/>
        </p:nvSpPr>
        <p:spPr>
          <a:xfrm>
            <a:off x="6556475" y="1147950"/>
            <a:ext cx="1863600" cy="1668300"/>
          </a:xfrm>
          <a:prstGeom prst="roundRect">
            <a:avLst>
              <a:gd fmla="val 10270" name="adj"/>
            </a:avLst>
          </a:prstGeom>
          <a:solidFill>
            <a:schemeClr val="accent4"/>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53"/>
          <p:cNvSpPr txBox="1"/>
          <p:nvPr>
            <p:ph idx="1" type="subTitle"/>
          </p:nvPr>
        </p:nvSpPr>
        <p:spPr>
          <a:xfrm>
            <a:off x="746250" y="1508750"/>
            <a:ext cx="18414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Saturn is composed mostly of hydrogen and helium</a:t>
            </a:r>
            <a:endParaRPr/>
          </a:p>
        </p:txBody>
      </p:sp>
      <p:sp>
        <p:nvSpPr>
          <p:cNvPr id="836" name="Google Shape;836;p53"/>
          <p:cNvSpPr txBox="1"/>
          <p:nvPr>
            <p:ph idx="2" type="subTitle"/>
          </p:nvPr>
        </p:nvSpPr>
        <p:spPr>
          <a:xfrm>
            <a:off x="2657625" y="1508750"/>
            <a:ext cx="18636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It’</a:t>
            </a:r>
            <a:r>
              <a:rPr lang="en"/>
              <a:t>s a gas giant and the biggest planet in the Solar System</a:t>
            </a:r>
            <a:endParaRPr/>
          </a:p>
        </p:txBody>
      </p:sp>
      <p:sp>
        <p:nvSpPr>
          <p:cNvPr id="837" name="Google Shape;837;p53"/>
          <p:cNvSpPr txBox="1"/>
          <p:nvPr>
            <p:ph idx="3" type="subTitle"/>
          </p:nvPr>
        </p:nvSpPr>
        <p:spPr>
          <a:xfrm>
            <a:off x="4612200" y="1508750"/>
            <a:ext cx="18636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Neptune is the farthest planet from the Sun</a:t>
            </a:r>
            <a:endParaRPr/>
          </a:p>
        </p:txBody>
      </p:sp>
      <p:sp>
        <p:nvSpPr>
          <p:cNvPr id="838" name="Google Shape;838;p53"/>
          <p:cNvSpPr txBox="1"/>
          <p:nvPr>
            <p:ph idx="4" type="subTitle"/>
          </p:nvPr>
        </p:nvSpPr>
        <p:spPr>
          <a:xfrm>
            <a:off x="6556475" y="1508750"/>
            <a:ext cx="18636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The Sun is the star at the center of the Solar System</a:t>
            </a:r>
            <a:endParaRPr/>
          </a:p>
        </p:txBody>
      </p:sp>
      <p:sp>
        <p:nvSpPr>
          <p:cNvPr id="839" name="Google Shape;839;p53"/>
          <p:cNvSpPr txBox="1"/>
          <p:nvPr>
            <p:ph idx="5" type="subTitle"/>
          </p:nvPr>
        </p:nvSpPr>
        <p:spPr>
          <a:xfrm>
            <a:off x="746250" y="3299450"/>
            <a:ext cx="18414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Earth i</a:t>
            </a:r>
            <a:r>
              <a:rPr lang="en"/>
              <a:t>s the third planet from the Sun and where we live on</a:t>
            </a:r>
            <a:endParaRPr/>
          </a:p>
        </p:txBody>
      </p:sp>
      <p:sp>
        <p:nvSpPr>
          <p:cNvPr id="840" name="Google Shape;840;p53"/>
          <p:cNvSpPr txBox="1"/>
          <p:nvPr>
            <p:ph idx="6" type="subTitle"/>
          </p:nvPr>
        </p:nvSpPr>
        <p:spPr>
          <a:xfrm>
            <a:off x="2668125" y="3299450"/>
            <a:ext cx="18636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It’</a:t>
            </a:r>
            <a:r>
              <a:rPr lang="en"/>
              <a:t>s the closest planet to the Sun and the smallest one</a:t>
            </a:r>
            <a:endParaRPr/>
          </a:p>
        </p:txBody>
      </p:sp>
      <p:sp>
        <p:nvSpPr>
          <p:cNvPr id="841" name="Google Shape;841;p53"/>
          <p:cNvSpPr txBox="1"/>
          <p:nvPr>
            <p:ph idx="7" type="subTitle"/>
          </p:nvPr>
        </p:nvSpPr>
        <p:spPr>
          <a:xfrm>
            <a:off x="4612150" y="3299450"/>
            <a:ext cx="18636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Venus is the second planet from the Sun in the Solar System</a:t>
            </a:r>
            <a:endParaRPr/>
          </a:p>
        </p:txBody>
      </p:sp>
      <p:sp>
        <p:nvSpPr>
          <p:cNvPr id="842" name="Google Shape;842;p53"/>
          <p:cNvSpPr txBox="1"/>
          <p:nvPr>
            <p:ph idx="8" type="title"/>
          </p:nvPr>
        </p:nvSpPr>
        <p:spPr>
          <a:xfrm>
            <a:off x="744150" y="1147950"/>
            <a:ext cx="1841400" cy="47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Monday</a:t>
            </a:r>
            <a:endParaRPr/>
          </a:p>
        </p:txBody>
      </p:sp>
      <p:sp>
        <p:nvSpPr>
          <p:cNvPr id="843" name="Google Shape;843;p53"/>
          <p:cNvSpPr txBox="1"/>
          <p:nvPr>
            <p:ph idx="9" type="title"/>
          </p:nvPr>
        </p:nvSpPr>
        <p:spPr>
          <a:xfrm>
            <a:off x="2668050" y="1147950"/>
            <a:ext cx="1863600" cy="47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Tuesday</a:t>
            </a:r>
            <a:endParaRPr/>
          </a:p>
        </p:txBody>
      </p:sp>
      <p:sp>
        <p:nvSpPr>
          <p:cNvPr id="844" name="Google Shape;844;p53"/>
          <p:cNvSpPr txBox="1"/>
          <p:nvPr>
            <p:ph idx="13" type="title"/>
          </p:nvPr>
        </p:nvSpPr>
        <p:spPr>
          <a:xfrm>
            <a:off x="4612275" y="1147950"/>
            <a:ext cx="1863600" cy="47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Wednesday</a:t>
            </a:r>
            <a:endParaRPr/>
          </a:p>
        </p:txBody>
      </p:sp>
      <p:sp>
        <p:nvSpPr>
          <p:cNvPr id="845" name="Google Shape;845;p53"/>
          <p:cNvSpPr txBox="1"/>
          <p:nvPr>
            <p:ph idx="14" type="title"/>
          </p:nvPr>
        </p:nvSpPr>
        <p:spPr>
          <a:xfrm>
            <a:off x="6566776" y="1147950"/>
            <a:ext cx="1863600" cy="47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Thursday</a:t>
            </a:r>
            <a:endParaRPr/>
          </a:p>
        </p:txBody>
      </p:sp>
      <p:sp>
        <p:nvSpPr>
          <p:cNvPr id="846" name="Google Shape;846;p53"/>
          <p:cNvSpPr txBox="1"/>
          <p:nvPr>
            <p:ph idx="15" type="title"/>
          </p:nvPr>
        </p:nvSpPr>
        <p:spPr>
          <a:xfrm>
            <a:off x="744150" y="2900550"/>
            <a:ext cx="1752600" cy="47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Friday</a:t>
            </a:r>
            <a:endParaRPr/>
          </a:p>
        </p:txBody>
      </p:sp>
      <p:sp>
        <p:nvSpPr>
          <p:cNvPr id="847" name="Google Shape;847;p53"/>
          <p:cNvSpPr txBox="1"/>
          <p:nvPr>
            <p:ph idx="16" type="title"/>
          </p:nvPr>
        </p:nvSpPr>
        <p:spPr>
          <a:xfrm>
            <a:off x="2668050" y="2900550"/>
            <a:ext cx="1863600" cy="47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Saturday</a:t>
            </a:r>
            <a:endParaRPr/>
          </a:p>
        </p:txBody>
      </p:sp>
      <p:sp>
        <p:nvSpPr>
          <p:cNvPr id="848" name="Google Shape;848;p53"/>
          <p:cNvSpPr txBox="1"/>
          <p:nvPr>
            <p:ph idx="17" type="title"/>
          </p:nvPr>
        </p:nvSpPr>
        <p:spPr>
          <a:xfrm>
            <a:off x="4612275" y="2900550"/>
            <a:ext cx="1863600" cy="47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Sunday</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 name="Shape 852"/>
        <p:cNvGrpSpPr/>
        <p:nvPr/>
      </p:nvGrpSpPr>
      <p:grpSpPr>
        <a:xfrm>
          <a:off x="0" y="0"/>
          <a:ext cx="0" cy="0"/>
          <a:chOff x="0" y="0"/>
          <a:chExt cx="0" cy="0"/>
        </a:xfrm>
      </p:grpSpPr>
      <p:sp>
        <p:nvSpPr>
          <p:cNvPr id="853" name="Google Shape;853;p54"/>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sp>
        <p:nvSpPr>
          <p:cNvPr id="854" name="Google Shape;854;p54"/>
          <p:cNvSpPr txBox="1"/>
          <p:nvPr/>
        </p:nvSpPr>
        <p:spPr>
          <a:xfrm>
            <a:off x="707695" y="1092340"/>
            <a:ext cx="1212600" cy="43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Neucha"/>
                <a:ea typeface="Neucha"/>
                <a:cs typeface="Neucha"/>
                <a:sym typeface="Neucha"/>
              </a:rPr>
              <a:t>Monday</a:t>
            </a:r>
            <a:endParaRPr sz="1800">
              <a:solidFill>
                <a:schemeClr val="accent1"/>
              </a:solidFill>
              <a:latin typeface="Neucha"/>
              <a:ea typeface="Neucha"/>
              <a:cs typeface="Neucha"/>
              <a:sym typeface="Neucha"/>
            </a:endParaRPr>
          </a:p>
        </p:txBody>
      </p:sp>
      <p:sp>
        <p:nvSpPr>
          <p:cNvPr id="855" name="Google Shape;855;p54"/>
          <p:cNvSpPr txBox="1"/>
          <p:nvPr/>
        </p:nvSpPr>
        <p:spPr>
          <a:xfrm>
            <a:off x="2009460" y="1092340"/>
            <a:ext cx="1212600" cy="43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Neucha"/>
                <a:ea typeface="Neucha"/>
                <a:cs typeface="Neucha"/>
                <a:sym typeface="Neucha"/>
              </a:rPr>
              <a:t>Tuesday</a:t>
            </a:r>
            <a:endParaRPr sz="1800">
              <a:solidFill>
                <a:schemeClr val="accent1"/>
              </a:solidFill>
              <a:latin typeface="Neucha"/>
              <a:ea typeface="Neucha"/>
              <a:cs typeface="Neucha"/>
              <a:sym typeface="Neucha"/>
            </a:endParaRPr>
          </a:p>
        </p:txBody>
      </p:sp>
      <p:sp>
        <p:nvSpPr>
          <p:cNvPr id="856" name="Google Shape;856;p54"/>
          <p:cNvSpPr txBox="1"/>
          <p:nvPr/>
        </p:nvSpPr>
        <p:spPr>
          <a:xfrm>
            <a:off x="3311226" y="1092340"/>
            <a:ext cx="1212600" cy="43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Neucha"/>
                <a:ea typeface="Neucha"/>
                <a:cs typeface="Neucha"/>
                <a:sym typeface="Neucha"/>
              </a:rPr>
              <a:t>Wednesday</a:t>
            </a:r>
            <a:endParaRPr sz="1800">
              <a:solidFill>
                <a:schemeClr val="accent1"/>
              </a:solidFill>
              <a:latin typeface="Neucha"/>
              <a:ea typeface="Neucha"/>
              <a:cs typeface="Neucha"/>
              <a:sym typeface="Neucha"/>
            </a:endParaRPr>
          </a:p>
        </p:txBody>
      </p:sp>
      <p:sp>
        <p:nvSpPr>
          <p:cNvPr id="857" name="Google Shape;857;p54"/>
          <p:cNvSpPr txBox="1"/>
          <p:nvPr/>
        </p:nvSpPr>
        <p:spPr>
          <a:xfrm>
            <a:off x="4612991" y="1092340"/>
            <a:ext cx="1212600" cy="43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Neucha"/>
                <a:ea typeface="Neucha"/>
                <a:cs typeface="Neucha"/>
                <a:sym typeface="Neucha"/>
              </a:rPr>
              <a:t>Thursday</a:t>
            </a:r>
            <a:endParaRPr sz="1800">
              <a:solidFill>
                <a:schemeClr val="accent1"/>
              </a:solidFill>
              <a:latin typeface="Neucha"/>
              <a:ea typeface="Neucha"/>
              <a:cs typeface="Neucha"/>
              <a:sym typeface="Neucha"/>
            </a:endParaRPr>
          </a:p>
        </p:txBody>
      </p:sp>
      <p:sp>
        <p:nvSpPr>
          <p:cNvPr id="858" name="Google Shape;858;p54"/>
          <p:cNvSpPr txBox="1"/>
          <p:nvPr/>
        </p:nvSpPr>
        <p:spPr>
          <a:xfrm>
            <a:off x="5914757" y="1092340"/>
            <a:ext cx="1212600" cy="43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Neucha"/>
                <a:ea typeface="Neucha"/>
                <a:cs typeface="Neucha"/>
                <a:sym typeface="Neucha"/>
              </a:rPr>
              <a:t>Friday</a:t>
            </a:r>
            <a:endParaRPr sz="1800">
              <a:solidFill>
                <a:schemeClr val="accent1"/>
              </a:solidFill>
              <a:latin typeface="Neucha"/>
              <a:ea typeface="Neucha"/>
              <a:cs typeface="Neucha"/>
              <a:sym typeface="Neucha"/>
            </a:endParaRPr>
          </a:p>
        </p:txBody>
      </p:sp>
      <p:sp>
        <p:nvSpPr>
          <p:cNvPr id="859" name="Google Shape;859;p54"/>
          <p:cNvSpPr txBox="1"/>
          <p:nvPr/>
        </p:nvSpPr>
        <p:spPr>
          <a:xfrm>
            <a:off x="7223654" y="1092340"/>
            <a:ext cx="1212600" cy="43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Neucha"/>
                <a:ea typeface="Neucha"/>
                <a:cs typeface="Neucha"/>
                <a:sym typeface="Neucha"/>
              </a:rPr>
              <a:t>Saturday</a:t>
            </a:r>
            <a:endParaRPr sz="1800">
              <a:solidFill>
                <a:schemeClr val="lt2"/>
              </a:solidFill>
              <a:latin typeface="Neucha"/>
              <a:ea typeface="Neucha"/>
              <a:cs typeface="Neucha"/>
              <a:sym typeface="Neucha"/>
            </a:endParaRPr>
          </a:p>
        </p:txBody>
      </p:sp>
      <p:cxnSp>
        <p:nvCxnSpPr>
          <p:cNvPr id="860" name="Google Shape;860;p54"/>
          <p:cNvCxnSpPr/>
          <p:nvPr/>
        </p:nvCxnSpPr>
        <p:spPr>
          <a:xfrm>
            <a:off x="1965050" y="1092350"/>
            <a:ext cx="0" cy="3426600"/>
          </a:xfrm>
          <a:prstGeom prst="straightConnector1">
            <a:avLst/>
          </a:prstGeom>
          <a:noFill/>
          <a:ln cap="flat" cmpd="sng" w="19050">
            <a:solidFill>
              <a:schemeClr val="accent2"/>
            </a:solidFill>
            <a:prstDash val="solid"/>
            <a:round/>
            <a:headEnd len="med" w="med" type="none"/>
            <a:tailEnd len="med" w="med" type="none"/>
          </a:ln>
        </p:spPr>
      </p:cxnSp>
      <p:cxnSp>
        <p:nvCxnSpPr>
          <p:cNvPr id="861" name="Google Shape;861;p54"/>
          <p:cNvCxnSpPr/>
          <p:nvPr/>
        </p:nvCxnSpPr>
        <p:spPr>
          <a:xfrm>
            <a:off x="3268299" y="1092350"/>
            <a:ext cx="0" cy="3426600"/>
          </a:xfrm>
          <a:prstGeom prst="straightConnector1">
            <a:avLst/>
          </a:prstGeom>
          <a:noFill/>
          <a:ln cap="flat" cmpd="sng" w="19050">
            <a:solidFill>
              <a:schemeClr val="accent2"/>
            </a:solidFill>
            <a:prstDash val="solid"/>
            <a:round/>
            <a:headEnd len="med" w="med" type="none"/>
            <a:tailEnd len="med" w="med" type="none"/>
          </a:ln>
        </p:spPr>
      </p:cxnSp>
      <p:cxnSp>
        <p:nvCxnSpPr>
          <p:cNvPr id="862" name="Google Shape;862;p54"/>
          <p:cNvCxnSpPr/>
          <p:nvPr/>
        </p:nvCxnSpPr>
        <p:spPr>
          <a:xfrm>
            <a:off x="4567675" y="1116911"/>
            <a:ext cx="0" cy="3426600"/>
          </a:xfrm>
          <a:prstGeom prst="straightConnector1">
            <a:avLst/>
          </a:prstGeom>
          <a:noFill/>
          <a:ln cap="flat" cmpd="sng" w="19050">
            <a:solidFill>
              <a:schemeClr val="accent2"/>
            </a:solidFill>
            <a:prstDash val="solid"/>
            <a:round/>
            <a:headEnd len="med" w="med" type="none"/>
            <a:tailEnd len="med" w="med" type="none"/>
          </a:ln>
        </p:spPr>
      </p:cxnSp>
      <p:cxnSp>
        <p:nvCxnSpPr>
          <p:cNvPr id="863" name="Google Shape;863;p54"/>
          <p:cNvCxnSpPr/>
          <p:nvPr/>
        </p:nvCxnSpPr>
        <p:spPr>
          <a:xfrm>
            <a:off x="5870924" y="1116911"/>
            <a:ext cx="0" cy="3426600"/>
          </a:xfrm>
          <a:prstGeom prst="straightConnector1">
            <a:avLst/>
          </a:prstGeom>
          <a:noFill/>
          <a:ln cap="flat" cmpd="sng" w="19050">
            <a:solidFill>
              <a:schemeClr val="accent2"/>
            </a:solidFill>
            <a:prstDash val="solid"/>
            <a:round/>
            <a:headEnd len="med" w="med" type="none"/>
            <a:tailEnd len="med" w="med" type="none"/>
          </a:ln>
        </p:spPr>
      </p:cxnSp>
      <p:cxnSp>
        <p:nvCxnSpPr>
          <p:cNvPr id="864" name="Google Shape;864;p54"/>
          <p:cNvCxnSpPr/>
          <p:nvPr/>
        </p:nvCxnSpPr>
        <p:spPr>
          <a:xfrm>
            <a:off x="7178350" y="1116911"/>
            <a:ext cx="0" cy="3426600"/>
          </a:xfrm>
          <a:prstGeom prst="straightConnector1">
            <a:avLst/>
          </a:prstGeom>
          <a:noFill/>
          <a:ln cap="flat" cmpd="sng" w="19050">
            <a:solidFill>
              <a:schemeClr val="accent2"/>
            </a:solidFill>
            <a:prstDash val="solid"/>
            <a:round/>
            <a:headEnd len="med" w="med" type="none"/>
            <a:tailEnd len="med" w="med" type="none"/>
          </a:ln>
        </p:spPr>
      </p:cxnSp>
      <p:grpSp>
        <p:nvGrpSpPr>
          <p:cNvPr id="865" name="Google Shape;865;p54"/>
          <p:cNvGrpSpPr/>
          <p:nvPr/>
        </p:nvGrpSpPr>
        <p:grpSpPr>
          <a:xfrm>
            <a:off x="7343168" y="1641973"/>
            <a:ext cx="973604" cy="1174794"/>
            <a:chOff x="609600" y="1421022"/>
            <a:chExt cx="885900" cy="1068967"/>
          </a:xfrm>
        </p:grpSpPr>
        <p:cxnSp>
          <p:nvCxnSpPr>
            <p:cNvPr id="866" name="Google Shape;866;p54"/>
            <p:cNvCxnSpPr/>
            <p:nvPr/>
          </p:nvCxnSpPr>
          <p:spPr>
            <a:xfrm>
              <a:off x="609600" y="1421022"/>
              <a:ext cx="885900" cy="0"/>
            </a:xfrm>
            <a:prstGeom prst="straightConnector1">
              <a:avLst/>
            </a:prstGeom>
            <a:noFill/>
            <a:ln cap="flat" cmpd="sng" w="9525">
              <a:solidFill>
                <a:schemeClr val="accent6"/>
              </a:solidFill>
              <a:prstDash val="solid"/>
              <a:round/>
              <a:headEnd len="med" w="med" type="none"/>
              <a:tailEnd len="med" w="med" type="none"/>
            </a:ln>
          </p:spPr>
        </p:cxnSp>
        <p:cxnSp>
          <p:nvCxnSpPr>
            <p:cNvPr id="867" name="Google Shape;867;p54"/>
            <p:cNvCxnSpPr/>
            <p:nvPr/>
          </p:nvCxnSpPr>
          <p:spPr>
            <a:xfrm>
              <a:off x="609600" y="1599183"/>
              <a:ext cx="885900" cy="0"/>
            </a:xfrm>
            <a:prstGeom prst="straightConnector1">
              <a:avLst/>
            </a:prstGeom>
            <a:noFill/>
            <a:ln cap="flat" cmpd="sng" w="9525">
              <a:solidFill>
                <a:schemeClr val="accent6"/>
              </a:solidFill>
              <a:prstDash val="solid"/>
              <a:round/>
              <a:headEnd len="med" w="med" type="none"/>
              <a:tailEnd len="med" w="med" type="none"/>
            </a:ln>
          </p:spPr>
        </p:cxnSp>
        <p:cxnSp>
          <p:nvCxnSpPr>
            <p:cNvPr id="868" name="Google Shape;868;p54"/>
            <p:cNvCxnSpPr/>
            <p:nvPr/>
          </p:nvCxnSpPr>
          <p:spPr>
            <a:xfrm>
              <a:off x="609600" y="1777344"/>
              <a:ext cx="885900" cy="0"/>
            </a:xfrm>
            <a:prstGeom prst="straightConnector1">
              <a:avLst/>
            </a:prstGeom>
            <a:noFill/>
            <a:ln cap="flat" cmpd="sng" w="9525">
              <a:solidFill>
                <a:schemeClr val="accent6"/>
              </a:solidFill>
              <a:prstDash val="solid"/>
              <a:round/>
              <a:headEnd len="med" w="med" type="none"/>
              <a:tailEnd len="med" w="med" type="none"/>
            </a:ln>
          </p:spPr>
        </p:cxnSp>
        <p:cxnSp>
          <p:nvCxnSpPr>
            <p:cNvPr id="869" name="Google Shape;869;p54"/>
            <p:cNvCxnSpPr/>
            <p:nvPr/>
          </p:nvCxnSpPr>
          <p:spPr>
            <a:xfrm>
              <a:off x="609600" y="1955505"/>
              <a:ext cx="885900" cy="0"/>
            </a:xfrm>
            <a:prstGeom prst="straightConnector1">
              <a:avLst/>
            </a:prstGeom>
            <a:noFill/>
            <a:ln cap="flat" cmpd="sng" w="9525">
              <a:solidFill>
                <a:schemeClr val="accent6"/>
              </a:solidFill>
              <a:prstDash val="solid"/>
              <a:round/>
              <a:headEnd len="med" w="med" type="none"/>
              <a:tailEnd len="med" w="med" type="none"/>
            </a:ln>
          </p:spPr>
        </p:cxnSp>
        <p:cxnSp>
          <p:nvCxnSpPr>
            <p:cNvPr id="870" name="Google Shape;870;p54"/>
            <p:cNvCxnSpPr/>
            <p:nvPr/>
          </p:nvCxnSpPr>
          <p:spPr>
            <a:xfrm>
              <a:off x="609600" y="2133666"/>
              <a:ext cx="885900" cy="0"/>
            </a:xfrm>
            <a:prstGeom prst="straightConnector1">
              <a:avLst/>
            </a:prstGeom>
            <a:noFill/>
            <a:ln cap="flat" cmpd="sng" w="9525">
              <a:solidFill>
                <a:schemeClr val="accent6"/>
              </a:solidFill>
              <a:prstDash val="solid"/>
              <a:round/>
              <a:headEnd len="med" w="med" type="none"/>
              <a:tailEnd len="med" w="med" type="none"/>
            </a:ln>
          </p:spPr>
        </p:cxnSp>
        <p:cxnSp>
          <p:nvCxnSpPr>
            <p:cNvPr id="871" name="Google Shape;871;p54"/>
            <p:cNvCxnSpPr/>
            <p:nvPr/>
          </p:nvCxnSpPr>
          <p:spPr>
            <a:xfrm>
              <a:off x="609600" y="2311827"/>
              <a:ext cx="885900" cy="0"/>
            </a:xfrm>
            <a:prstGeom prst="straightConnector1">
              <a:avLst/>
            </a:prstGeom>
            <a:noFill/>
            <a:ln cap="flat" cmpd="sng" w="9525">
              <a:solidFill>
                <a:schemeClr val="accent6"/>
              </a:solidFill>
              <a:prstDash val="solid"/>
              <a:round/>
              <a:headEnd len="med" w="med" type="none"/>
              <a:tailEnd len="med" w="med" type="none"/>
            </a:ln>
          </p:spPr>
        </p:cxnSp>
        <p:cxnSp>
          <p:nvCxnSpPr>
            <p:cNvPr id="872" name="Google Shape;872;p54"/>
            <p:cNvCxnSpPr/>
            <p:nvPr/>
          </p:nvCxnSpPr>
          <p:spPr>
            <a:xfrm>
              <a:off x="609600" y="2489988"/>
              <a:ext cx="885900" cy="0"/>
            </a:xfrm>
            <a:prstGeom prst="straightConnector1">
              <a:avLst/>
            </a:prstGeom>
            <a:noFill/>
            <a:ln cap="flat" cmpd="sng" w="9525">
              <a:solidFill>
                <a:schemeClr val="accent6"/>
              </a:solidFill>
              <a:prstDash val="solid"/>
              <a:round/>
              <a:headEnd len="med" w="med" type="none"/>
              <a:tailEnd len="med" w="med" type="none"/>
            </a:ln>
          </p:spPr>
        </p:cxnSp>
      </p:grpSp>
      <p:sp>
        <p:nvSpPr>
          <p:cNvPr id="873" name="Google Shape;873;p54"/>
          <p:cNvSpPr txBox="1"/>
          <p:nvPr/>
        </p:nvSpPr>
        <p:spPr>
          <a:xfrm>
            <a:off x="7223654" y="2970065"/>
            <a:ext cx="1212600" cy="43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Neucha"/>
                <a:ea typeface="Neucha"/>
                <a:cs typeface="Neucha"/>
                <a:sym typeface="Neucha"/>
              </a:rPr>
              <a:t>Sunday</a:t>
            </a:r>
            <a:endParaRPr sz="1800">
              <a:solidFill>
                <a:schemeClr val="lt2"/>
              </a:solidFill>
              <a:latin typeface="Neucha"/>
              <a:ea typeface="Neucha"/>
              <a:cs typeface="Neucha"/>
              <a:sym typeface="Neucha"/>
            </a:endParaRPr>
          </a:p>
        </p:txBody>
      </p:sp>
      <p:grpSp>
        <p:nvGrpSpPr>
          <p:cNvPr id="874" name="Google Shape;874;p54"/>
          <p:cNvGrpSpPr/>
          <p:nvPr/>
        </p:nvGrpSpPr>
        <p:grpSpPr>
          <a:xfrm>
            <a:off x="7345368" y="3556670"/>
            <a:ext cx="973604" cy="783196"/>
            <a:chOff x="609600" y="1954333"/>
            <a:chExt cx="885900" cy="712644"/>
          </a:xfrm>
        </p:grpSpPr>
        <p:cxnSp>
          <p:nvCxnSpPr>
            <p:cNvPr id="875" name="Google Shape;875;p54"/>
            <p:cNvCxnSpPr/>
            <p:nvPr/>
          </p:nvCxnSpPr>
          <p:spPr>
            <a:xfrm>
              <a:off x="609600" y="1954333"/>
              <a:ext cx="885900" cy="0"/>
            </a:xfrm>
            <a:prstGeom prst="straightConnector1">
              <a:avLst/>
            </a:prstGeom>
            <a:noFill/>
            <a:ln cap="flat" cmpd="sng" w="9525">
              <a:solidFill>
                <a:schemeClr val="accent6"/>
              </a:solidFill>
              <a:prstDash val="solid"/>
              <a:round/>
              <a:headEnd len="med" w="med" type="none"/>
              <a:tailEnd len="med" w="med" type="none"/>
            </a:ln>
          </p:spPr>
        </p:cxnSp>
        <p:cxnSp>
          <p:nvCxnSpPr>
            <p:cNvPr id="876" name="Google Shape;876;p54"/>
            <p:cNvCxnSpPr/>
            <p:nvPr/>
          </p:nvCxnSpPr>
          <p:spPr>
            <a:xfrm>
              <a:off x="609600" y="2132494"/>
              <a:ext cx="885900" cy="0"/>
            </a:xfrm>
            <a:prstGeom prst="straightConnector1">
              <a:avLst/>
            </a:prstGeom>
            <a:noFill/>
            <a:ln cap="flat" cmpd="sng" w="9525">
              <a:solidFill>
                <a:schemeClr val="accent6"/>
              </a:solidFill>
              <a:prstDash val="solid"/>
              <a:round/>
              <a:headEnd len="med" w="med" type="none"/>
              <a:tailEnd len="med" w="med" type="none"/>
            </a:ln>
          </p:spPr>
        </p:cxnSp>
        <p:cxnSp>
          <p:nvCxnSpPr>
            <p:cNvPr id="877" name="Google Shape;877;p54"/>
            <p:cNvCxnSpPr/>
            <p:nvPr/>
          </p:nvCxnSpPr>
          <p:spPr>
            <a:xfrm>
              <a:off x="609600" y="2666978"/>
              <a:ext cx="885900" cy="0"/>
            </a:xfrm>
            <a:prstGeom prst="straightConnector1">
              <a:avLst/>
            </a:prstGeom>
            <a:noFill/>
            <a:ln cap="flat" cmpd="sng" w="9525">
              <a:solidFill>
                <a:schemeClr val="accent6"/>
              </a:solidFill>
              <a:prstDash val="solid"/>
              <a:round/>
              <a:headEnd len="med" w="med" type="none"/>
              <a:tailEnd len="med" w="med" type="none"/>
            </a:ln>
          </p:spPr>
        </p:cxnSp>
        <p:cxnSp>
          <p:nvCxnSpPr>
            <p:cNvPr id="878" name="Google Shape;878;p54"/>
            <p:cNvCxnSpPr/>
            <p:nvPr/>
          </p:nvCxnSpPr>
          <p:spPr>
            <a:xfrm>
              <a:off x="609600" y="2310656"/>
              <a:ext cx="885900" cy="0"/>
            </a:xfrm>
            <a:prstGeom prst="straightConnector1">
              <a:avLst/>
            </a:prstGeom>
            <a:noFill/>
            <a:ln cap="flat" cmpd="sng" w="9525">
              <a:solidFill>
                <a:schemeClr val="accent6"/>
              </a:solidFill>
              <a:prstDash val="solid"/>
              <a:round/>
              <a:headEnd len="med" w="med" type="none"/>
              <a:tailEnd len="med" w="med" type="none"/>
            </a:ln>
          </p:spPr>
        </p:cxnSp>
        <p:cxnSp>
          <p:nvCxnSpPr>
            <p:cNvPr id="879" name="Google Shape;879;p54"/>
            <p:cNvCxnSpPr/>
            <p:nvPr/>
          </p:nvCxnSpPr>
          <p:spPr>
            <a:xfrm>
              <a:off x="609600" y="2488817"/>
              <a:ext cx="885900" cy="0"/>
            </a:xfrm>
            <a:prstGeom prst="straightConnector1">
              <a:avLst/>
            </a:prstGeom>
            <a:noFill/>
            <a:ln cap="flat" cmpd="sng" w="9525">
              <a:solidFill>
                <a:schemeClr val="accent6"/>
              </a:solidFill>
              <a:prstDash val="solid"/>
              <a:round/>
              <a:headEnd len="med" w="med" type="none"/>
              <a:tailEnd len="med" w="med" type="none"/>
            </a:ln>
          </p:spPr>
        </p:cxnSp>
      </p:grpSp>
      <p:grpSp>
        <p:nvGrpSpPr>
          <p:cNvPr id="880" name="Google Shape;880;p54"/>
          <p:cNvGrpSpPr/>
          <p:nvPr/>
        </p:nvGrpSpPr>
        <p:grpSpPr>
          <a:xfrm>
            <a:off x="6037831" y="1640686"/>
            <a:ext cx="973500" cy="2695371"/>
            <a:chOff x="6037831" y="1640686"/>
            <a:chExt cx="973500" cy="2695371"/>
          </a:xfrm>
        </p:grpSpPr>
        <p:cxnSp>
          <p:nvCxnSpPr>
            <p:cNvPr id="881" name="Google Shape;881;p54"/>
            <p:cNvCxnSpPr/>
            <p:nvPr/>
          </p:nvCxnSpPr>
          <p:spPr>
            <a:xfrm>
              <a:off x="6037831" y="1640686"/>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82" name="Google Shape;882;p54"/>
            <p:cNvCxnSpPr/>
            <p:nvPr/>
          </p:nvCxnSpPr>
          <p:spPr>
            <a:xfrm>
              <a:off x="6037831" y="1833212"/>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83" name="Google Shape;883;p54"/>
            <p:cNvCxnSpPr/>
            <p:nvPr/>
          </p:nvCxnSpPr>
          <p:spPr>
            <a:xfrm>
              <a:off x="6037831" y="2025739"/>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84" name="Google Shape;884;p54"/>
            <p:cNvCxnSpPr/>
            <p:nvPr/>
          </p:nvCxnSpPr>
          <p:spPr>
            <a:xfrm>
              <a:off x="6037831" y="2218265"/>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85" name="Google Shape;885;p54"/>
            <p:cNvCxnSpPr/>
            <p:nvPr/>
          </p:nvCxnSpPr>
          <p:spPr>
            <a:xfrm>
              <a:off x="6037831" y="2410792"/>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86" name="Google Shape;886;p54"/>
            <p:cNvCxnSpPr/>
            <p:nvPr/>
          </p:nvCxnSpPr>
          <p:spPr>
            <a:xfrm>
              <a:off x="6037831" y="2988371"/>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87" name="Google Shape;887;p54"/>
            <p:cNvCxnSpPr/>
            <p:nvPr/>
          </p:nvCxnSpPr>
          <p:spPr>
            <a:xfrm>
              <a:off x="6037831" y="2603318"/>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88" name="Google Shape;888;p54"/>
            <p:cNvCxnSpPr/>
            <p:nvPr/>
          </p:nvCxnSpPr>
          <p:spPr>
            <a:xfrm>
              <a:off x="6037831" y="3180898"/>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89" name="Google Shape;889;p54"/>
            <p:cNvCxnSpPr/>
            <p:nvPr/>
          </p:nvCxnSpPr>
          <p:spPr>
            <a:xfrm>
              <a:off x="6037831" y="2795845"/>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90" name="Google Shape;890;p54"/>
            <p:cNvCxnSpPr/>
            <p:nvPr/>
          </p:nvCxnSpPr>
          <p:spPr>
            <a:xfrm>
              <a:off x="6037831" y="3373424"/>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91" name="Google Shape;891;p54"/>
            <p:cNvCxnSpPr/>
            <p:nvPr/>
          </p:nvCxnSpPr>
          <p:spPr>
            <a:xfrm>
              <a:off x="6037831" y="3565951"/>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92" name="Google Shape;892;p54"/>
            <p:cNvCxnSpPr/>
            <p:nvPr/>
          </p:nvCxnSpPr>
          <p:spPr>
            <a:xfrm>
              <a:off x="6037831" y="3758477"/>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93" name="Google Shape;893;p54"/>
            <p:cNvCxnSpPr/>
            <p:nvPr/>
          </p:nvCxnSpPr>
          <p:spPr>
            <a:xfrm>
              <a:off x="6037831" y="3951004"/>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94" name="Google Shape;894;p54"/>
            <p:cNvCxnSpPr/>
            <p:nvPr/>
          </p:nvCxnSpPr>
          <p:spPr>
            <a:xfrm>
              <a:off x="6037831" y="4143530"/>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95" name="Google Shape;895;p54"/>
            <p:cNvCxnSpPr/>
            <p:nvPr/>
          </p:nvCxnSpPr>
          <p:spPr>
            <a:xfrm>
              <a:off x="6037831" y="4336057"/>
              <a:ext cx="973500" cy="0"/>
            </a:xfrm>
            <a:prstGeom prst="straightConnector1">
              <a:avLst/>
            </a:prstGeom>
            <a:noFill/>
            <a:ln cap="flat" cmpd="sng" w="9525">
              <a:solidFill>
                <a:schemeClr val="accent6"/>
              </a:solidFill>
              <a:prstDash val="solid"/>
              <a:round/>
              <a:headEnd len="med" w="med" type="none"/>
              <a:tailEnd len="med" w="med" type="none"/>
            </a:ln>
          </p:spPr>
        </p:cxnSp>
      </p:grpSp>
      <p:grpSp>
        <p:nvGrpSpPr>
          <p:cNvPr id="896" name="Google Shape;896;p54"/>
          <p:cNvGrpSpPr/>
          <p:nvPr/>
        </p:nvGrpSpPr>
        <p:grpSpPr>
          <a:xfrm>
            <a:off x="4732556" y="1640686"/>
            <a:ext cx="973500" cy="2695371"/>
            <a:chOff x="6037831" y="1640686"/>
            <a:chExt cx="973500" cy="2695371"/>
          </a:xfrm>
        </p:grpSpPr>
        <p:cxnSp>
          <p:nvCxnSpPr>
            <p:cNvPr id="897" name="Google Shape;897;p54"/>
            <p:cNvCxnSpPr/>
            <p:nvPr/>
          </p:nvCxnSpPr>
          <p:spPr>
            <a:xfrm>
              <a:off x="6037831" y="1640686"/>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98" name="Google Shape;898;p54"/>
            <p:cNvCxnSpPr/>
            <p:nvPr/>
          </p:nvCxnSpPr>
          <p:spPr>
            <a:xfrm>
              <a:off x="6037831" y="1833212"/>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899" name="Google Shape;899;p54"/>
            <p:cNvCxnSpPr/>
            <p:nvPr/>
          </p:nvCxnSpPr>
          <p:spPr>
            <a:xfrm>
              <a:off x="6037831" y="2025739"/>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00" name="Google Shape;900;p54"/>
            <p:cNvCxnSpPr/>
            <p:nvPr/>
          </p:nvCxnSpPr>
          <p:spPr>
            <a:xfrm>
              <a:off x="6037831" y="2218265"/>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01" name="Google Shape;901;p54"/>
            <p:cNvCxnSpPr/>
            <p:nvPr/>
          </p:nvCxnSpPr>
          <p:spPr>
            <a:xfrm>
              <a:off x="6037831" y="2410792"/>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02" name="Google Shape;902;p54"/>
            <p:cNvCxnSpPr/>
            <p:nvPr/>
          </p:nvCxnSpPr>
          <p:spPr>
            <a:xfrm>
              <a:off x="6037831" y="2988371"/>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03" name="Google Shape;903;p54"/>
            <p:cNvCxnSpPr/>
            <p:nvPr/>
          </p:nvCxnSpPr>
          <p:spPr>
            <a:xfrm>
              <a:off x="6037831" y="2603318"/>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04" name="Google Shape;904;p54"/>
            <p:cNvCxnSpPr/>
            <p:nvPr/>
          </p:nvCxnSpPr>
          <p:spPr>
            <a:xfrm>
              <a:off x="6037831" y="3180898"/>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05" name="Google Shape;905;p54"/>
            <p:cNvCxnSpPr/>
            <p:nvPr/>
          </p:nvCxnSpPr>
          <p:spPr>
            <a:xfrm>
              <a:off x="6037831" y="2795845"/>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06" name="Google Shape;906;p54"/>
            <p:cNvCxnSpPr/>
            <p:nvPr/>
          </p:nvCxnSpPr>
          <p:spPr>
            <a:xfrm>
              <a:off x="6037831" y="3373424"/>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07" name="Google Shape;907;p54"/>
            <p:cNvCxnSpPr/>
            <p:nvPr/>
          </p:nvCxnSpPr>
          <p:spPr>
            <a:xfrm>
              <a:off x="6037831" y="3565951"/>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08" name="Google Shape;908;p54"/>
            <p:cNvCxnSpPr/>
            <p:nvPr/>
          </p:nvCxnSpPr>
          <p:spPr>
            <a:xfrm>
              <a:off x="6037831" y="3758477"/>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09" name="Google Shape;909;p54"/>
            <p:cNvCxnSpPr/>
            <p:nvPr/>
          </p:nvCxnSpPr>
          <p:spPr>
            <a:xfrm>
              <a:off x="6037831" y="3951004"/>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10" name="Google Shape;910;p54"/>
            <p:cNvCxnSpPr/>
            <p:nvPr/>
          </p:nvCxnSpPr>
          <p:spPr>
            <a:xfrm>
              <a:off x="6037831" y="4143530"/>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11" name="Google Shape;911;p54"/>
            <p:cNvCxnSpPr/>
            <p:nvPr/>
          </p:nvCxnSpPr>
          <p:spPr>
            <a:xfrm>
              <a:off x="6037831" y="4336057"/>
              <a:ext cx="973500" cy="0"/>
            </a:xfrm>
            <a:prstGeom prst="straightConnector1">
              <a:avLst/>
            </a:prstGeom>
            <a:noFill/>
            <a:ln cap="flat" cmpd="sng" w="9525">
              <a:solidFill>
                <a:schemeClr val="accent6"/>
              </a:solidFill>
              <a:prstDash val="solid"/>
              <a:round/>
              <a:headEnd len="med" w="med" type="none"/>
              <a:tailEnd len="med" w="med" type="none"/>
            </a:ln>
          </p:spPr>
        </p:cxnSp>
      </p:grpSp>
      <p:grpSp>
        <p:nvGrpSpPr>
          <p:cNvPr id="912" name="Google Shape;912;p54"/>
          <p:cNvGrpSpPr/>
          <p:nvPr/>
        </p:nvGrpSpPr>
        <p:grpSpPr>
          <a:xfrm>
            <a:off x="3431244" y="1640686"/>
            <a:ext cx="973500" cy="2695371"/>
            <a:chOff x="6037831" y="1640686"/>
            <a:chExt cx="973500" cy="2695371"/>
          </a:xfrm>
        </p:grpSpPr>
        <p:cxnSp>
          <p:nvCxnSpPr>
            <p:cNvPr id="913" name="Google Shape;913;p54"/>
            <p:cNvCxnSpPr/>
            <p:nvPr/>
          </p:nvCxnSpPr>
          <p:spPr>
            <a:xfrm>
              <a:off x="6037831" y="1640686"/>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14" name="Google Shape;914;p54"/>
            <p:cNvCxnSpPr/>
            <p:nvPr/>
          </p:nvCxnSpPr>
          <p:spPr>
            <a:xfrm>
              <a:off x="6037831" y="1833212"/>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15" name="Google Shape;915;p54"/>
            <p:cNvCxnSpPr/>
            <p:nvPr/>
          </p:nvCxnSpPr>
          <p:spPr>
            <a:xfrm>
              <a:off x="6037831" y="2025739"/>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16" name="Google Shape;916;p54"/>
            <p:cNvCxnSpPr/>
            <p:nvPr/>
          </p:nvCxnSpPr>
          <p:spPr>
            <a:xfrm>
              <a:off x="6037831" y="2218265"/>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17" name="Google Shape;917;p54"/>
            <p:cNvCxnSpPr/>
            <p:nvPr/>
          </p:nvCxnSpPr>
          <p:spPr>
            <a:xfrm>
              <a:off x="6037831" y="2410792"/>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18" name="Google Shape;918;p54"/>
            <p:cNvCxnSpPr/>
            <p:nvPr/>
          </p:nvCxnSpPr>
          <p:spPr>
            <a:xfrm>
              <a:off x="6037831" y="2988371"/>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19" name="Google Shape;919;p54"/>
            <p:cNvCxnSpPr/>
            <p:nvPr/>
          </p:nvCxnSpPr>
          <p:spPr>
            <a:xfrm>
              <a:off x="6037831" y="2603318"/>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20" name="Google Shape;920;p54"/>
            <p:cNvCxnSpPr/>
            <p:nvPr/>
          </p:nvCxnSpPr>
          <p:spPr>
            <a:xfrm>
              <a:off x="6037831" y="3180898"/>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21" name="Google Shape;921;p54"/>
            <p:cNvCxnSpPr/>
            <p:nvPr/>
          </p:nvCxnSpPr>
          <p:spPr>
            <a:xfrm>
              <a:off x="6037831" y="2795845"/>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22" name="Google Shape;922;p54"/>
            <p:cNvCxnSpPr/>
            <p:nvPr/>
          </p:nvCxnSpPr>
          <p:spPr>
            <a:xfrm>
              <a:off x="6037831" y="3373424"/>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23" name="Google Shape;923;p54"/>
            <p:cNvCxnSpPr/>
            <p:nvPr/>
          </p:nvCxnSpPr>
          <p:spPr>
            <a:xfrm>
              <a:off x="6037831" y="3565951"/>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24" name="Google Shape;924;p54"/>
            <p:cNvCxnSpPr/>
            <p:nvPr/>
          </p:nvCxnSpPr>
          <p:spPr>
            <a:xfrm>
              <a:off x="6037831" y="3758477"/>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25" name="Google Shape;925;p54"/>
            <p:cNvCxnSpPr/>
            <p:nvPr/>
          </p:nvCxnSpPr>
          <p:spPr>
            <a:xfrm>
              <a:off x="6037831" y="3951004"/>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26" name="Google Shape;926;p54"/>
            <p:cNvCxnSpPr/>
            <p:nvPr/>
          </p:nvCxnSpPr>
          <p:spPr>
            <a:xfrm>
              <a:off x="6037831" y="4143530"/>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27" name="Google Shape;927;p54"/>
            <p:cNvCxnSpPr/>
            <p:nvPr/>
          </p:nvCxnSpPr>
          <p:spPr>
            <a:xfrm>
              <a:off x="6037831" y="4336057"/>
              <a:ext cx="973500" cy="0"/>
            </a:xfrm>
            <a:prstGeom prst="straightConnector1">
              <a:avLst/>
            </a:prstGeom>
            <a:noFill/>
            <a:ln cap="flat" cmpd="sng" w="9525">
              <a:solidFill>
                <a:schemeClr val="accent6"/>
              </a:solidFill>
              <a:prstDash val="solid"/>
              <a:round/>
              <a:headEnd len="med" w="med" type="none"/>
              <a:tailEnd len="med" w="med" type="none"/>
            </a:ln>
          </p:spPr>
        </p:cxnSp>
      </p:grpSp>
      <p:grpSp>
        <p:nvGrpSpPr>
          <p:cNvPr id="928" name="Google Shape;928;p54"/>
          <p:cNvGrpSpPr/>
          <p:nvPr/>
        </p:nvGrpSpPr>
        <p:grpSpPr>
          <a:xfrm>
            <a:off x="2129919" y="1640686"/>
            <a:ext cx="973500" cy="2695371"/>
            <a:chOff x="6037831" y="1640686"/>
            <a:chExt cx="973500" cy="2695371"/>
          </a:xfrm>
        </p:grpSpPr>
        <p:cxnSp>
          <p:nvCxnSpPr>
            <p:cNvPr id="929" name="Google Shape;929;p54"/>
            <p:cNvCxnSpPr/>
            <p:nvPr/>
          </p:nvCxnSpPr>
          <p:spPr>
            <a:xfrm>
              <a:off x="6037831" y="1640686"/>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30" name="Google Shape;930;p54"/>
            <p:cNvCxnSpPr/>
            <p:nvPr/>
          </p:nvCxnSpPr>
          <p:spPr>
            <a:xfrm>
              <a:off x="6037831" y="1833212"/>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31" name="Google Shape;931;p54"/>
            <p:cNvCxnSpPr/>
            <p:nvPr/>
          </p:nvCxnSpPr>
          <p:spPr>
            <a:xfrm>
              <a:off x="6037831" y="2025739"/>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32" name="Google Shape;932;p54"/>
            <p:cNvCxnSpPr/>
            <p:nvPr/>
          </p:nvCxnSpPr>
          <p:spPr>
            <a:xfrm>
              <a:off x="6037831" y="2218265"/>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33" name="Google Shape;933;p54"/>
            <p:cNvCxnSpPr/>
            <p:nvPr/>
          </p:nvCxnSpPr>
          <p:spPr>
            <a:xfrm>
              <a:off x="6037831" y="2410792"/>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34" name="Google Shape;934;p54"/>
            <p:cNvCxnSpPr/>
            <p:nvPr/>
          </p:nvCxnSpPr>
          <p:spPr>
            <a:xfrm>
              <a:off x="6037831" y="2988371"/>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35" name="Google Shape;935;p54"/>
            <p:cNvCxnSpPr/>
            <p:nvPr/>
          </p:nvCxnSpPr>
          <p:spPr>
            <a:xfrm>
              <a:off x="6037831" y="2603318"/>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36" name="Google Shape;936;p54"/>
            <p:cNvCxnSpPr/>
            <p:nvPr/>
          </p:nvCxnSpPr>
          <p:spPr>
            <a:xfrm>
              <a:off x="6037831" y="3180898"/>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37" name="Google Shape;937;p54"/>
            <p:cNvCxnSpPr/>
            <p:nvPr/>
          </p:nvCxnSpPr>
          <p:spPr>
            <a:xfrm>
              <a:off x="6037831" y="2795845"/>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38" name="Google Shape;938;p54"/>
            <p:cNvCxnSpPr/>
            <p:nvPr/>
          </p:nvCxnSpPr>
          <p:spPr>
            <a:xfrm>
              <a:off x="6037831" y="3373424"/>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39" name="Google Shape;939;p54"/>
            <p:cNvCxnSpPr/>
            <p:nvPr/>
          </p:nvCxnSpPr>
          <p:spPr>
            <a:xfrm>
              <a:off x="6037831" y="3565951"/>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40" name="Google Shape;940;p54"/>
            <p:cNvCxnSpPr/>
            <p:nvPr/>
          </p:nvCxnSpPr>
          <p:spPr>
            <a:xfrm>
              <a:off x="6037831" y="3758477"/>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41" name="Google Shape;941;p54"/>
            <p:cNvCxnSpPr/>
            <p:nvPr/>
          </p:nvCxnSpPr>
          <p:spPr>
            <a:xfrm>
              <a:off x="6037831" y="3951004"/>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42" name="Google Shape;942;p54"/>
            <p:cNvCxnSpPr/>
            <p:nvPr/>
          </p:nvCxnSpPr>
          <p:spPr>
            <a:xfrm>
              <a:off x="6037831" y="4143530"/>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43" name="Google Shape;943;p54"/>
            <p:cNvCxnSpPr/>
            <p:nvPr/>
          </p:nvCxnSpPr>
          <p:spPr>
            <a:xfrm>
              <a:off x="6037831" y="4336057"/>
              <a:ext cx="973500" cy="0"/>
            </a:xfrm>
            <a:prstGeom prst="straightConnector1">
              <a:avLst/>
            </a:prstGeom>
            <a:noFill/>
            <a:ln cap="flat" cmpd="sng" w="9525">
              <a:solidFill>
                <a:schemeClr val="accent6"/>
              </a:solidFill>
              <a:prstDash val="solid"/>
              <a:round/>
              <a:headEnd len="med" w="med" type="none"/>
              <a:tailEnd len="med" w="med" type="none"/>
            </a:ln>
          </p:spPr>
        </p:cxnSp>
      </p:grpSp>
      <p:grpSp>
        <p:nvGrpSpPr>
          <p:cNvPr id="944" name="Google Shape;944;p54"/>
          <p:cNvGrpSpPr/>
          <p:nvPr/>
        </p:nvGrpSpPr>
        <p:grpSpPr>
          <a:xfrm>
            <a:off x="824669" y="1640686"/>
            <a:ext cx="973500" cy="2695371"/>
            <a:chOff x="6037831" y="1640686"/>
            <a:chExt cx="973500" cy="2695371"/>
          </a:xfrm>
        </p:grpSpPr>
        <p:cxnSp>
          <p:nvCxnSpPr>
            <p:cNvPr id="945" name="Google Shape;945;p54"/>
            <p:cNvCxnSpPr/>
            <p:nvPr/>
          </p:nvCxnSpPr>
          <p:spPr>
            <a:xfrm>
              <a:off x="6037831" y="1640686"/>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46" name="Google Shape;946;p54"/>
            <p:cNvCxnSpPr/>
            <p:nvPr/>
          </p:nvCxnSpPr>
          <p:spPr>
            <a:xfrm>
              <a:off x="6037831" y="1833212"/>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47" name="Google Shape;947;p54"/>
            <p:cNvCxnSpPr/>
            <p:nvPr/>
          </p:nvCxnSpPr>
          <p:spPr>
            <a:xfrm>
              <a:off x="6037831" y="2025739"/>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48" name="Google Shape;948;p54"/>
            <p:cNvCxnSpPr/>
            <p:nvPr/>
          </p:nvCxnSpPr>
          <p:spPr>
            <a:xfrm>
              <a:off x="6037831" y="2218265"/>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49" name="Google Shape;949;p54"/>
            <p:cNvCxnSpPr/>
            <p:nvPr/>
          </p:nvCxnSpPr>
          <p:spPr>
            <a:xfrm>
              <a:off x="6037831" y="2410792"/>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50" name="Google Shape;950;p54"/>
            <p:cNvCxnSpPr/>
            <p:nvPr/>
          </p:nvCxnSpPr>
          <p:spPr>
            <a:xfrm>
              <a:off x="6037831" y="2988371"/>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51" name="Google Shape;951;p54"/>
            <p:cNvCxnSpPr/>
            <p:nvPr/>
          </p:nvCxnSpPr>
          <p:spPr>
            <a:xfrm>
              <a:off x="6037831" y="2603318"/>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52" name="Google Shape;952;p54"/>
            <p:cNvCxnSpPr/>
            <p:nvPr/>
          </p:nvCxnSpPr>
          <p:spPr>
            <a:xfrm>
              <a:off x="6037831" y="3180898"/>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53" name="Google Shape;953;p54"/>
            <p:cNvCxnSpPr/>
            <p:nvPr/>
          </p:nvCxnSpPr>
          <p:spPr>
            <a:xfrm>
              <a:off x="6037831" y="2795845"/>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54" name="Google Shape;954;p54"/>
            <p:cNvCxnSpPr/>
            <p:nvPr/>
          </p:nvCxnSpPr>
          <p:spPr>
            <a:xfrm>
              <a:off x="6037831" y="3373424"/>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55" name="Google Shape;955;p54"/>
            <p:cNvCxnSpPr/>
            <p:nvPr/>
          </p:nvCxnSpPr>
          <p:spPr>
            <a:xfrm>
              <a:off x="6037831" y="3565951"/>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56" name="Google Shape;956;p54"/>
            <p:cNvCxnSpPr/>
            <p:nvPr/>
          </p:nvCxnSpPr>
          <p:spPr>
            <a:xfrm>
              <a:off x="6037831" y="3758477"/>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57" name="Google Shape;957;p54"/>
            <p:cNvCxnSpPr/>
            <p:nvPr/>
          </p:nvCxnSpPr>
          <p:spPr>
            <a:xfrm>
              <a:off x="6037831" y="3951004"/>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58" name="Google Shape;958;p54"/>
            <p:cNvCxnSpPr/>
            <p:nvPr/>
          </p:nvCxnSpPr>
          <p:spPr>
            <a:xfrm>
              <a:off x="6037831" y="4143530"/>
              <a:ext cx="973500" cy="0"/>
            </a:xfrm>
            <a:prstGeom prst="straightConnector1">
              <a:avLst/>
            </a:prstGeom>
            <a:noFill/>
            <a:ln cap="flat" cmpd="sng" w="9525">
              <a:solidFill>
                <a:schemeClr val="accent6"/>
              </a:solidFill>
              <a:prstDash val="solid"/>
              <a:round/>
              <a:headEnd len="med" w="med" type="none"/>
              <a:tailEnd len="med" w="med" type="none"/>
            </a:ln>
          </p:spPr>
        </p:cxnSp>
        <p:cxnSp>
          <p:nvCxnSpPr>
            <p:cNvPr id="959" name="Google Shape;959;p54"/>
            <p:cNvCxnSpPr/>
            <p:nvPr/>
          </p:nvCxnSpPr>
          <p:spPr>
            <a:xfrm>
              <a:off x="6037831" y="4336057"/>
              <a:ext cx="973500" cy="0"/>
            </a:xfrm>
            <a:prstGeom prst="straightConnector1">
              <a:avLst/>
            </a:prstGeom>
            <a:noFill/>
            <a:ln cap="flat" cmpd="sng" w="9525">
              <a:solidFill>
                <a:schemeClr val="accent6"/>
              </a:solidFill>
              <a:prstDash val="solid"/>
              <a:round/>
              <a:headEnd len="med" w="med" type="none"/>
              <a:tailEnd len="med" w="med" type="none"/>
            </a:ln>
          </p:spPr>
        </p:cxnSp>
      </p:grpSp>
      <p:sp>
        <p:nvSpPr>
          <p:cNvPr id="960" name="Google Shape;960;p54"/>
          <p:cNvSpPr txBox="1"/>
          <p:nvPr/>
        </p:nvSpPr>
        <p:spPr>
          <a:xfrm>
            <a:off x="752525" y="1557800"/>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Jupiter</a:t>
            </a:r>
            <a:endParaRPr sz="1300">
              <a:solidFill>
                <a:srgbClr val="434343"/>
              </a:solidFill>
              <a:latin typeface="Roboto"/>
              <a:ea typeface="Roboto"/>
              <a:cs typeface="Roboto"/>
              <a:sym typeface="Roboto"/>
            </a:endParaRPr>
          </a:p>
        </p:txBody>
      </p:sp>
      <p:sp>
        <p:nvSpPr>
          <p:cNvPr id="961" name="Google Shape;961;p54"/>
          <p:cNvSpPr txBox="1"/>
          <p:nvPr/>
        </p:nvSpPr>
        <p:spPr>
          <a:xfrm>
            <a:off x="752525" y="1949394"/>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Mercury</a:t>
            </a:r>
            <a:endParaRPr sz="1300">
              <a:solidFill>
                <a:srgbClr val="434343"/>
              </a:solidFill>
              <a:latin typeface="Roboto"/>
              <a:ea typeface="Roboto"/>
              <a:cs typeface="Roboto"/>
              <a:sym typeface="Roboto"/>
            </a:endParaRPr>
          </a:p>
        </p:txBody>
      </p:sp>
      <p:sp>
        <p:nvSpPr>
          <p:cNvPr id="962" name="Google Shape;962;p54"/>
          <p:cNvSpPr txBox="1"/>
          <p:nvPr/>
        </p:nvSpPr>
        <p:spPr>
          <a:xfrm>
            <a:off x="2010375" y="4059563"/>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Mercury</a:t>
            </a:r>
            <a:endParaRPr sz="1300">
              <a:solidFill>
                <a:srgbClr val="434343"/>
              </a:solidFill>
              <a:latin typeface="Roboto"/>
              <a:ea typeface="Roboto"/>
              <a:cs typeface="Roboto"/>
              <a:sym typeface="Roboto"/>
            </a:endParaRPr>
          </a:p>
        </p:txBody>
      </p:sp>
      <p:sp>
        <p:nvSpPr>
          <p:cNvPr id="963" name="Google Shape;963;p54"/>
          <p:cNvSpPr txBox="1"/>
          <p:nvPr/>
        </p:nvSpPr>
        <p:spPr>
          <a:xfrm>
            <a:off x="752525" y="2313856"/>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Earth</a:t>
            </a:r>
            <a:endParaRPr sz="1300">
              <a:solidFill>
                <a:srgbClr val="434343"/>
              </a:solidFill>
              <a:latin typeface="Roboto"/>
              <a:ea typeface="Roboto"/>
              <a:cs typeface="Roboto"/>
              <a:sym typeface="Roboto"/>
            </a:endParaRPr>
          </a:p>
        </p:txBody>
      </p:sp>
      <p:sp>
        <p:nvSpPr>
          <p:cNvPr id="964" name="Google Shape;964;p54"/>
          <p:cNvSpPr txBox="1"/>
          <p:nvPr/>
        </p:nvSpPr>
        <p:spPr>
          <a:xfrm>
            <a:off x="752525" y="3277675"/>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Moon</a:t>
            </a:r>
            <a:endParaRPr sz="1300">
              <a:solidFill>
                <a:srgbClr val="434343"/>
              </a:solidFill>
              <a:latin typeface="Roboto"/>
              <a:ea typeface="Roboto"/>
              <a:cs typeface="Roboto"/>
              <a:sym typeface="Roboto"/>
            </a:endParaRPr>
          </a:p>
        </p:txBody>
      </p:sp>
      <p:sp>
        <p:nvSpPr>
          <p:cNvPr id="965" name="Google Shape;965;p54"/>
          <p:cNvSpPr txBox="1"/>
          <p:nvPr/>
        </p:nvSpPr>
        <p:spPr>
          <a:xfrm>
            <a:off x="3311688" y="2518331"/>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Saturn</a:t>
            </a:r>
            <a:endParaRPr sz="1300">
              <a:solidFill>
                <a:srgbClr val="434343"/>
              </a:solidFill>
              <a:latin typeface="Roboto"/>
              <a:ea typeface="Roboto"/>
              <a:cs typeface="Roboto"/>
              <a:sym typeface="Roboto"/>
            </a:endParaRPr>
          </a:p>
        </p:txBody>
      </p:sp>
      <p:sp>
        <p:nvSpPr>
          <p:cNvPr id="966" name="Google Shape;966;p54"/>
          <p:cNvSpPr txBox="1"/>
          <p:nvPr/>
        </p:nvSpPr>
        <p:spPr>
          <a:xfrm>
            <a:off x="4612988" y="2518331"/>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Moon</a:t>
            </a:r>
            <a:endParaRPr sz="1300">
              <a:solidFill>
                <a:srgbClr val="434343"/>
              </a:solidFill>
              <a:latin typeface="Roboto"/>
              <a:ea typeface="Roboto"/>
              <a:cs typeface="Roboto"/>
              <a:sym typeface="Roboto"/>
            </a:endParaRPr>
          </a:p>
        </p:txBody>
      </p:sp>
      <p:sp>
        <p:nvSpPr>
          <p:cNvPr id="967" name="Google Shape;967;p54"/>
          <p:cNvSpPr txBox="1"/>
          <p:nvPr/>
        </p:nvSpPr>
        <p:spPr>
          <a:xfrm>
            <a:off x="3311688" y="2130738"/>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Venus</a:t>
            </a:r>
            <a:endParaRPr sz="1300">
              <a:solidFill>
                <a:srgbClr val="434343"/>
              </a:solidFill>
              <a:latin typeface="Roboto"/>
              <a:ea typeface="Roboto"/>
              <a:cs typeface="Roboto"/>
              <a:sym typeface="Roboto"/>
            </a:endParaRPr>
          </a:p>
        </p:txBody>
      </p:sp>
      <p:sp>
        <p:nvSpPr>
          <p:cNvPr id="968" name="Google Shape;968;p54"/>
          <p:cNvSpPr txBox="1"/>
          <p:nvPr/>
        </p:nvSpPr>
        <p:spPr>
          <a:xfrm>
            <a:off x="2010375" y="1557800"/>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Jupiter</a:t>
            </a:r>
            <a:endParaRPr sz="1300">
              <a:solidFill>
                <a:srgbClr val="434343"/>
              </a:solidFill>
              <a:latin typeface="Roboto"/>
              <a:ea typeface="Roboto"/>
              <a:cs typeface="Roboto"/>
              <a:sym typeface="Roboto"/>
            </a:endParaRPr>
          </a:p>
        </p:txBody>
      </p:sp>
      <p:sp>
        <p:nvSpPr>
          <p:cNvPr id="969" name="Google Shape;969;p54"/>
          <p:cNvSpPr txBox="1"/>
          <p:nvPr/>
        </p:nvSpPr>
        <p:spPr>
          <a:xfrm>
            <a:off x="2010375" y="2130750"/>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Sun</a:t>
            </a:r>
            <a:endParaRPr sz="1300">
              <a:solidFill>
                <a:srgbClr val="434343"/>
              </a:solidFill>
              <a:latin typeface="Roboto"/>
              <a:ea typeface="Roboto"/>
              <a:cs typeface="Roboto"/>
              <a:sym typeface="Roboto"/>
            </a:endParaRPr>
          </a:p>
        </p:txBody>
      </p:sp>
      <p:sp>
        <p:nvSpPr>
          <p:cNvPr id="970" name="Google Shape;970;p54"/>
          <p:cNvSpPr txBox="1"/>
          <p:nvPr/>
        </p:nvSpPr>
        <p:spPr>
          <a:xfrm>
            <a:off x="4612988" y="1743181"/>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Earth</a:t>
            </a:r>
            <a:endParaRPr sz="1300">
              <a:solidFill>
                <a:srgbClr val="434343"/>
              </a:solidFill>
              <a:latin typeface="Roboto"/>
              <a:ea typeface="Roboto"/>
              <a:cs typeface="Roboto"/>
              <a:sym typeface="Roboto"/>
            </a:endParaRPr>
          </a:p>
        </p:txBody>
      </p:sp>
      <p:sp>
        <p:nvSpPr>
          <p:cNvPr id="971" name="Google Shape;971;p54"/>
          <p:cNvSpPr txBox="1"/>
          <p:nvPr/>
        </p:nvSpPr>
        <p:spPr>
          <a:xfrm>
            <a:off x="5918325" y="1743181"/>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Neptune</a:t>
            </a:r>
            <a:endParaRPr sz="1300">
              <a:solidFill>
                <a:srgbClr val="434343"/>
              </a:solidFill>
              <a:latin typeface="Roboto"/>
              <a:ea typeface="Roboto"/>
              <a:cs typeface="Roboto"/>
              <a:sym typeface="Roboto"/>
            </a:endParaRPr>
          </a:p>
        </p:txBody>
      </p:sp>
      <p:sp>
        <p:nvSpPr>
          <p:cNvPr id="972" name="Google Shape;972;p54"/>
          <p:cNvSpPr txBox="1"/>
          <p:nvPr/>
        </p:nvSpPr>
        <p:spPr>
          <a:xfrm>
            <a:off x="7225775" y="1557806"/>
            <a:ext cx="12126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Earth</a:t>
            </a:r>
            <a:endParaRPr sz="1300">
              <a:solidFill>
                <a:srgbClr val="434343"/>
              </a:solidFill>
              <a:latin typeface="Roboto"/>
              <a:ea typeface="Roboto"/>
              <a:cs typeface="Roboto"/>
              <a:sym typeface="Roboto"/>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6" name="Shape 976"/>
        <p:cNvGrpSpPr/>
        <p:nvPr/>
      </p:nvGrpSpPr>
      <p:grpSpPr>
        <a:xfrm>
          <a:off x="0" y="0"/>
          <a:ext cx="0" cy="0"/>
          <a:chOff x="0" y="0"/>
          <a:chExt cx="0" cy="0"/>
        </a:xfrm>
      </p:grpSpPr>
      <p:sp>
        <p:nvSpPr>
          <p:cNvPr id="977" name="Google Shape;977;p55"/>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School schedule</a:t>
            </a:r>
            <a:endParaRPr/>
          </a:p>
        </p:txBody>
      </p:sp>
      <p:graphicFrame>
        <p:nvGraphicFramePr>
          <p:cNvPr id="978" name="Google Shape;978;p55"/>
          <p:cNvGraphicFramePr/>
          <p:nvPr/>
        </p:nvGraphicFramePr>
        <p:xfrm>
          <a:off x="723900" y="1200150"/>
          <a:ext cx="3000000" cy="3000000"/>
        </p:xfrm>
        <a:graphic>
          <a:graphicData uri="http://schemas.openxmlformats.org/drawingml/2006/table">
            <a:tbl>
              <a:tblPr>
                <a:noFill/>
                <a:tableStyleId>{0D43E3EF-BB93-463C-AC73-62BE73079A17}</a:tableStyleId>
              </a:tblPr>
              <a:tblGrid>
                <a:gridCol w="1073150"/>
                <a:gridCol w="1492250"/>
                <a:gridCol w="1282700"/>
                <a:gridCol w="1282700"/>
                <a:gridCol w="1282700"/>
                <a:gridCol w="1282700"/>
              </a:tblGrid>
              <a:tr h="440150">
                <a:tc>
                  <a:txBody>
                    <a:bodyPr/>
                    <a:lstStyle/>
                    <a:p>
                      <a:pPr indent="0" lvl="0" marL="0" rtl="0" algn="ctr">
                        <a:spcBef>
                          <a:spcPts val="0"/>
                        </a:spcBef>
                        <a:spcAft>
                          <a:spcPts val="0"/>
                        </a:spcAft>
                        <a:buNone/>
                      </a:pPr>
                      <a:r>
                        <a:rPr lang="en" sz="1800">
                          <a:solidFill>
                            <a:schemeClr val="accent3"/>
                          </a:solidFill>
                          <a:latin typeface="Neucha"/>
                          <a:ea typeface="Neucha"/>
                          <a:cs typeface="Neucha"/>
                          <a:sym typeface="Neucha"/>
                        </a:rPr>
                        <a:t>Time</a:t>
                      </a:r>
                      <a:endParaRPr sz="1800">
                        <a:solidFill>
                          <a:schemeClr val="accent3"/>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800">
                          <a:solidFill>
                            <a:schemeClr val="accent2"/>
                          </a:solidFill>
                          <a:latin typeface="Neucha"/>
                          <a:ea typeface="Neucha"/>
                          <a:cs typeface="Neucha"/>
                          <a:sym typeface="Neucha"/>
                        </a:rPr>
                        <a:t>Monday</a:t>
                      </a:r>
                      <a:endParaRPr sz="1800">
                        <a:solidFill>
                          <a:schemeClr val="accent2"/>
                        </a:solidFill>
                        <a:latin typeface="Neucha"/>
                        <a:ea typeface="Neucha"/>
                        <a:cs typeface="Neucha"/>
                        <a:sym typeface="Neucha"/>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800">
                          <a:solidFill>
                            <a:schemeClr val="accent2"/>
                          </a:solidFill>
                          <a:latin typeface="Neucha"/>
                          <a:ea typeface="Neucha"/>
                          <a:cs typeface="Neucha"/>
                          <a:sym typeface="Neucha"/>
                        </a:rPr>
                        <a:t>Tuesday</a:t>
                      </a:r>
                      <a:endParaRPr sz="1800">
                        <a:solidFill>
                          <a:schemeClr val="accent2"/>
                        </a:solidFill>
                        <a:latin typeface="Neucha"/>
                        <a:ea typeface="Neucha"/>
                        <a:cs typeface="Neucha"/>
                        <a:sym typeface="Neucha"/>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800">
                          <a:solidFill>
                            <a:schemeClr val="accent2"/>
                          </a:solidFill>
                          <a:latin typeface="Neucha"/>
                          <a:ea typeface="Neucha"/>
                          <a:cs typeface="Neucha"/>
                          <a:sym typeface="Neucha"/>
                        </a:rPr>
                        <a:t>Wednesday</a:t>
                      </a:r>
                      <a:endParaRPr sz="1800">
                        <a:solidFill>
                          <a:schemeClr val="accent2"/>
                        </a:solidFill>
                        <a:latin typeface="Neucha"/>
                        <a:ea typeface="Neucha"/>
                        <a:cs typeface="Neucha"/>
                        <a:sym typeface="Neucha"/>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800">
                          <a:solidFill>
                            <a:schemeClr val="accent2"/>
                          </a:solidFill>
                          <a:latin typeface="Neucha"/>
                          <a:ea typeface="Neucha"/>
                          <a:cs typeface="Neucha"/>
                          <a:sym typeface="Neucha"/>
                        </a:rPr>
                        <a:t>Thursday</a:t>
                      </a:r>
                      <a:endParaRPr sz="1800">
                        <a:solidFill>
                          <a:schemeClr val="accent2"/>
                        </a:solidFill>
                        <a:latin typeface="Neucha"/>
                        <a:ea typeface="Neucha"/>
                        <a:cs typeface="Neucha"/>
                        <a:sym typeface="Neucha"/>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1800">
                          <a:solidFill>
                            <a:schemeClr val="accent2"/>
                          </a:solidFill>
                          <a:latin typeface="Neucha"/>
                          <a:ea typeface="Neucha"/>
                          <a:cs typeface="Neucha"/>
                          <a:sym typeface="Neucha"/>
                        </a:rPr>
                        <a:t>Friday</a:t>
                      </a:r>
                      <a:endParaRPr sz="1800">
                        <a:solidFill>
                          <a:schemeClr val="accent2"/>
                        </a:solidFill>
                        <a:latin typeface="Neucha"/>
                        <a:ea typeface="Neucha"/>
                        <a:cs typeface="Neucha"/>
                        <a:sym typeface="Neucha"/>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r>
              <a:tr h="316325">
                <a:tc>
                  <a:txBody>
                    <a:bodyPr/>
                    <a:lstStyle/>
                    <a:p>
                      <a:pPr indent="0" lvl="0" marL="0" rtl="0" algn="ctr">
                        <a:spcBef>
                          <a:spcPts val="0"/>
                        </a:spcBef>
                        <a:spcAft>
                          <a:spcPts val="0"/>
                        </a:spcAft>
                        <a:buNone/>
                      </a:pPr>
                      <a:r>
                        <a:rPr lang="en" sz="1200">
                          <a:solidFill>
                            <a:srgbClr val="666666"/>
                          </a:solidFill>
                          <a:latin typeface="Roboto"/>
                          <a:ea typeface="Roboto"/>
                          <a:cs typeface="Roboto"/>
                          <a:sym typeface="Roboto"/>
                        </a:rPr>
                        <a:t>8:00 - 10:00</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Pluto</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344900">
                <a:tc>
                  <a:txBody>
                    <a:bodyPr/>
                    <a:lstStyle/>
                    <a:p>
                      <a:pPr indent="0" lvl="0" marL="0" rtl="0" algn="ctr">
                        <a:spcBef>
                          <a:spcPts val="0"/>
                        </a:spcBef>
                        <a:spcAft>
                          <a:spcPts val="0"/>
                        </a:spcAft>
                        <a:buClr>
                          <a:schemeClr val="dk1"/>
                        </a:buClr>
                        <a:buSzPts val="1100"/>
                        <a:buFont typeface="Arial"/>
                        <a:buNone/>
                      </a:pPr>
                      <a:r>
                        <a:rPr lang="en" sz="1200">
                          <a:solidFill>
                            <a:srgbClr val="666666"/>
                          </a:solidFill>
                          <a:latin typeface="Roboto"/>
                          <a:ea typeface="Roboto"/>
                          <a:cs typeface="Roboto"/>
                          <a:sym typeface="Roboto"/>
                        </a:rPr>
                        <a:t>10</a:t>
                      </a:r>
                      <a:r>
                        <a:rPr lang="en" sz="1200">
                          <a:solidFill>
                            <a:srgbClr val="666666"/>
                          </a:solidFill>
                          <a:latin typeface="Roboto"/>
                          <a:ea typeface="Roboto"/>
                          <a:cs typeface="Roboto"/>
                          <a:sym typeface="Roboto"/>
                        </a:rPr>
                        <a:t>:00 - 12:00</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chemeClr val="dk1"/>
                        </a:buClr>
                        <a:buSzPts val="1100"/>
                        <a:buFont typeface="Arial"/>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Sun</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354425">
                <a:tc>
                  <a:txBody>
                    <a:bodyPr/>
                    <a:lstStyle/>
                    <a:p>
                      <a:pPr indent="0" lvl="0" marL="0" rtl="0" algn="ctr">
                        <a:spcBef>
                          <a:spcPts val="0"/>
                        </a:spcBef>
                        <a:spcAft>
                          <a:spcPts val="0"/>
                        </a:spcAft>
                        <a:buClr>
                          <a:schemeClr val="dk1"/>
                        </a:buClr>
                        <a:buSzPts val="1100"/>
                        <a:buFont typeface="Arial"/>
                        <a:buNone/>
                      </a:pPr>
                      <a:r>
                        <a:rPr lang="en" sz="1200">
                          <a:solidFill>
                            <a:srgbClr val="666666"/>
                          </a:solidFill>
                          <a:latin typeface="Roboto"/>
                          <a:ea typeface="Roboto"/>
                          <a:cs typeface="Roboto"/>
                          <a:sym typeface="Roboto"/>
                        </a:rPr>
                        <a:t>12</a:t>
                      </a:r>
                      <a:r>
                        <a:rPr lang="en" sz="1200">
                          <a:solidFill>
                            <a:srgbClr val="666666"/>
                          </a:solidFill>
                          <a:latin typeface="Roboto"/>
                          <a:ea typeface="Roboto"/>
                          <a:cs typeface="Roboto"/>
                          <a:sym typeface="Roboto"/>
                        </a:rPr>
                        <a:t>:00 - 13:00</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Sun</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chemeClr val="dk1"/>
                        </a:buClr>
                        <a:buSzPts val="1100"/>
                        <a:buFont typeface="Arial"/>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chemeClr val="dk1"/>
                        </a:buClr>
                        <a:buSzPts val="1100"/>
                        <a:buFont typeface="Arial"/>
                        <a:buNone/>
                      </a:pPr>
                      <a:r>
                        <a:rPr lang="en">
                          <a:solidFill>
                            <a:srgbClr val="434343"/>
                          </a:solidFill>
                          <a:latin typeface="Roboto"/>
                          <a:ea typeface="Roboto"/>
                          <a:cs typeface="Roboto"/>
                          <a:sym typeface="Roboto"/>
                        </a:rPr>
                        <a:t>Saturn</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687800">
                <a:tc>
                  <a:txBody>
                    <a:bodyPr/>
                    <a:lstStyle/>
                    <a:p>
                      <a:pPr indent="0" lvl="0" marL="0" rtl="0" algn="ctr">
                        <a:spcBef>
                          <a:spcPts val="0"/>
                        </a:spcBef>
                        <a:spcAft>
                          <a:spcPts val="0"/>
                        </a:spcAft>
                        <a:buClr>
                          <a:schemeClr val="dk1"/>
                        </a:buClr>
                        <a:buSzPts val="1100"/>
                        <a:buFont typeface="Arial"/>
                        <a:buNone/>
                      </a:pPr>
                      <a:r>
                        <a:rPr lang="en" sz="1200">
                          <a:solidFill>
                            <a:srgbClr val="666666"/>
                          </a:solidFill>
                          <a:latin typeface="Roboto"/>
                          <a:ea typeface="Roboto"/>
                          <a:cs typeface="Roboto"/>
                          <a:sym typeface="Roboto"/>
                        </a:rPr>
                        <a:t>13</a:t>
                      </a:r>
                      <a:r>
                        <a:rPr lang="en" sz="1200">
                          <a:solidFill>
                            <a:srgbClr val="666666"/>
                          </a:solidFill>
                          <a:latin typeface="Roboto"/>
                          <a:ea typeface="Roboto"/>
                          <a:cs typeface="Roboto"/>
                          <a:sym typeface="Roboto"/>
                        </a:rPr>
                        <a:t>:00 -15:00</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2600">
                          <a:solidFill>
                            <a:schemeClr val="accent2"/>
                          </a:solidFill>
                          <a:latin typeface="Neucha"/>
                          <a:ea typeface="Neucha"/>
                          <a:cs typeface="Neucha"/>
                          <a:sym typeface="Neucha"/>
                        </a:rPr>
                        <a:t>L</a:t>
                      </a:r>
                      <a:endParaRPr sz="2600">
                        <a:solidFill>
                          <a:schemeClr val="accent2"/>
                        </a:solidFill>
                        <a:latin typeface="Neucha"/>
                        <a:ea typeface="Neucha"/>
                        <a:cs typeface="Neucha"/>
                        <a:sym typeface="Neucha"/>
                      </a:endParaRPr>
                    </a:p>
                  </a:txBody>
                  <a:tcPr marT="91425" marB="91425" marR="91425" marL="91425" anchor="ctr">
                    <a:lnL cap="flat" cmpd="sng" w="19050">
                      <a:solidFill>
                        <a:schemeClr val="accent4"/>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2600">
                          <a:solidFill>
                            <a:schemeClr val="accent2"/>
                          </a:solidFill>
                          <a:latin typeface="Neucha"/>
                          <a:ea typeface="Neucha"/>
                          <a:cs typeface="Neucha"/>
                          <a:sym typeface="Neucha"/>
                        </a:rPr>
                        <a:t>U</a:t>
                      </a:r>
                      <a:endParaRPr sz="2600">
                        <a:solidFill>
                          <a:schemeClr val="accent2"/>
                        </a:solidFill>
                        <a:latin typeface="Neucha"/>
                        <a:ea typeface="Neucha"/>
                        <a:cs typeface="Neucha"/>
                        <a:sym typeface="Neucha"/>
                      </a:endParaRPr>
                    </a:p>
                  </a:txBody>
                  <a:tcPr marT="91425" marB="91425" marR="91425" marL="91425" anchor="ctr">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2600">
                          <a:solidFill>
                            <a:schemeClr val="accent2"/>
                          </a:solidFill>
                          <a:latin typeface="Neucha"/>
                          <a:ea typeface="Neucha"/>
                          <a:cs typeface="Neucha"/>
                          <a:sym typeface="Neucha"/>
                        </a:rPr>
                        <a:t>N</a:t>
                      </a:r>
                      <a:endParaRPr sz="2600">
                        <a:solidFill>
                          <a:schemeClr val="accent2"/>
                        </a:solidFill>
                        <a:latin typeface="Neucha"/>
                        <a:ea typeface="Neucha"/>
                        <a:cs typeface="Neucha"/>
                        <a:sym typeface="Neucha"/>
                      </a:endParaRPr>
                    </a:p>
                  </a:txBody>
                  <a:tcPr marT="91425" marB="91425" marR="91425" marL="91425" anchor="ctr">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2600">
                          <a:solidFill>
                            <a:schemeClr val="accent2"/>
                          </a:solidFill>
                          <a:latin typeface="Neucha"/>
                          <a:ea typeface="Neucha"/>
                          <a:cs typeface="Neucha"/>
                          <a:sym typeface="Neucha"/>
                        </a:rPr>
                        <a:t>C</a:t>
                      </a:r>
                      <a:endParaRPr sz="2600">
                        <a:solidFill>
                          <a:schemeClr val="accent2"/>
                        </a:solidFill>
                        <a:latin typeface="Neucha"/>
                        <a:ea typeface="Neucha"/>
                        <a:cs typeface="Neucha"/>
                        <a:sym typeface="Neucha"/>
                      </a:endParaRPr>
                    </a:p>
                  </a:txBody>
                  <a:tcPr marT="91425" marB="91425" marR="91425" marL="91425" anchor="ctr">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2600">
                          <a:solidFill>
                            <a:schemeClr val="accent2"/>
                          </a:solidFill>
                          <a:latin typeface="Neucha"/>
                          <a:ea typeface="Neucha"/>
                          <a:cs typeface="Neucha"/>
                          <a:sym typeface="Neucha"/>
                        </a:rPr>
                        <a:t>H</a:t>
                      </a:r>
                      <a:endParaRPr sz="2600">
                        <a:solidFill>
                          <a:schemeClr val="accent2"/>
                        </a:solidFill>
                        <a:latin typeface="Neucha"/>
                        <a:ea typeface="Neucha"/>
                        <a:cs typeface="Neucha"/>
                        <a:sym typeface="Neucha"/>
                      </a:endParaRPr>
                    </a:p>
                  </a:txBody>
                  <a:tcPr marT="91425" marB="91425" marR="91425" marL="91425" anchor="ctr">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r>
              <a:tr h="392525">
                <a:tc>
                  <a:txBody>
                    <a:bodyPr/>
                    <a:lstStyle/>
                    <a:p>
                      <a:pPr indent="0" lvl="0" marL="0" rtl="0" algn="ctr">
                        <a:spcBef>
                          <a:spcPts val="0"/>
                        </a:spcBef>
                        <a:spcAft>
                          <a:spcPts val="0"/>
                        </a:spcAft>
                        <a:buClr>
                          <a:schemeClr val="dk1"/>
                        </a:buClr>
                        <a:buSzPts val="1100"/>
                        <a:buFont typeface="Arial"/>
                        <a:buNone/>
                      </a:pPr>
                      <a:r>
                        <a:rPr lang="en" sz="1200">
                          <a:solidFill>
                            <a:srgbClr val="666666"/>
                          </a:solidFill>
                          <a:latin typeface="Roboto"/>
                          <a:ea typeface="Roboto"/>
                          <a:cs typeface="Roboto"/>
                          <a:sym typeface="Roboto"/>
                        </a:rPr>
                        <a:t>15</a:t>
                      </a:r>
                      <a:r>
                        <a:rPr lang="en" sz="1200">
                          <a:solidFill>
                            <a:srgbClr val="666666"/>
                          </a:solidFill>
                          <a:latin typeface="Roboto"/>
                          <a:ea typeface="Roboto"/>
                          <a:cs typeface="Roboto"/>
                          <a:sym typeface="Roboto"/>
                        </a:rPr>
                        <a:t>:00 - 16:00</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363950">
                <a:tc>
                  <a:txBody>
                    <a:bodyPr/>
                    <a:lstStyle/>
                    <a:p>
                      <a:pPr indent="0" lvl="0" marL="0" rtl="0" algn="ctr">
                        <a:spcBef>
                          <a:spcPts val="0"/>
                        </a:spcBef>
                        <a:spcAft>
                          <a:spcPts val="0"/>
                        </a:spcAft>
                        <a:buClr>
                          <a:schemeClr val="dk1"/>
                        </a:buClr>
                        <a:buSzPts val="1100"/>
                        <a:buFont typeface="Arial"/>
                        <a:buNone/>
                      </a:pPr>
                      <a:r>
                        <a:rPr lang="en" sz="1200">
                          <a:solidFill>
                            <a:srgbClr val="666666"/>
                          </a:solidFill>
                          <a:latin typeface="Roboto"/>
                          <a:ea typeface="Roboto"/>
                          <a:cs typeface="Roboto"/>
                          <a:sym typeface="Roboto"/>
                        </a:rPr>
                        <a:t>16</a:t>
                      </a:r>
                      <a:r>
                        <a:rPr lang="en" sz="1200">
                          <a:solidFill>
                            <a:srgbClr val="666666"/>
                          </a:solidFill>
                          <a:latin typeface="Roboto"/>
                          <a:ea typeface="Roboto"/>
                          <a:cs typeface="Roboto"/>
                          <a:sym typeface="Roboto"/>
                        </a:rPr>
                        <a:t>:00 - 17:00</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2" name="Shape 982"/>
        <p:cNvGrpSpPr/>
        <p:nvPr/>
      </p:nvGrpSpPr>
      <p:grpSpPr>
        <a:xfrm>
          <a:off x="0" y="0"/>
          <a:ext cx="0" cy="0"/>
          <a:chOff x="0" y="0"/>
          <a:chExt cx="0" cy="0"/>
        </a:xfrm>
      </p:grpSpPr>
      <p:sp>
        <p:nvSpPr>
          <p:cNvPr id="983" name="Google Shape;983;p56"/>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accent2"/>
                </a:solidFill>
              </a:rPr>
              <a:t>School schedule</a:t>
            </a:r>
            <a:endParaRPr/>
          </a:p>
        </p:txBody>
      </p:sp>
      <p:sp>
        <p:nvSpPr>
          <p:cNvPr id="984" name="Google Shape;984;p56"/>
          <p:cNvSpPr/>
          <p:nvPr/>
        </p:nvSpPr>
        <p:spPr>
          <a:xfrm>
            <a:off x="723924" y="1300300"/>
            <a:ext cx="1228500" cy="3144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Time</a:t>
            </a:r>
            <a:endParaRPr sz="1500">
              <a:solidFill>
                <a:schemeClr val="accent2"/>
              </a:solidFill>
              <a:latin typeface="Neucha"/>
              <a:ea typeface="Neucha"/>
              <a:cs typeface="Neucha"/>
              <a:sym typeface="Neucha"/>
            </a:endParaRPr>
          </a:p>
        </p:txBody>
      </p:sp>
      <p:sp>
        <p:nvSpPr>
          <p:cNvPr id="985" name="Google Shape;985;p56"/>
          <p:cNvSpPr/>
          <p:nvPr/>
        </p:nvSpPr>
        <p:spPr>
          <a:xfrm>
            <a:off x="2034525" y="1300300"/>
            <a:ext cx="1213200" cy="3144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Monday</a:t>
            </a:r>
            <a:endParaRPr sz="1500">
              <a:solidFill>
                <a:schemeClr val="accent2"/>
              </a:solidFill>
              <a:latin typeface="Neucha"/>
              <a:ea typeface="Neucha"/>
              <a:cs typeface="Neucha"/>
              <a:sym typeface="Neucha"/>
            </a:endParaRPr>
          </a:p>
        </p:txBody>
      </p:sp>
      <p:sp>
        <p:nvSpPr>
          <p:cNvPr id="986" name="Google Shape;986;p56"/>
          <p:cNvSpPr/>
          <p:nvPr/>
        </p:nvSpPr>
        <p:spPr>
          <a:xfrm>
            <a:off x="3327597" y="1300300"/>
            <a:ext cx="1213200" cy="3144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Tuesday</a:t>
            </a:r>
            <a:endParaRPr sz="1500">
              <a:solidFill>
                <a:schemeClr val="accent2"/>
              </a:solidFill>
              <a:latin typeface="Neucha"/>
              <a:ea typeface="Neucha"/>
              <a:cs typeface="Neucha"/>
              <a:sym typeface="Neucha"/>
            </a:endParaRPr>
          </a:p>
        </p:txBody>
      </p:sp>
      <p:sp>
        <p:nvSpPr>
          <p:cNvPr id="987" name="Google Shape;987;p56"/>
          <p:cNvSpPr/>
          <p:nvPr/>
        </p:nvSpPr>
        <p:spPr>
          <a:xfrm>
            <a:off x="4620670" y="1300300"/>
            <a:ext cx="1213200" cy="3144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Wednesday</a:t>
            </a:r>
            <a:endParaRPr sz="1500">
              <a:solidFill>
                <a:schemeClr val="accent2"/>
              </a:solidFill>
              <a:latin typeface="Neucha"/>
              <a:ea typeface="Neucha"/>
              <a:cs typeface="Neucha"/>
              <a:sym typeface="Neucha"/>
            </a:endParaRPr>
          </a:p>
        </p:txBody>
      </p:sp>
      <p:sp>
        <p:nvSpPr>
          <p:cNvPr id="988" name="Google Shape;988;p56"/>
          <p:cNvSpPr/>
          <p:nvPr/>
        </p:nvSpPr>
        <p:spPr>
          <a:xfrm>
            <a:off x="5913742" y="1300300"/>
            <a:ext cx="1213200" cy="3144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Thursday</a:t>
            </a:r>
            <a:endParaRPr sz="1500">
              <a:solidFill>
                <a:schemeClr val="accent2"/>
              </a:solidFill>
              <a:latin typeface="Neucha"/>
              <a:ea typeface="Neucha"/>
              <a:cs typeface="Neucha"/>
              <a:sym typeface="Neucha"/>
            </a:endParaRPr>
          </a:p>
        </p:txBody>
      </p:sp>
      <p:sp>
        <p:nvSpPr>
          <p:cNvPr id="989" name="Google Shape;989;p56"/>
          <p:cNvSpPr/>
          <p:nvPr/>
        </p:nvSpPr>
        <p:spPr>
          <a:xfrm>
            <a:off x="7206815" y="1300300"/>
            <a:ext cx="1213200" cy="3144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Friday</a:t>
            </a:r>
            <a:endParaRPr sz="1500">
              <a:solidFill>
                <a:schemeClr val="accent2"/>
              </a:solidFill>
              <a:latin typeface="Neucha"/>
              <a:ea typeface="Neucha"/>
              <a:cs typeface="Neucha"/>
              <a:sym typeface="Neucha"/>
            </a:endParaRPr>
          </a:p>
        </p:txBody>
      </p:sp>
      <p:sp>
        <p:nvSpPr>
          <p:cNvPr id="990" name="Google Shape;990;p56"/>
          <p:cNvSpPr/>
          <p:nvPr/>
        </p:nvSpPr>
        <p:spPr>
          <a:xfrm>
            <a:off x="2034525" y="167177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Jupiter</a:t>
            </a:r>
            <a:endParaRPr>
              <a:solidFill>
                <a:schemeClr val="accent3"/>
              </a:solidFill>
              <a:latin typeface="Roboto"/>
              <a:ea typeface="Roboto"/>
              <a:cs typeface="Roboto"/>
              <a:sym typeface="Roboto"/>
            </a:endParaRPr>
          </a:p>
        </p:txBody>
      </p:sp>
      <p:sp>
        <p:nvSpPr>
          <p:cNvPr id="991" name="Google Shape;991;p56"/>
          <p:cNvSpPr/>
          <p:nvPr/>
        </p:nvSpPr>
        <p:spPr>
          <a:xfrm>
            <a:off x="3327597" y="167177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992" name="Google Shape;992;p56"/>
          <p:cNvSpPr/>
          <p:nvPr/>
        </p:nvSpPr>
        <p:spPr>
          <a:xfrm>
            <a:off x="4620670" y="167177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993" name="Google Shape;993;p56"/>
          <p:cNvSpPr/>
          <p:nvPr/>
        </p:nvSpPr>
        <p:spPr>
          <a:xfrm>
            <a:off x="5913742" y="167177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Moon</a:t>
            </a:r>
            <a:endParaRPr>
              <a:solidFill>
                <a:schemeClr val="accent3"/>
              </a:solidFill>
              <a:latin typeface="Roboto"/>
              <a:ea typeface="Roboto"/>
              <a:cs typeface="Roboto"/>
              <a:sym typeface="Roboto"/>
            </a:endParaRPr>
          </a:p>
        </p:txBody>
      </p:sp>
      <p:sp>
        <p:nvSpPr>
          <p:cNvPr id="994" name="Google Shape;994;p56"/>
          <p:cNvSpPr/>
          <p:nvPr/>
        </p:nvSpPr>
        <p:spPr>
          <a:xfrm>
            <a:off x="7206815" y="167177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995" name="Google Shape;995;p56"/>
          <p:cNvSpPr/>
          <p:nvPr/>
        </p:nvSpPr>
        <p:spPr>
          <a:xfrm>
            <a:off x="2034525" y="2043250"/>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996" name="Google Shape;996;p56"/>
          <p:cNvSpPr/>
          <p:nvPr/>
        </p:nvSpPr>
        <p:spPr>
          <a:xfrm>
            <a:off x="3327597" y="2043250"/>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Venus</a:t>
            </a:r>
            <a:endParaRPr>
              <a:solidFill>
                <a:schemeClr val="accent3"/>
              </a:solidFill>
              <a:latin typeface="Roboto"/>
              <a:ea typeface="Roboto"/>
              <a:cs typeface="Roboto"/>
              <a:sym typeface="Roboto"/>
            </a:endParaRPr>
          </a:p>
        </p:txBody>
      </p:sp>
      <p:sp>
        <p:nvSpPr>
          <p:cNvPr id="997" name="Google Shape;997;p56"/>
          <p:cNvSpPr/>
          <p:nvPr/>
        </p:nvSpPr>
        <p:spPr>
          <a:xfrm>
            <a:off x="4620670" y="2043250"/>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Mercury</a:t>
            </a:r>
            <a:endParaRPr>
              <a:solidFill>
                <a:schemeClr val="accent3"/>
              </a:solidFill>
              <a:latin typeface="Roboto"/>
              <a:ea typeface="Roboto"/>
              <a:cs typeface="Roboto"/>
              <a:sym typeface="Roboto"/>
            </a:endParaRPr>
          </a:p>
        </p:txBody>
      </p:sp>
      <p:sp>
        <p:nvSpPr>
          <p:cNvPr id="998" name="Google Shape;998;p56"/>
          <p:cNvSpPr/>
          <p:nvPr/>
        </p:nvSpPr>
        <p:spPr>
          <a:xfrm>
            <a:off x="5913742" y="2043250"/>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999" name="Google Shape;999;p56"/>
          <p:cNvSpPr/>
          <p:nvPr/>
        </p:nvSpPr>
        <p:spPr>
          <a:xfrm>
            <a:off x="7206815" y="2043250"/>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Venus</a:t>
            </a:r>
            <a:endParaRPr>
              <a:solidFill>
                <a:schemeClr val="accent3"/>
              </a:solidFill>
              <a:latin typeface="Roboto"/>
              <a:ea typeface="Roboto"/>
              <a:cs typeface="Roboto"/>
              <a:sym typeface="Roboto"/>
            </a:endParaRPr>
          </a:p>
        </p:txBody>
      </p:sp>
      <p:sp>
        <p:nvSpPr>
          <p:cNvPr id="1000" name="Google Shape;1000;p56"/>
          <p:cNvSpPr/>
          <p:nvPr/>
        </p:nvSpPr>
        <p:spPr>
          <a:xfrm>
            <a:off x="2034525" y="241472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Moon</a:t>
            </a:r>
            <a:endParaRPr>
              <a:solidFill>
                <a:schemeClr val="accent3"/>
              </a:solidFill>
              <a:latin typeface="Roboto"/>
              <a:ea typeface="Roboto"/>
              <a:cs typeface="Roboto"/>
              <a:sym typeface="Roboto"/>
            </a:endParaRPr>
          </a:p>
        </p:txBody>
      </p:sp>
      <p:sp>
        <p:nvSpPr>
          <p:cNvPr id="1001" name="Google Shape;1001;p56"/>
          <p:cNvSpPr/>
          <p:nvPr/>
        </p:nvSpPr>
        <p:spPr>
          <a:xfrm>
            <a:off x="3327597" y="241472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Mars</a:t>
            </a:r>
            <a:endParaRPr>
              <a:solidFill>
                <a:schemeClr val="accent3"/>
              </a:solidFill>
              <a:latin typeface="Roboto"/>
              <a:ea typeface="Roboto"/>
              <a:cs typeface="Roboto"/>
              <a:sym typeface="Roboto"/>
            </a:endParaRPr>
          </a:p>
        </p:txBody>
      </p:sp>
      <p:sp>
        <p:nvSpPr>
          <p:cNvPr id="1002" name="Google Shape;1002;p56"/>
          <p:cNvSpPr/>
          <p:nvPr/>
        </p:nvSpPr>
        <p:spPr>
          <a:xfrm>
            <a:off x="4620670" y="241472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1003" name="Google Shape;1003;p56"/>
          <p:cNvSpPr/>
          <p:nvPr/>
        </p:nvSpPr>
        <p:spPr>
          <a:xfrm>
            <a:off x="5913742" y="241472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Venus</a:t>
            </a:r>
            <a:endParaRPr>
              <a:solidFill>
                <a:schemeClr val="accent3"/>
              </a:solidFill>
              <a:latin typeface="Roboto"/>
              <a:ea typeface="Roboto"/>
              <a:cs typeface="Roboto"/>
              <a:sym typeface="Roboto"/>
            </a:endParaRPr>
          </a:p>
        </p:txBody>
      </p:sp>
      <p:sp>
        <p:nvSpPr>
          <p:cNvPr id="1004" name="Google Shape;1004;p56"/>
          <p:cNvSpPr/>
          <p:nvPr/>
        </p:nvSpPr>
        <p:spPr>
          <a:xfrm>
            <a:off x="7206815" y="241472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1005" name="Google Shape;1005;p56"/>
          <p:cNvSpPr/>
          <p:nvPr/>
        </p:nvSpPr>
        <p:spPr>
          <a:xfrm>
            <a:off x="2034583" y="2786200"/>
            <a:ext cx="6385500" cy="5145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rgbClr val="434343"/>
                </a:solidFill>
                <a:latin typeface="Neucha"/>
                <a:ea typeface="Neucha"/>
                <a:cs typeface="Neucha"/>
                <a:sym typeface="Neucha"/>
              </a:rPr>
              <a:t>Lunch</a:t>
            </a:r>
            <a:endParaRPr sz="2200">
              <a:solidFill>
                <a:srgbClr val="434343"/>
              </a:solidFill>
              <a:latin typeface="Neucha"/>
              <a:ea typeface="Neucha"/>
              <a:cs typeface="Neucha"/>
              <a:sym typeface="Neucha"/>
            </a:endParaRPr>
          </a:p>
        </p:txBody>
      </p:sp>
      <p:sp>
        <p:nvSpPr>
          <p:cNvPr id="1006" name="Google Shape;1006;p56"/>
          <p:cNvSpPr/>
          <p:nvPr/>
        </p:nvSpPr>
        <p:spPr>
          <a:xfrm>
            <a:off x="2034525" y="335777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Earth</a:t>
            </a:r>
            <a:endParaRPr>
              <a:solidFill>
                <a:schemeClr val="accent3"/>
              </a:solidFill>
              <a:latin typeface="Roboto"/>
              <a:ea typeface="Roboto"/>
              <a:cs typeface="Roboto"/>
              <a:sym typeface="Roboto"/>
            </a:endParaRPr>
          </a:p>
        </p:txBody>
      </p:sp>
      <p:sp>
        <p:nvSpPr>
          <p:cNvPr id="1007" name="Google Shape;1007;p56"/>
          <p:cNvSpPr/>
          <p:nvPr/>
        </p:nvSpPr>
        <p:spPr>
          <a:xfrm>
            <a:off x="3327597" y="335777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1008" name="Google Shape;1008;p56"/>
          <p:cNvSpPr/>
          <p:nvPr/>
        </p:nvSpPr>
        <p:spPr>
          <a:xfrm>
            <a:off x="4620670" y="335777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Neptune</a:t>
            </a:r>
            <a:endParaRPr>
              <a:solidFill>
                <a:schemeClr val="accent3"/>
              </a:solidFill>
              <a:latin typeface="Roboto"/>
              <a:ea typeface="Roboto"/>
              <a:cs typeface="Roboto"/>
              <a:sym typeface="Roboto"/>
            </a:endParaRPr>
          </a:p>
        </p:txBody>
      </p:sp>
      <p:sp>
        <p:nvSpPr>
          <p:cNvPr id="1009" name="Google Shape;1009;p56"/>
          <p:cNvSpPr/>
          <p:nvPr/>
        </p:nvSpPr>
        <p:spPr>
          <a:xfrm>
            <a:off x="5913742" y="335777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Mars</a:t>
            </a:r>
            <a:endParaRPr>
              <a:solidFill>
                <a:schemeClr val="accent3"/>
              </a:solidFill>
              <a:latin typeface="Roboto"/>
              <a:ea typeface="Roboto"/>
              <a:cs typeface="Roboto"/>
              <a:sym typeface="Roboto"/>
            </a:endParaRPr>
          </a:p>
        </p:txBody>
      </p:sp>
      <p:sp>
        <p:nvSpPr>
          <p:cNvPr id="1010" name="Google Shape;1010;p56"/>
          <p:cNvSpPr/>
          <p:nvPr/>
        </p:nvSpPr>
        <p:spPr>
          <a:xfrm>
            <a:off x="7206815" y="335777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Mercury</a:t>
            </a:r>
            <a:endParaRPr>
              <a:solidFill>
                <a:schemeClr val="accent3"/>
              </a:solidFill>
              <a:latin typeface="Roboto"/>
              <a:ea typeface="Roboto"/>
              <a:cs typeface="Roboto"/>
              <a:sym typeface="Roboto"/>
            </a:endParaRPr>
          </a:p>
        </p:txBody>
      </p:sp>
      <p:sp>
        <p:nvSpPr>
          <p:cNvPr id="1011" name="Google Shape;1011;p56"/>
          <p:cNvSpPr/>
          <p:nvPr/>
        </p:nvSpPr>
        <p:spPr>
          <a:xfrm>
            <a:off x="2034525" y="3729250"/>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1012" name="Google Shape;1012;p56"/>
          <p:cNvSpPr/>
          <p:nvPr/>
        </p:nvSpPr>
        <p:spPr>
          <a:xfrm>
            <a:off x="3327597" y="3729250"/>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Jupiter</a:t>
            </a:r>
            <a:endParaRPr>
              <a:solidFill>
                <a:schemeClr val="accent3"/>
              </a:solidFill>
              <a:latin typeface="Roboto"/>
              <a:ea typeface="Roboto"/>
              <a:cs typeface="Roboto"/>
              <a:sym typeface="Roboto"/>
            </a:endParaRPr>
          </a:p>
        </p:txBody>
      </p:sp>
      <p:sp>
        <p:nvSpPr>
          <p:cNvPr id="1013" name="Google Shape;1013;p56"/>
          <p:cNvSpPr/>
          <p:nvPr/>
        </p:nvSpPr>
        <p:spPr>
          <a:xfrm>
            <a:off x="4620670" y="3729250"/>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1014" name="Google Shape;1014;p56"/>
          <p:cNvSpPr/>
          <p:nvPr/>
        </p:nvSpPr>
        <p:spPr>
          <a:xfrm>
            <a:off x="5913742" y="3729250"/>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1015" name="Google Shape;1015;p56"/>
          <p:cNvSpPr/>
          <p:nvPr/>
        </p:nvSpPr>
        <p:spPr>
          <a:xfrm>
            <a:off x="7206815" y="3729250"/>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Neptune</a:t>
            </a:r>
            <a:endParaRPr>
              <a:solidFill>
                <a:schemeClr val="accent3"/>
              </a:solidFill>
              <a:latin typeface="Roboto"/>
              <a:ea typeface="Roboto"/>
              <a:cs typeface="Roboto"/>
              <a:sym typeface="Roboto"/>
            </a:endParaRPr>
          </a:p>
        </p:txBody>
      </p:sp>
      <p:sp>
        <p:nvSpPr>
          <p:cNvPr id="1016" name="Google Shape;1016;p56"/>
          <p:cNvSpPr/>
          <p:nvPr/>
        </p:nvSpPr>
        <p:spPr>
          <a:xfrm>
            <a:off x="2034525" y="410072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1017" name="Google Shape;1017;p56"/>
          <p:cNvSpPr/>
          <p:nvPr/>
        </p:nvSpPr>
        <p:spPr>
          <a:xfrm>
            <a:off x="3327597" y="410072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1018" name="Google Shape;1018;p56"/>
          <p:cNvSpPr/>
          <p:nvPr/>
        </p:nvSpPr>
        <p:spPr>
          <a:xfrm>
            <a:off x="4620670" y="410072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Venus</a:t>
            </a:r>
            <a:endParaRPr>
              <a:solidFill>
                <a:schemeClr val="accent3"/>
              </a:solidFill>
              <a:latin typeface="Roboto"/>
              <a:ea typeface="Roboto"/>
              <a:cs typeface="Roboto"/>
              <a:sym typeface="Roboto"/>
            </a:endParaRPr>
          </a:p>
        </p:txBody>
      </p:sp>
      <p:sp>
        <p:nvSpPr>
          <p:cNvPr id="1019" name="Google Shape;1019;p56"/>
          <p:cNvSpPr/>
          <p:nvPr/>
        </p:nvSpPr>
        <p:spPr>
          <a:xfrm>
            <a:off x="5913742" y="410072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Earth</a:t>
            </a:r>
            <a:endParaRPr>
              <a:solidFill>
                <a:schemeClr val="accent3"/>
              </a:solidFill>
              <a:latin typeface="Roboto"/>
              <a:ea typeface="Roboto"/>
              <a:cs typeface="Roboto"/>
              <a:sym typeface="Roboto"/>
            </a:endParaRPr>
          </a:p>
        </p:txBody>
      </p:sp>
      <p:sp>
        <p:nvSpPr>
          <p:cNvPr id="1020" name="Google Shape;1020;p56"/>
          <p:cNvSpPr/>
          <p:nvPr/>
        </p:nvSpPr>
        <p:spPr>
          <a:xfrm>
            <a:off x="7206815" y="4100725"/>
            <a:ext cx="1213200" cy="314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3"/>
              </a:solidFill>
              <a:latin typeface="Roboto"/>
              <a:ea typeface="Roboto"/>
              <a:cs typeface="Roboto"/>
              <a:sym typeface="Roboto"/>
            </a:endParaRPr>
          </a:p>
        </p:txBody>
      </p:sp>
      <p:sp>
        <p:nvSpPr>
          <p:cNvPr id="1021" name="Google Shape;1021;p56"/>
          <p:cNvSpPr/>
          <p:nvPr/>
        </p:nvSpPr>
        <p:spPr>
          <a:xfrm>
            <a:off x="723924" y="1671775"/>
            <a:ext cx="1228500" cy="3144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9:00 - 9:30</a:t>
            </a:r>
            <a:endParaRPr sz="1200">
              <a:solidFill>
                <a:srgbClr val="434343"/>
              </a:solidFill>
              <a:latin typeface="Roboto"/>
              <a:ea typeface="Roboto"/>
              <a:cs typeface="Roboto"/>
              <a:sym typeface="Roboto"/>
            </a:endParaRPr>
          </a:p>
        </p:txBody>
      </p:sp>
      <p:sp>
        <p:nvSpPr>
          <p:cNvPr id="1022" name="Google Shape;1022;p56"/>
          <p:cNvSpPr/>
          <p:nvPr/>
        </p:nvSpPr>
        <p:spPr>
          <a:xfrm>
            <a:off x="723924" y="2043250"/>
            <a:ext cx="1228500" cy="3144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9:30 - 10:00</a:t>
            </a:r>
            <a:endParaRPr sz="1200">
              <a:solidFill>
                <a:srgbClr val="434343"/>
              </a:solidFill>
              <a:latin typeface="Roboto"/>
              <a:ea typeface="Roboto"/>
              <a:cs typeface="Roboto"/>
              <a:sym typeface="Roboto"/>
            </a:endParaRPr>
          </a:p>
        </p:txBody>
      </p:sp>
      <p:sp>
        <p:nvSpPr>
          <p:cNvPr id="1023" name="Google Shape;1023;p56"/>
          <p:cNvSpPr/>
          <p:nvPr/>
        </p:nvSpPr>
        <p:spPr>
          <a:xfrm>
            <a:off x="723924" y="2414725"/>
            <a:ext cx="1228500" cy="3144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10:00 - 10:30</a:t>
            </a:r>
            <a:endParaRPr sz="1200">
              <a:solidFill>
                <a:srgbClr val="434343"/>
              </a:solidFill>
              <a:latin typeface="Roboto"/>
              <a:ea typeface="Roboto"/>
              <a:cs typeface="Roboto"/>
              <a:sym typeface="Roboto"/>
            </a:endParaRPr>
          </a:p>
        </p:txBody>
      </p:sp>
      <p:sp>
        <p:nvSpPr>
          <p:cNvPr id="1024" name="Google Shape;1024;p56"/>
          <p:cNvSpPr/>
          <p:nvPr/>
        </p:nvSpPr>
        <p:spPr>
          <a:xfrm>
            <a:off x="723924" y="3355975"/>
            <a:ext cx="1228500" cy="3144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11:00 - 11:30</a:t>
            </a:r>
            <a:endParaRPr sz="1200">
              <a:solidFill>
                <a:srgbClr val="434343"/>
              </a:solidFill>
              <a:latin typeface="Roboto"/>
              <a:ea typeface="Roboto"/>
              <a:cs typeface="Roboto"/>
              <a:sym typeface="Roboto"/>
            </a:endParaRPr>
          </a:p>
        </p:txBody>
      </p:sp>
      <p:sp>
        <p:nvSpPr>
          <p:cNvPr id="1025" name="Google Shape;1025;p56"/>
          <p:cNvSpPr/>
          <p:nvPr/>
        </p:nvSpPr>
        <p:spPr>
          <a:xfrm>
            <a:off x="723924" y="3729250"/>
            <a:ext cx="1228500" cy="3144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11:30 - 12:00</a:t>
            </a:r>
            <a:endParaRPr sz="1200">
              <a:solidFill>
                <a:srgbClr val="434343"/>
              </a:solidFill>
              <a:latin typeface="Roboto"/>
              <a:ea typeface="Roboto"/>
              <a:cs typeface="Roboto"/>
              <a:sym typeface="Roboto"/>
            </a:endParaRPr>
          </a:p>
        </p:txBody>
      </p:sp>
      <p:sp>
        <p:nvSpPr>
          <p:cNvPr id="1026" name="Google Shape;1026;p56"/>
          <p:cNvSpPr/>
          <p:nvPr/>
        </p:nvSpPr>
        <p:spPr>
          <a:xfrm>
            <a:off x="723924" y="4098925"/>
            <a:ext cx="1228500" cy="3144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12:00 - 13:00</a:t>
            </a:r>
            <a:endParaRPr sz="1200">
              <a:solidFill>
                <a:srgbClr val="434343"/>
              </a:solidFill>
              <a:latin typeface="Roboto"/>
              <a:ea typeface="Roboto"/>
              <a:cs typeface="Roboto"/>
              <a:sym typeface="Roboto"/>
            </a:endParaRPr>
          </a:p>
        </p:txBody>
      </p:sp>
      <p:sp>
        <p:nvSpPr>
          <p:cNvPr id="1027" name="Google Shape;1027;p56"/>
          <p:cNvSpPr/>
          <p:nvPr/>
        </p:nvSpPr>
        <p:spPr>
          <a:xfrm>
            <a:off x="723924" y="2782600"/>
            <a:ext cx="1228500" cy="5145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10:30 - 11:00</a:t>
            </a:r>
            <a:endParaRPr sz="1200">
              <a:solidFill>
                <a:srgbClr val="434343"/>
              </a:solidFill>
              <a:latin typeface="Roboto"/>
              <a:ea typeface="Roboto"/>
              <a:cs typeface="Roboto"/>
              <a:sym typeface="Roboto"/>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1" name="Shape 1031"/>
        <p:cNvGrpSpPr/>
        <p:nvPr/>
      </p:nvGrpSpPr>
      <p:grpSpPr>
        <a:xfrm>
          <a:off x="0" y="0"/>
          <a:ext cx="0" cy="0"/>
          <a:chOff x="0" y="0"/>
          <a:chExt cx="0" cy="0"/>
        </a:xfrm>
      </p:grpSpPr>
      <p:sp>
        <p:nvSpPr>
          <p:cNvPr id="1032" name="Google Shape;1032;p57"/>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accent2"/>
                </a:solidFill>
              </a:rPr>
              <a:t>School schedule</a:t>
            </a:r>
            <a:endParaRPr/>
          </a:p>
        </p:txBody>
      </p:sp>
      <p:graphicFrame>
        <p:nvGraphicFramePr>
          <p:cNvPr id="1033" name="Google Shape;1033;p57"/>
          <p:cNvGraphicFramePr/>
          <p:nvPr/>
        </p:nvGraphicFramePr>
        <p:xfrm>
          <a:off x="723900" y="1195565"/>
          <a:ext cx="3000000" cy="3000000"/>
        </p:xfrm>
        <a:graphic>
          <a:graphicData uri="http://schemas.openxmlformats.org/drawingml/2006/table">
            <a:tbl>
              <a:tblPr>
                <a:noFill/>
                <a:tableStyleId>{0D43E3EF-BB93-463C-AC73-62BE73079A17}</a:tableStyleId>
              </a:tblPr>
              <a:tblGrid>
                <a:gridCol w="1067450"/>
                <a:gridCol w="930600"/>
                <a:gridCol w="899600"/>
                <a:gridCol w="950450"/>
                <a:gridCol w="970950"/>
                <a:gridCol w="1005000"/>
                <a:gridCol w="919050"/>
                <a:gridCol w="953100"/>
              </a:tblGrid>
              <a:tr h="7143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9:00 </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9:30</a:t>
                      </a:r>
                      <a:endParaRPr sz="1600">
                        <a:solidFill>
                          <a:schemeClr val="accent2"/>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9:30</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10:00</a:t>
                      </a:r>
                      <a:endParaRPr sz="1600">
                        <a:solidFill>
                          <a:schemeClr val="accent2"/>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10:00</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10:30</a:t>
                      </a:r>
                      <a:endParaRPr sz="1600">
                        <a:solidFill>
                          <a:schemeClr val="accent2"/>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10:30</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11:00</a:t>
                      </a:r>
                      <a:endParaRPr sz="1600">
                        <a:solidFill>
                          <a:schemeClr val="accent2"/>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11:00</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11:30</a:t>
                      </a:r>
                      <a:endParaRPr sz="1600">
                        <a:solidFill>
                          <a:schemeClr val="accent2"/>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11:30</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12:00</a:t>
                      </a:r>
                      <a:endParaRPr sz="1600">
                        <a:solidFill>
                          <a:schemeClr val="accent2"/>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12:00</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a:t>
                      </a:r>
                      <a:endParaRPr sz="1600">
                        <a:solidFill>
                          <a:schemeClr val="accent2"/>
                        </a:solidFill>
                        <a:latin typeface="Neucha"/>
                        <a:ea typeface="Neucha"/>
                        <a:cs typeface="Neucha"/>
                        <a:sym typeface="Neucha"/>
                      </a:endParaRPr>
                    </a:p>
                    <a:p>
                      <a:pPr indent="0" lvl="0" marL="0" rtl="0" algn="ctr">
                        <a:spcBef>
                          <a:spcPts val="0"/>
                        </a:spcBef>
                        <a:spcAft>
                          <a:spcPts val="0"/>
                        </a:spcAft>
                        <a:buNone/>
                      </a:pPr>
                      <a:r>
                        <a:rPr lang="en" sz="1600">
                          <a:solidFill>
                            <a:schemeClr val="accent2"/>
                          </a:solidFill>
                          <a:latin typeface="Neucha"/>
                          <a:ea typeface="Neucha"/>
                          <a:cs typeface="Neucha"/>
                          <a:sym typeface="Neucha"/>
                        </a:rPr>
                        <a:t>13:00</a:t>
                      </a:r>
                      <a:endParaRPr sz="1600">
                        <a:solidFill>
                          <a:schemeClr val="accent2"/>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r>
              <a:tr h="470875">
                <a:tc>
                  <a:txBody>
                    <a:bodyPr/>
                    <a:lstStyle/>
                    <a:p>
                      <a:pPr indent="0" lvl="0" marL="0" rtl="0" algn="l">
                        <a:spcBef>
                          <a:spcPts val="0"/>
                        </a:spcBef>
                        <a:spcAft>
                          <a:spcPts val="0"/>
                        </a:spcAft>
                        <a:buNone/>
                      </a:pPr>
                      <a:r>
                        <a:rPr lang="en" sz="1700">
                          <a:solidFill>
                            <a:schemeClr val="accent3"/>
                          </a:solidFill>
                          <a:latin typeface="Neucha"/>
                          <a:ea typeface="Neucha"/>
                          <a:cs typeface="Neucha"/>
                          <a:sym typeface="Neucha"/>
                        </a:rPr>
                        <a:t>Monday</a:t>
                      </a:r>
                      <a:endParaRPr sz="1700">
                        <a:solidFill>
                          <a:schemeClr val="accent3"/>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r>
              <a:tr h="462950">
                <a:tc>
                  <a:txBody>
                    <a:bodyPr/>
                    <a:lstStyle/>
                    <a:p>
                      <a:pPr indent="0" lvl="0" marL="0" rtl="0" algn="l">
                        <a:spcBef>
                          <a:spcPts val="0"/>
                        </a:spcBef>
                        <a:spcAft>
                          <a:spcPts val="0"/>
                        </a:spcAft>
                        <a:buNone/>
                      </a:pPr>
                      <a:r>
                        <a:rPr lang="en" sz="1700">
                          <a:solidFill>
                            <a:schemeClr val="accent3"/>
                          </a:solidFill>
                          <a:latin typeface="Neucha"/>
                          <a:ea typeface="Neucha"/>
                          <a:cs typeface="Neucha"/>
                          <a:sym typeface="Neucha"/>
                        </a:rPr>
                        <a:t>Tuesday</a:t>
                      </a:r>
                      <a:endParaRPr sz="1700">
                        <a:solidFill>
                          <a:schemeClr val="accent3"/>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r>
              <a:tr h="462950">
                <a:tc>
                  <a:txBody>
                    <a:bodyPr/>
                    <a:lstStyle/>
                    <a:p>
                      <a:pPr indent="0" lvl="0" marL="0" rtl="0" algn="l">
                        <a:spcBef>
                          <a:spcPts val="0"/>
                        </a:spcBef>
                        <a:spcAft>
                          <a:spcPts val="0"/>
                        </a:spcAft>
                        <a:buNone/>
                      </a:pPr>
                      <a:r>
                        <a:rPr lang="en" sz="1700">
                          <a:solidFill>
                            <a:schemeClr val="accent3"/>
                          </a:solidFill>
                          <a:latin typeface="Neucha"/>
                          <a:ea typeface="Neucha"/>
                          <a:cs typeface="Neucha"/>
                          <a:sym typeface="Neucha"/>
                        </a:rPr>
                        <a:t>Wednesday</a:t>
                      </a:r>
                      <a:endParaRPr sz="1700">
                        <a:solidFill>
                          <a:schemeClr val="accent3"/>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t/>
                      </a:r>
                      <a:endParaRPr>
                        <a:solidFill>
                          <a:srgbClr val="434343"/>
                        </a:solidFill>
                        <a:latin typeface="Roboto"/>
                        <a:ea typeface="Roboto"/>
                        <a:cs typeface="Roboto"/>
                        <a:sym typeface="Roboto"/>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Saturn</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r>
              <a:tr h="462950">
                <a:tc>
                  <a:txBody>
                    <a:bodyPr/>
                    <a:lstStyle/>
                    <a:p>
                      <a:pPr indent="0" lvl="0" marL="0" rtl="0" algn="l">
                        <a:spcBef>
                          <a:spcPts val="0"/>
                        </a:spcBef>
                        <a:spcAft>
                          <a:spcPts val="0"/>
                        </a:spcAft>
                        <a:buNone/>
                      </a:pPr>
                      <a:r>
                        <a:rPr lang="en" sz="1700">
                          <a:solidFill>
                            <a:schemeClr val="accent3"/>
                          </a:solidFill>
                          <a:latin typeface="Neucha"/>
                          <a:ea typeface="Neucha"/>
                          <a:cs typeface="Neucha"/>
                          <a:sym typeface="Neucha"/>
                        </a:rPr>
                        <a:t>Thursday</a:t>
                      </a:r>
                      <a:endParaRPr sz="1700">
                        <a:solidFill>
                          <a:schemeClr val="accent3"/>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r>
              <a:tr h="454675">
                <a:tc>
                  <a:txBody>
                    <a:bodyPr/>
                    <a:lstStyle/>
                    <a:p>
                      <a:pPr indent="0" lvl="0" marL="0" rtl="0" algn="l">
                        <a:spcBef>
                          <a:spcPts val="0"/>
                        </a:spcBef>
                        <a:spcAft>
                          <a:spcPts val="0"/>
                        </a:spcAft>
                        <a:buNone/>
                      </a:pPr>
                      <a:r>
                        <a:rPr lang="en" sz="1700">
                          <a:solidFill>
                            <a:schemeClr val="accent3"/>
                          </a:solidFill>
                          <a:latin typeface="Neucha"/>
                          <a:ea typeface="Neucha"/>
                          <a:cs typeface="Neucha"/>
                          <a:sym typeface="Neucha"/>
                        </a:rPr>
                        <a:t>Friday</a:t>
                      </a:r>
                      <a:endParaRPr sz="1700">
                        <a:solidFill>
                          <a:schemeClr val="accent3"/>
                        </a:solidFill>
                        <a:latin typeface="Neucha"/>
                        <a:ea typeface="Neucha"/>
                        <a:cs typeface="Neucha"/>
                        <a:sym typeface="Neucha"/>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Saturn</a:t>
                      </a:r>
                      <a:endParaRPr>
                        <a:solidFill>
                          <a:srgbClr val="434343"/>
                        </a:solidFill>
                        <a:latin typeface="Roboto"/>
                        <a:ea typeface="Roboto"/>
                        <a:cs typeface="Roboto"/>
                        <a:sym typeface="Roboto"/>
                      </a:endParaRPr>
                    </a:p>
                  </a:txBody>
                  <a:tcPr marT="91425" marB="91425" marR="91425" marL="91425" anchor="ctr">
                    <a:lnL cap="flat" cmpd="sng" w="9525">
                      <a:solidFill>
                        <a:schemeClr val="accent4"/>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a:solidFill>
                            <a:srgbClr val="434343"/>
                          </a:solidFill>
                          <a:latin typeface="Roboto"/>
                          <a:ea typeface="Roboto"/>
                          <a:cs typeface="Roboto"/>
                          <a:sym typeface="Roboto"/>
                        </a:rPr>
                        <a:t>-</a:t>
                      </a:r>
                      <a:endParaRPr>
                        <a:solidFill>
                          <a:srgbClr val="434343"/>
                        </a:solidFill>
                        <a:latin typeface="Roboto"/>
                        <a:ea typeface="Roboto"/>
                        <a:cs typeface="Roboto"/>
                        <a:sym typeface="Roboto"/>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5"/>
                    </a:solidFill>
                  </a:tcPr>
                </a:tc>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7" name="Shape 1037"/>
        <p:cNvGrpSpPr/>
        <p:nvPr/>
      </p:nvGrpSpPr>
      <p:grpSpPr>
        <a:xfrm>
          <a:off x="0" y="0"/>
          <a:ext cx="0" cy="0"/>
          <a:chOff x="0" y="0"/>
          <a:chExt cx="0" cy="0"/>
        </a:xfrm>
      </p:grpSpPr>
      <p:sp>
        <p:nvSpPr>
          <p:cNvPr id="1038" name="Google Shape;1038;p58"/>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School Timetable</a:t>
            </a:r>
            <a:endParaRPr/>
          </a:p>
        </p:txBody>
      </p:sp>
      <p:sp>
        <p:nvSpPr>
          <p:cNvPr id="1039" name="Google Shape;1039;p58"/>
          <p:cNvSpPr txBox="1"/>
          <p:nvPr>
            <p:ph idx="2" type="title"/>
          </p:nvPr>
        </p:nvSpPr>
        <p:spPr>
          <a:xfrm>
            <a:off x="962025" y="1005060"/>
            <a:ext cx="1672800" cy="46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Monday</a:t>
            </a:r>
            <a:endParaRPr/>
          </a:p>
        </p:txBody>
      </p:sp>
      <p:sp>
        <p:nvSpPr>
          <p:cNvPr id="1040" name="Google Shape;1040;p58"/>
          <p:cNvSpPr txBox="1"/>
          <p:nvPr>
            <p:ph idx="3" type="title"/>
          </p:nvPr>
        </p:nvSpPr>
        <p:spPr>
          <a:xfrm>
            <a:off x="2043813" y="1005060"/>
            <a:ext cx="1672800" cy="46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Tuesday</a:t>
            </a:r>
            <a:endParaRPr/>
          </a:p>
        </p:txBody>
      </p:sp>
      <p:sp>
        <p:nvSpPr>
          <p:cNvPr id="1041" name="Google Shape;1041;p58"/>
          <p:cNvSpPr txBox="1"/>
          <p:nvPr>
            <p:ph idx="4" type="title"/>
          </p:nvPr>
        </p:nvSpPr>
        <p:spPr>
          <a:xfrm>
            <a:off x="3125601" y="1005060"/>
            <a:ext cx="1672800" cy="46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Wednesday</a:t>
            </a:r>
            <a:endParaRPr/>
          </a:p>
        </p:txBody>
      </p:sp>
      <p:sp>
        <p:nvSpPr>
          <p:cNvPr id="1042" name="Google Shape;1042;p58"/>
          <p:cNvSpPr txBox="1"/>
          <p:nvPr>
            <p:ph idx="5" type="title"/>
          </p:nvPr>
        </p:nvSpPr>
        <p:spPr>
          <a:xfrm>
            <a:off x="4207389" y="1005060"/>
            <a:ext cx="1672800" cy="46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Thursday</a:t>
            </a:r>
            <a:endParaRPr/>
          </a:p>
        </p:txBody>
      </p:sp>
      <p:sp>
        <p:nvSpPr>
          <p:cNvPr id="1043" name="Google Shape;1043;p58"/>
          <p:cNvSpPr txBox="1"/>
          <p:nvPr>
            <p:ph idx="6" type="title"/>
          </p:nvPr>
        </p:nvSpPr>
        <p:spPr>
          <a:xfrm>
            <a:off x="5289176" y="1005060"/>
            <a:ext cx="1672800" cy="46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Friday</a:t>
            </a:r>
            <a:endParaRPr/>
          </a:p>
        </p:txBody>
      </p:sp>
      <p:sp>
        <p:nvSpPr>
          <p:cNvPr id="1044" name="Google Shape;1044;p58"/>
          <p:cNvSpPr txBox="1"/>
          <p:nvPr>
            <p:ph idx="7" type="title"/>
          </p:nvPr>
        </p:nvSpPr>
        <p:spPr>
          <a:xfrm>
            <a:off x="6685875" y="1005050"/>
            <a:ext cx="1734300" cy="46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Notes</a:t>
            </a:r>
            <a:endParaRPr/>
          </a:p>
        </p:txBody>
      </p:sp>
      <p:sp>
        <p:nvSpPr>
          <p:cNvPr id="1045" name="Google Shape;1045;p58"/>
          <p:cNvSpPr/>
          <p:nvPr/>
        </p:nvSpPr>
        <p:spPr>
          <a:xfrm>
            <a:off x="1323175" y="1465657"/>
            <a:ext cx="5305500" cy="368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8"/>
          <p:cNvSpPr/>
          <p:nvPr/>
        </p:nvSpPr>
        <p:spPr>
          <a:xfrm>
            <a:off x="1323175" y="1911914"/>
            <a:ext cx="5305500" cy="368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8"/>
          <p:cNvSpPr/>
          <p:nvPr/>
        </p:nvSpPr>
        <p:spPr>
          <a:xfrm>
            <a:off x="1323175" y="2358171"/>
            <a:ext cx="5305500" cy="368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8"/>
          <p:cNvSpPr/>
          <p:nvPr/>
        </p:nvSpPr>
        <p:spPr>
          <a:xfrm>
            <a:off x="1323175" y="3308107"/>
            <a:ext cx="5305500" cy="368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8"/>
          <p:cNvSpPr/>
          <p:nvPr/>
        </p:nvSpPr>
        <p:spPr>
          <a:xfrm>
            <a:off x="1323175" y="3754364"/>
            <a:ext cx="5305500" cy="368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8"/>
          <p:cNvSpPr/>
          <p:nvPr/>
        </p:nvSpPr>
        <p:spPr>
          <a:xfrm>
            <a:off x="1323175" y="4200621"/>
            <a:ext cx="5305500" cy="368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8"/>
          <p:cNvSpPr/>
          <p:nvPr/>
        </p:nvSpPr>
        <p:spPr>
          <a:xfrm flipH="1">
            <a:off x="6685800" y="1465650"/>
            <a:ext cx="1734300" cy="31032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8"/>
          <p:cNvSpPr/>
          <p:nvPr/>
        </p:nvSpPr>
        <p:spPr>
          <a:xfrm flipH="1">
            <a:off x="723950" y="1465650"/>
            <a:ext cx="542100" cy="3103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8"/>
          <p:cNvSpPr/>
          <p:nvPr/>
        </p:nvSpPr>
        <p:spPr>
          <a:xfrm>
            <a:off x="843875" y="1080323"/>
            <a:ext cx="302249" cy="302297"/>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4" name="Google Shape;1054;p58"/>
          <p:cNvSpPr/>
          <p:nvPr/>
        </p:nvSpPr>
        <p:spPr>
          <a:xfrm>
            <a:off x="897429" y="1133928"/>
            <a:ext cx="195090" cy="195137"/>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5" name="Google Shape;1055;p58"/>
          <p:cNvSpPr/>
          <p:nvPr/>
        </p:nvSpPr>
        <p:spPr>
          <a:xfrm>
            <a:off x="1323175" y="2804425"/>
            <a:ext cx="5305500" cy="4179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8"/>
          <p:cNvSpPr txBox="1"/>
          <p:nvPr/>
        </p:nvSpPr>
        <p:spPr>
          <a:xfrm>
            <a:off x="2685650" y="2824325"/>
            <a:ext cx="25527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2"/>
                </a:solidFill>
                <a:latin typeface="Neucha"/>
                <a:ea typeface="Neucha"/>
                <a:cs typeface="Neucha"/>
                <a:sym typeface="Neucha"/>
              </a:rPr>
              <a:t>Lunch</a:t>
            </a:r>
            <a:endParaRPr sz="1800">
              <a:solidFill>
                <a:schemeClr val="accent2"/>
              </a:solidFill>
              <a:latin typeface="Neucha"/>
              <a:ea typeface="Neucha"/>
              <a:cs typeface="Neucha"/>
              <a:sym typeface="Neucha"/>
            </a:endParaRPr>
          </a:p>
        </p:txBody>
      </p:sp>
      <p:sp>
        <p:nvSpPr>
          <p:cNvPr id="1057" name="Google Shape;1057;p58"/>
          <p:cNvSpPr txBox="1"/>
          <p:nvPr/>
        </p:nvSpPr>
        <p:spPr>
          <a:xfrm>
            <a:off x="1323175" y="2358175"/>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058" name="Google Shape;1058;p58"/>
          <p:cNvSpPr txBox="1"/>
          <p:nvPr/>
        </p:nvSpPr>
        <p:spPr>
          <a:xfrm>
            <a:off x="1323175" y="144606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059" name="Google Shape;1059;p58"/>
          <p:cNvSpPr txBox="1"/>
          <p:nvPr/>
        </p:nvSpPr>
        <p:spPr>
          <a:xfrm>
            <a:off x="1323175" y="191191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060" name="Google Shape;1060;p58"/>
          <p:cNvSpPr txBox="1"/>
          <p:nvPr/>
        </p:nvSpPr>
        <p:spPr>
          <a:xfrm>
            <a:off x="2408775" y="2358175"/>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p:txBody>
      </p:sp>
      <p:sp>
        <p:nvSpPr>
          <p:cNvPr id="1061" name="Google Shape;1061;p58"/>
          <p:cNvSpPr txBox="1"/>
          <p:nvPr/>
        </p:nvSpPr>
        <p:spPr>
          <a:xfrm>
            <a:off x="2408775" y="144606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Saturn</a:t>
            </a:r>
            <a:endParaRPr>
              <a:solidFill>
                <a:srgbClr val="434343"/>
              </a:solidFill>
              <a:latin typeface="Roboto"/>
              <a:ea typeface="Roboto"/>
              <a:cs typeface="Roboto"/>
              <a:sym typeface="Roboto"/>
            </a:endParaRPr>
          </a:p>
        </p:txBody>
      </p:sp>
      <p:sp>
        <p:nvSpPr>
          <p:cNvPr id="1062" name="Google Shape;1062;p58"/>
          <p:cNvSpPr txBox="1"/>
          <p:nvPr/>
        </p:nvSpPr>
        <p:spPr>
          <a:xfrm>
            <a:off x="2408775" y="191191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063" name="Google Shape;1063;p58"/>
          <p:cNvSpPr txBox="1"/>
          <p:nvPr/>
        </p:nvSpPr>
        <p:spPr>
          <a:xfrm>
            <a:off x="3490550" y="2358175"/>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064" name="Google Shape;1064;p58"/>
          <p:cNvSpPr txBox="1"/>
          <p:nvPr/>
        </p:nvSpPr>
        <p:spPr>
          <a:xfrm>
            <a:off x="3490550" y="144606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p:txBody>
      </p:sp>
      <p:sp>
        <p:nvSpPr>
          <p:cNvPr id="1065" name="Google Shape;1065;p58"/>
          <p:cNvSpPr txBox="1"/>
          <p:nvPr/>
        </p:nvSpPr>
        <p:spPr>
          <a:xfrm>
            <a:off x="3490550" y="191191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Pluto</a:t>
            </a:r>
            <a:endParaRPr>
              <a:solidFill>
                <a:srgbClr val="434343"/>
              </a:solidFill>
              <a:latin typeface="Roboto"/>
              <a:ea typeface="Roboto"/>
              <a:cs typeface="Roboto"/>
              <a:sym typeface="Roboto"/>
            </a:endParaRPr>
          </a:p>
        </p:txBody>
      </p:sp>
      <p:sp>
        <p:nvSpPr>
          <p:cNvPr id="1066" name="Google Shape;1066;p58"/>
          <p:cNvSpPr txBox="1"/>
          <p:nvPr/>
        </p:nvSpPr>
        <p:spPr>
          <a:xfrm>
            <a:off x="4547288" y="2358175"/>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067" name="Google Shape;1067;p58"/>
          <p:cNvSpPr txBox="1"/>
          <p:nvPr/>
        </p:nvSpPr>
        <p:spPr>
          <a:xfrm>
            <a:off x="4547288" y="144606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Ceres</a:t>
            </a:r>
            <a:endParaRPr>
              <a:solidFill>
                <a:srgbClr val="434343"/>
              </a:solidFill>
              <a:latin typeface="Roboto"/>
              <a:ea typeface="Roboto"/>
              <a:cs typeface="Roboto"/>
              <a:sym typeface="Roboto"/>
            </a:endParaRPr>
          </a:p>
        </p:txBody>
      </p:sp>
      <p:sp>
        <p:nvSpPr>
          <p:cNvPr id="1068" name="Google Shape;1068;p58"/>
          <p:cNvSpPr txBox="1"/>
          <p:nvPr/>
        </p:nvSpPr>
        <p:spPr>
          <a:xfrm>
            <a:off x="4547288" y="191191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069" name="Google Shape;1069;p58"/>
          <p:cNvSpPr txBox="1"/>
          <p:nvPr/>
        </p:nvSpPr>
        <p:spPr>
          <a:xfrm>
            <a:off x="5616575" y="2358175"/>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070" name="Google Shape;1070;p58"/>
          <p:cNvSpPr txBox="1"/>
          <p:nvPr/>
        </p:nvSpPr>
        <p:spPr>
          <a:xfrm>
            <a:off x="5616575" y="144606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Ceres</a:t>
            </a:r>
            <a:endParaRPr>
              <a:solidFill>
                <a:srgbClr val="434343"/>
              </a:solidFill>
              <a:latin typeface="Roboto"/>
              <a:ea typeface="Roboto"/>
              <a:cs typeface="Roboto"/>
              <a:sym typeface="Roboto"/>
            </a:endParaRPr>
          </a:p>
        </p:txBody>
      </p:sp>
      <p:sp>
        <p:nvSpPr>
          <p:cNvPr id="1071" name="Google Shape;1071;p58"/>
          <p:cNvSpPr txBox="1"/>
          <p:nvPr/>
        </p:nvSpPr>
        <p:spPr>
          <a:xfrm>
            <a:off x="5616575" y="191191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072" name="Google Shape;1072;p58"/>
          <p:cNvSpPr txBox="1"/>
          <p:nvPr/>
        </p:nvSpPr>
        <p:spPr>
          <a:xfrm>
            <a:off x="1323175" y="4212575"/>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Saturn</a:t>
            </a:r>
            <a:endParaRPr>
              <a:solidFill>
                <a:srgbClr val="434343"/>
              </a:solidFill>
              <a:latin typeface="Roboto"/>
              <a:ea typeface="Roboto"/>
              <a:cs typeface="Roboto"/>
              <a:sym typeface="Roboto"/>
            </a:endParaRPr>
          </a:p>
        </p:txBody>
      </p:sp>
      <p:sp>
        <p:nvSpPr>
          <p:cNvPr id="1073" name="Google Shape;1073;p58"/>
          <p:cNvSpPr txBox="1"/>
          <p:nvPr/>
        </p:nvSpPr>
        <p:spPr>
          <a:xfrm>
            <a:off x="1323175" y="330046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p:txBody>
      </p:sp>
      <p:sp>
        <p:nvSpPr>
          <p:cNvPr id="1074" name="Google Shape;1074;p58"/>
          <p:cNvSpPr txBox="1"/>
          <p:nvPr/>
        </p:nvSpPr>
        <p:spPr>
          <a:xfrm>
            <a:off x="1323175" y="376631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075" name="Google Shape;1075;p58"/>
          <p:cNvSpPr txBox="1"/>
          <p:nvPr/>
        </p:nvSpPr>
        <p:spPr>
          <a:xfrm>
            <a:off x="2408775" y="4212575"/>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076" name="Google Shape;1076;p58"/>
          <p:cNvSpPr txBox="1"/>
          <p:nvPr/>
        </p:nvSpPr>
        <p:spPr>
          <a:xfrm>
            <a:off x="2408775" y="330046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p:txBody>
      </p:sp>
      <p:sp>
        <p:nvSpPr>
          <p:cNvPr id="1077" name="Google Shape;1077;p58"/>
          <p:cNvSpPr txBox="1"/>
          <p:nvPr/>
        </p:nvSpPr>
        <p:spPr>
          <a:xfrm>
            <a:off x="2408775" y="376631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Sun</a:t>
            </a:r>
            <a:endParaRPr>
              <a:solidFill>
                <a:srgbClr val="434343"/>
              </a:solidFill>
              <a:latin typeface="Roboto"/>
              <a:ea typeface="Roboto"/>
              <a:cs typeface="Roboto"/>
              <a:sym typeface="Roboto"/>
            </a:endParaRPr>
          </a:p>
        </p:txBody>
      </p:sp>
      <p:sp>
        <p:nvSpPr>
          <p:cNvPr id="1078" name="Google Shape;1078;p58"/>
          <p:cNvSpPr txBox="1"/>
          <p:nvPr/>
        </p:nvSpPr>
        <p:spPr>
          <a:xfrm>
            <a:off x="3490550" y="4212575"/>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Sun</a:t>
            </a:r>
            <a:endParaRPr>
              <a:solidFill>
                <a:srgbClr val="434343"/>
              </a:solidFill>
              <a:latin typeface="Roboto"/>
              <a:ea typeface="Roboto"/>
              <a:cs typeface="Roboto"/>
              <a:sym typeface="Roboto"/>
            </a:endParaRPr>
          </a:p>
        </p:txBody>
      </p:sp>
      <p:sp>
        <p:nvSpPr>
          <p:cNvPr id="1079" name="Google Shape;1079;p58"/>
          <p:cNvSpPr txBox="1"/>
          <p:nvPr/>
        </p:nvSpPr>
        <p:spPr>
          <a:xfrm>
            <a:off x="3490550" y="330046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080" name="Google Shape;1080;p58"/>
          <p:cNvSpPr txBox="1"/>
          <p:nvPr/>
        </p:nvSpPr>
        <p:spPr>
          <a:xfrm>
            <a:off x="3490550" y="376631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Ceres</a:t>
            </a:r>
            <a:endParaRPr>
              <a:solidFill>
                <a:srgbClr val="434343"/>
              </a:solidFill>
              <a:latin typeface="Roboto"/>
              <a:ea typeface="Roboto"/>
              <a:cs typeface="Roboto"/>
              <a:sym typeface="Roboto"/>
            </a:endParaRPr>
          </a:p>
        </p:txBody>
      </p:sp>
      <p:sp>
        <p:nvSpPr>
          <p:cNvPr id="1081" name="Google Shape;1081;p58"/>
          <p:cNvSpPr txBox="1"/>
          <p:nvPr/>
        </p:nvSpPr>
        <p:spPr>
          <a:xfrm>
            <a:off x="4547288" y="4212575"/>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Saturn</a:t>
            </a:r>
            <a:endParaRPr>
              <a:solidFill>
                <a:srgbClr val="434343"/>
              </a:solidFill>
              <a:latin typeface="Roboto"/>
              <a:ea typeface="Roboto"/>
              <a:cs typeface="Roboto"/>
              <a:sym typeface="Roboto"/>
            </a:endParaRPr>
          </a:p>
        </p:txBody>
      </p:sp>
      <p:sp>
        <p:nvSpPr>
          <p:cNvPr id="1082" name="Google Shape;1082;p58"/>
          <p:cNvSpPr txBox="1"/>
          <p:nvPr/>
        </p:nvSpPr>
        <p:spPr>
          <a:xfrm>
            <a:off x="4547288" y="330046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Sun</a:t>
            </a:r>
            <a:endParaRPr>
              <a:solidFill>
                <a:srgbClr val="434343"/>
              </a:solidFill>
              <a:latin typeface="Roboto"/>
              <a:ea typeface="Roboto"/>
              <a:cs typeface="Roboto"/>
              <a:sym typeface="Roboto"/>
            </a:endParaRPr>
          </a:p>
        </p:txBody>
      </p:sp>
      <p:sp>
        <p:nvSpPr>
          <p:cNvPr id="1083" name="Google Shape;1083;p58"/>
          <p:cNvSpPr txBox="1"/>
          <p:nvPr/>
        </p:nvSpPr>
        <p:spPr>
          <a:xfrm>
            <a:off x="4547288" y="376631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p:txBody>
      </p:sp>
      <p:sp>
        <p:nvSpPr>
          <p:cNvPr id="1084" name="Google Shape;1084;p58"/>
          <p:cNvSpPr txBox="1"/>
          <p:nvPr/>
        </p:nvSpPr>
        <p:spPr>
          <a:xfrm>
            <a:off x="5616575" y="4212575"/>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085" name="Google Shape;1085;p58"/>
          <p:cNvSpPr txBox="1"/>
          <p:nvPr/>
        </p:nvSpPr>
        <p:spPr>
          <a:xfrm>
            <a:off x="5616575" y="330046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p:txBody>
      </p:sp>
      <p:sp>
        <p:nvSpPr>
          <p:cNvPr id="1086" name="Google Shape;1086;p58"/>
          <p:cNvSpPr txBox="1"/>
          <p:nvPr/>
        </p:nvSpPr>
        <p:spPr>
          <a:xfrm>
            <a:off x="5616575" y="376631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Pluto</a:t>
            </a:r>
            <a:endParaRPr>
              <a:solidFill>
                <a:srgbClr val="434343"/>
              </a:solidFill>
              <a:latin typeface="Roboto"/>
              <a:ea typeface="Roboto"/>
              <a:cs typeface="Roboto"/>
              <a:sym typeface="Roboto"/>
            </a:endParaRPr>
          </a:p>
        </p:txBody>
      </p:sp>
      <p:sp>
        <p:nvSpPr>
          <p:cNvPr id="1087" name="Google Shape;1087;p58"/>
          <p:cNvSpPr txBox="1"/>
          <p:nvPr/>
        </p:nvSpPr>
        <p:spPr>
          <a:xfrm>
            <a:off x="523550" y="1446075"/>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434343"/>
                </a:solidFill>
                <a:latin typeface="Roboto"/>
                <a:ea typeface="Roboto"/>
                <a:cs typeface="Roboto"/>
                <a:sym typeface="Roboto"/>
              </a:rPr>
              <a:t>8:30</a:t>
            </a:r>
            <a:endParaRPr sz="1100">
              <a:solidFill>
                <a:srgbClr val="434343"/>
              </a:solidFill>
              <a:latin typeface="Roboto"/>
              <a:ea typeface="Roboto"/>
              <a:cs typeface="Roboto"/>
              <a:sym typeface="Roboto"/>
            </a:endParaRPr>
          </a:p>
        </p:txBody>
      </p:sp>
      <p:sp>
        <p:nvSpPr>
          <p:cNvPr id="1088" name="Google Shape;1088;p58"/>
          <p:cNvSpPr txBox="1"/>
          <p:nvPr/>
        </p:nvSpPr>
        <p:spPr>
          <a:xfrm>
            <a:off x="523550" y="191191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434343"/>
                </a:solidFill>
                <a:latin typeface="Roboto"/>
                <a:ea typeface="Roboto"/>
                <a:cs typeface="Roboto"/>
                <a:sym typeface="Roboto"/>
              </a:rPr>
              <a:t>9</a:t>
            </a:r>
            <a:r>
              <a:rPr lang="en" sz="1100">
                <a:solidFill>
                  <a:srgbClr val="434343"/>
                </a:solidFill>
                <a:latin typeface="Roboto"/>
                <a:ea typeface="Roboto"/>
                <a:cs typeface="Roboto"/>
                <a:sym typeface="Roboto"/>
              </a:rPr>
              <a:t>:15</a:t>
            </a:r>
            <a:endParaRPr sz="1100">
              <a:solidFill>
                <a:srgbClr val="434343"/>
              </a:solidFill>
              <a:latin typeface="Roboto"/>
              <a:ea typeface="Roboto"/>
              <a:cs typeface="Roboto"/>
              <a:sym typeface="Roboto"/>
            </a:endParaRPr>
          </a:p>
        </p:txBody>
      </p:sp>
      <p:sp>
        <p:nvSpPr>
          <p:cNvPr id="1089" name="Google Shape;1089;p58"/>
          <p:cNvSpPr txBox="1"/>
          <p:nvPr/>
        </p:nvSpPr>
        <p:spPr>
          <a:xfrm>
            <a:off x="523550" y="2358163"/>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434343"/>
                </a:solidFill>
                <a:latin typeface="Roboto"/>
                <a:ea typeface="Roboto"/>
                <a:cs typeface="Roboto"/>
                <a:sym typeface="Roboto"/>
              </a:rPr>
              <a:t>10:00</a:t>
            </a:r>
            <a:endParaRPr sz="1100">
              <a:solidFill>
                <a:srgbClr val="434343"/>
              </a:solidFill>
              <a:latin typeface="Roboto"/>
              <a:ea typeface="Roboto"/>
              <a:cs typeface="Roboto"/>
              <a:sym typeface="Roboto"/>
            </a:endParaRPr>
          </a:p>
        </p:txBody>
      </p:sp>
      <p:sp>
        <p:nvSpPr>
          <p:cNvPr id="1090" name="Google Shape;1090;p58"/>
          <p:cNvSpPr txBox="1"/>
          <p:nvPr/>
        </p:nvSpPr>
        <p:spPr>
          <a:xfrm>
            <a:off x="523550" y="2823338"/>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434343"/>
                </a:solidFill>
                <a:latin typeface="Roboto"/>
                <a:ea typeface="Roboto"/>
                <a:cs typeface="Roboto"/>
                <a:sym typeface="Roboto"/>
              </a:rPr>
              <a:t>11:00</a:t>
            </a:r>
            <a:endParaRPr sz="1100">
              <a:solidFill>
                <a:srgbClr val="434343"/>
              </a:solidFill>
              <a:latin typeface="Roboto"/>
              <a:ea typeface="Roboto"/>
              <a:cs typeface="Roboto"/>
              <a:sym typeface="Roboto"/>
            </a:endParaRPr>
          </a:p>
        </p:txBody>
      </p:sp>
      <p:sp>
        <p:nvSpPr>
          <p:cNvPr id="1091" name="Google Shape;1091;p58"/>
          <p:cNvSpPr txBox="1"/>
          <p:nvPr/>
        </p:nvSpPr>
        <p:spPr>
          <a:xfrm>
            <a:off x="523550" y="3304288"/>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434343"/>
                </a:solidFill>
                <a:latin typeface="Roboto"/>
                <a:ea typeface="Roboto"/>
                <a:cs typeface="Roboto"/>
                <a:sym typeface="Roboto"/>
              </a:rPr>
              <a:t>11:30</a:t>
            </a:r>
            <a:endParaRPr sz="1100">
              <a:solidFill>
                <a:srgbClr val="434343"/>
              </a:solidFill>
              <a:latin typeface="Roboto"/>
              <a:ea typeface="Roboto"/>
              <a:cs typeface="Roboto"/>
              <a:sym typeface="Roboto"/>
            </a:endParaRPr>
          </a:p>
        </p:txBody>
      </p:sp>
      <p:sp>
        <p:nvSpPr>
          <p:cNvPr id="1092" name="Google Shape;1092;p58"/>
          <p:cNvSpPr txBox="1"/>
          <p:nvPr/>
        </p:nvSpPr>
        <p:spPr>
          <a:xfrm>
            <a:off x="523550" y="3750538"/>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434343"/>
                </a:solidFill>
                <a:latin typeface="Roboto"/>
                <a:ea typeface="Roboto"/>
                <a:cs typeface="Roboto"/>
                <a:sym typeface="Roboto"/>
              </a:rPr>
              <a:t>12:30</a:t>
            </a:r>
            <a:endParaRPr sz="1100">
              <a:solidFill>
                <a:srgbClr val="434343"/>
              </a:solidFill>
              <a:latin typeface="Roboto"/>
              <a:ea typeface="Roboto"/>
              <a:cs typeface="Roboto"/>
              <a:sym typeface="Roboto"/>
            </a:endParaRPr>
          </a:p>
        </p:txBody>
      </p:sp>
      <p:sp>
        <p:nvSpPr>
          <p:cNvPr id="1093" name="Google Shape;1093;p58"/>
          <p:cNvSpPr txBox="1"/>
          <p:nvPr/>
        </p:nvSpPr>
        <p:spPr>
          <a:xfrm>
            <a:off x="523550" y="4200638"/>
            <a:ext cx="942900" cy="36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434343"/>
                </a:solidFill>
                <a:latin typeface="Roboto"/>
                <a:ea typeface="Roboto"/>
                <a:cs typeface="Roboto"/>
                <a:sym typeface="Roboto"/>
              </a:rPr>
              <a:t>13:30</a:t>
            </a:r>
            <a:endParaRPr sz="1100">
              <a:solidFill>
                <a:srgbClr val="434343"/>
              </a:solidFill>
              <a:latin typeface="Roboto"/>
              <a:ea typeface="Roboto"/>
              <a:cs typeface="Roboto"/>
              <a:sym typeface="Roboto"/>
            </a:endParaRPr>
          </a:p>
        </p:txBody>
      </p:sp>
      <p:cxnSp>
        <p:nvCxnSpPr>
          <p:cNvPr id="1094" name="Google Shape;1094;p58"/>
          <p:cNvCxnSpPr/>
          <p:nvPr/>
        </p:nvCxnSpPr>
        <p:spPr>
          <a:xfrm>
            <a:off x="6852975" y="1824200"/>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095" name="Google Shape;1095;p58"/>
          <p:cNvCxnSpPr/>
          <p:nvPr/>
        </p:nvCxnSpPr>
        <p:spPr>
          <a:xfrm>
            <a:off x="6852975" y="2000343"/>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096" name="Google Shape;1096;p58"/>
          <p:cNvCxnSpPr/>
          <p:nvPr/>
        </p:nvCxnSpPr>
        <p:spPr>
          <a:xfrm>
            <a:off x="6852975" y="2176486"/>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097" name="Google Shape;1097;p58"/>
          <p:cNvCxnSpPr/>
          <p:nvPr/>
        </p:nvCxnSpPr>
        <p:spPr>
          <a:xfrm>
            <a:off x="6852975" y="2352629"/>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098" name="Google Shape;1098;p58"/>
          <p:cNvCxnSpPr/>
          <p:nvPr/>
        </p:nvCxnSpPr>
        <p:spPr>
          <a:xfrm>
            <a:off x="6852975" y="2528771"/>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099" name="Google Shape;1099;p58"/>
          <p:cNvCxnSpPr/>
          <p:nvPr/>
        </p:nvCxnSpPr>
        <p:spPr>
          <a:xfrm>
            <a:off x="6852975" y="2704914"/>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100" name="Google Shape;1100;p58"/>
          <p:cNvCxnSpPr/>
          <p:nvPr/>
        </p:nvCxnSpPr>
        <p:spPr>
          <a:xfrm>
            <a:off x="6852975" y="2881057"/>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101" name="Google Shape;1101;p58"/>
          <p:cNvCxnSpPr/>
          <p:nvPr/>
        </p:nvCxnSpPr>
        <p:spPr>
          <a:xfrm>
            <a:off x="6852975" y="3057200"/>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102" name="Google Shape;1102;p58"/>
          <p:cNvCxnSpPr/>
          <p:nvPr/>
        </p:nvCxnSpPr>
        <p:spPr>
          <a:xfrm>
            <a:off x="6852975" y="3233343"/>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103" name="Google Shape;1103;p58"/>
          <p:cNvCxnSpPr/>
          <p:nvPr/>
        </p:nvCxnSpPr>
        <p:spPr>
          <a:xfrm>
            <a:off x="6852975" y="3761771"/>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104" name="Google Shape;1104;p58"/>
          <p:cNvCxnSpPr/>
          <p:nvPr/>
        </p:nvCxnSpPr>
        <p:spPr>
          <a:xfrm>
            <a:off x="6852975" y="3585629"/>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105" name="Google Shape;1105;p58"/>
          <p:cNvCxnSpPr/>
          <p:nvPr/>
        </p:nvCxnSpPr>
        <p:spPr>
          <a:xfrm>
            <a:off x="6852975" y="3409486"/>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106" name="Google Shape;1106;p58"/>
          <p:cNvCxnSpPr/>
          <p:nvPr/>
        </p:nvCxnSpPr>
        <p:spPr>
          <a:xfrm>
            <a:off x="6852975" y="3937914"/>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107" name="Google Shape;1107;p58"/>
          <p:cNvCxnSpPr/>
          <p:nvPr/>
        </p:nvCxnSpPr>
        <p:spPr>
          <a:xfrm>
            <a:off x="6852975" y="4290200"/>
            <a:ext cx="1400100" cy="0"/>
          </a:xfrm>
          <a:prstGeom prst="straightConnector1">
            <a:avLst/>
          </a:prstGeom>
          <a:noFill/>
          <a:ln cap="flat" cmpd="sng" w="9525">
            <a:solidFill>
              <a:schemeClr val="accent1"/>
            </a:solidFill>
            <a:prstDash val="dash"/>
            <a:round/>
            <a:headEnd len="med" w="med" type="none"/>
            <a:tailEnd len="med" w="med" type="none"/>
          </a:ln>
        </p:spPr>
      </p:cxnSp>
      <p:cxnSp>
        <p:nvCxnSpPr>
          <p:cNvPr id="1108" name="Google Shape;1108;p58"/>
          <p:cNvCxnSpPr/>
          <p:nvPr/>
        </p:nvCxnSpPr>
        <p:spPr>
          <a:xfrm>
            <a:off x="6852975" y="4114057"/>
            <a:ext cx="1400100" cy="0"/>
          </a:xfrm>
          <a:prstGeom prst="straightConnector1">
            <a:avLst/>
          </a:prstGeom>
          <a:noFill/>
          <a:ln cap="flat" cmpd="sng" w="9525">
            <a:solidFill>
              <a:schemeClr val="accent1"/>
            </a:solidFill>
            <a:prstDash val="dash"/>
            <a:round/>
            <a:headEnd len="med" w="med" type="none"/>
            <a:tailEnd len="med" w="med" type="none"/>
          </a:ln>
        </p:spPr>
      </p:cxnSp>
      <p:sp>
        <p:nvSpPr>
          <p:cNvPr id="1109" name="Google Shape;1109;p58"/>
          <p:cNvSpPr txBox="1"/>
          <p:nvPr/>
        </p:nvSpPr>
        <p:spPr>
          <a:xfrm>
            <a:off x="6797200" y="1568550"/>
            <a:ext cx="1400100" cy="887100"/>
          </a:xfrm>
          <a:prstGeom prst="rect">
            <a:avLst/>
          </a:prstGeom>
          <a:noFill/>
          <a:ln>
            <a:noFill/>
          </a:ln>
        </p:spPr>
        <p:txBody>
          <a:bodyPr anchorCtr="0" anchor="t" bIns="91425" lIns="91425" spcFirstLastPara="1" rIns="91425" wrap="square" tIns="91425">
            <a:noAutofit/>
          </a:bodyPr>
          <a:lstStyle/>
          <a:p>
            <a:pPr indent="0" lvl="0" marL="0" rtl="0" algn="l">
              <a:lnSpc>
                <a:spcPct val="89000"/>
              </a:lnSpc>
              <a:spcBef>
                <a:spcPts val="0"/>
              </a:spcBef>
              <a:spcAft>
                <a:spcPts val="1600"/>
              </a:spcAft>
              <a:buNone/>
            </a:pPr>
            <a:r>
              <a:rPr lang="en" sz="1300">
                <a:solidFill>
                  <a:srgbClr val="434343"/>
                </a:solidFill>
                <a:latin typeface="Roboto"/>
                <a:ea typeface="Roboto"/>
                <a:cs typeface="Roboto"/>
                <a:sym typeface="Roboto"/>
              </a:rPr>
              <a:t>Neptune is the farthest planet from the Sun</a:t>
            </a:r>
            <a:endParaRPr sz="1300">
              <a:solidFill>
                <a:srgbClr val="434343"/>
              </a:solidFill>
              <a:latin typeface="Roboto"/>
              <a:ea typeface="Roboto"/>
              <a:cs typeface="Roboto"/>
              <a:sym typeface="Roboto"/>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4"/>
        </a:solidFill>
      </p:bgPr>
    </p:bg>
    <p:spTree>
      <p:nvGrpSpPr>
        <p:cNvPr id="405" name="Shape 405"/>
        <p:cNvGrpSpPr/>
        <p:nvPr/>
      </p:nvGrpSpPr>
      <p:grpSpPr>
        <a:xfrm>
          <a:off x="0" y="0"/>
          <a:ext cx="0" cy="0"/>
          <a:chOff x="0" y="0"/>
          <a:chExt cx="0" cy="0"/>
        </a:xfrm>
      </p:grpSpPr>
      <p:sp>
        <p:nvSpPr>
          <p:cNvPr id="406" name="Google Shape;406;p41"/>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407" name="Google Shape;407;p41"/>
          <p:cNvSpPr txBox="1"/>
          <p:nvPr>
            <p:ph idx="1" type="subTitle"/>
          </p:nvPr>
        </p:nvSpPr>
        <p:spPr>
          <a:xfrm>
            <a:off x="723075" y="1042125"/>
            <a:ext cx="7696200" cy="3526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Here’s what you’ll find in this </a:t>
            </a:r>
            <a:r>
              <a:rPr b="1" lang="en">
                <a:solidFill>
                  <a:schemeClr val="lt2"/>
                </a:solidFill>
                <a:uFill>
                  <a:noFill/>
                </a:uFill>
                <a:hlinkClick r:id="rId3">
                  <a:extLst>
                    <a:ext uri="{A12FA001-AC4F-418D-AE19-62706E023703}">
                      <ahyp:hlinkClr val="tx"/>
                    </a:ext>
                  </a:extLst>
                </a:hlinkClick>
              </a:rPr>
              <a:t>Slidesgo</a:t>
            </a:r>
            <a:r>
              <a:rPr lang="en"/>
              <a:t> template: </a:t>
            </a:r>
            <a:endParaRPr/>
          </a:p>
          <a:p>
            <a:pPr indent="0" lvl="0" marL="0" rtl="0" algn="l">
              <a:spcBef>
                <a:spcPts val="0"/>
              </a:spcBef>
              <a:spcAft>
                <a:spcPts val="0"/>
              </a:spcAft>
              <a:buClr>
                <a:schemeClr val="dk1"/>
              </a:buClr>
              <a:buSzPts val="1100"/>
              <a:buFont typeface="Arial"/>
              <a:buNone/>
            </a:pPr>
            <a:r>
              <a:t/>
            </a:r>
            <a:endParaRPr/>
          </a:p>
          <a:p>
            <a:pPr indent="-304800" lvl="0" marL="457200" rtl="0" algn="l">
              <a:spcBef>
                <a:spcPts val="0"/>
              </a:spcBef>
              <a:spcAft>
                <a:spcPts val="0"/>
              </a:spcAft>
              <a:buSzPts val="1200"/>
              <a:buFont typeface="Roboto"/>
              <a:buAutoNum type="arabicPeriod"/>
            </a:pPr>
            <a:r>
              <a:rPr lang="en"/>
              <a:t>A slide structure based on a multi-purpose presentation for education, which you can easily adapt to your needs. For more info on how to edit the template, please visit </a:t>
            </a:r>
            <a:r>
              <a:rPr lang="en">
                <a:uFill>
                  <a:noFill/>
                </a:uFill>
                <a:hlinkClick r:id="rId4"/>
              </a:rPr>
              <a:t>Slidesgo School</a:t>
            </a:r>
            <a:r>
              <a:rPr lang="en"/>
              <a:t> or read our </a:t>
            </a:r>
            <a:r>
              <a:rPr b="1" lang="en">
                <a:solidFill>
                  <a:schemeClr val="lt2"/>
                </a:solidFill>
                <a:uFill>
                  <a:noFill/>
                </a:uFill>
                <a:hlinkClick r:id="rId5">
                  <a:extLst>
                    <a:ext uri="{A12FA001-AC4F-418D-AE19-62706E023703}">
                      <ahyp:hlinkClr val="tx"/>
                    </a:ext>
                  </a:extLst>
                </a:hlinkClick>
              </a:rPr>
              <a:t>FAQs</a:t>
            </a:r>
            <a:r>
              <a:rPr lang="en"/>
              <a:t>.</a:t>
            </a:r>
            <a:endParaRPr/>
          </a:p>
          <a:p>
            <a:pPr indent="-304800" lvl="0" marL="457200" rtl="0" algn="l">
              <a:spcBef>
                <a:spcPts val="0"/>
              </a:spcBef>
              <a:spcAft>
                <a:spcPts val="0"/>
              </a:spcAft>
              <a:buSzPts val="1200"/>
              <a:buFont typeface="Roboto"/>
              <a:buAutoNum type="arabicPeriod"/>
            </a:pPr>
            <a:r>
              <a:rPr lang="en"/>
              <a:t>An assortment of illustrations and infographics that are suitable for use in the presentation can be found in the multiple </a:t>
            </a:r>
            <a:r>
              <a:rPr b="1" lang="en">
                <a:solidFill>
                  <a:schemeClr val="lt2"/>
                </a:solidFill>
                <a:uFill>
                  <a:noFill/>
                </a:uFill>
                <a:hlinkClick action="ppaction://hlinksldjump" r:id="rId6">
                  <a:extLst>
                    <a:ext uri="{A12FA001-AC4F-418D-AE19-62706E023703}">
                      <ahyp:hlinkClr val="tx"/>
                    </a:ext>
                  </a:extLst>
                </a:hlinkClick>
              </a:rPr>
              <a:t>alternative resources slides</a:t>
            </a:r>
            <a:r>
              <a:rPr lang="en">
                <a:uFill>
                  <a:noFill/>
                </a:uFill>
                <a:hlinkClick action="ppaction://hlinksldjump" r:id="rId7"/>
              </a:rPr>
              <a:t>.</a:t>
            </a:r>
            <a:endParaRPr/>
          </a:p>
          <a:p>
            <a:pPr indent="-304800" lvl="0" marL="457200" rtl="0" algn="l">
              <a:spcBef>
                <a:spcPts val="0"/>
              </a:spcBef>
              <a:spcAft>
                <a:spcPts val="0"/>
              </a:spcAft>
              <a:buSzPts val="1200"/>
              <a:buFont typeface="Roboto"/>
              <a:buAutoNum type="arabicPeriod"/>
            </a:pPr>
            <a:r>
              <a:rPr lang="en"/>
              <a:t>A </a:t>
            </a:r>
            <a:r>
              <a:rPr b="1" lang="en">
                <a:solidFill>
                  <a:schemeClr val="lt2"/>
                </a:solidFill>
                <a:uFill>
                  <a:noFill/>
                </a:uFill>
                <a:hlinkClick action="ppaction://hlinksldjump" r:id="rId8">
                  <a:extLst>
                    <a:ext uri="{A12FA001-AC4F-418D-AE19-62706E023703}">
                      <ahyp:hlinkClr val="tx"/>
                    </a:ext>
                  </a:extLst>
                </a:hlinkClick>
              </a:rPr>
              <a:t>thanks slide</a:t>
            </a:r>
            <a:r>
              <a:rPr lang="en"/>
              <a:t>, which you must keep so that proper credits for our design are given.</a:t>
            </a:r>
            <a:endParaRPr/>
          </a:p>
          <a:p>
            <a:pPr indent="-304800" lvl="0" marL="457200" rtl="0" algn="l">
              <a:spcBef>
                <a:spcPts val="0"/>
              </a:spcBef>
              <a:spcAft>
                <a:spcPts val="0"/>
              </a:spcAft>
              <a:buSzPts val="1200"/>
              <a:buFont typeface="Roboto"/>
              <a:buAutoNum type="arabicPeriod"/>
            </a:pPr>
            <a:r>
              <a:rPr lang="en"/>
              <a:t>A </a:t>
            </a:r>
            <a:r>
              <a:rPr b="1" lang="en">
                <a:solidFill>
                  <a:schemeClr val="lt2"/>
                </a:solidFill>
                <a:uFill>
                  <a:noFill/>
                </a:uFill>
                <a:hlinkClick action="ppaction://hlinksldjump" r:id="rId9">
                  <a:extLst>
                    <a:ext uri="{A12FA001-AC4F-418D-AE19-62706E023703}">
                      <ahyp:hlinkClr val="tx"/>
                    </a:ext>
                  </a:extLst>
                </a:hlinkClick>
              </a:rPr>
              <a:t>resources slide</a:t>
            </a:r>
            <a:r>
              <a:rPr lang="en"/>
              <a:t>, where you’ll find links to all the elements used in the template.</a:t>
            </a:r>
            <a:endParaRPr/>
          </a:p>
          <a:p>
            <a:pPr indent="-304800" lvl="0" marL="457200" rtl="0" algn="l">
              <a:spcBef>
                <a:spcPts val="0"/>
              </a:spcBef>
              <a:spcAft>
                <a:spcPts val="0"/>
              </a:spcAft>
              <a:buSzPts val="1200"/>
              <a:buFont typeface="Roboto"/>
              <a:buAutoNum type="arabicPeriod"/>
            </a:pPr>
            <a:r>
              <a:rPr b="1" lang="en">
                <a:solidFill>
                  <a:schemeClr val="lt2"/>
                </a:solidFill>
                <a:uFill>
                  <a:noFill/>
                </a:uFill>
                <a:hlinkClick action="ppaction://hlinksldjump" r:id="rId10">
                  <a:extLst>
                    <a:ext uri="{A12FA001-AC4F-418D-AE19-62706E023703}">
                      <ahyp:hlinkClr val="tx"/>
                    </a:ext>
                  </a:extLst>
                </a:hlinkClick>
              </a:rPr>
              <a:t>Instructions for use</a:t>
            </a:r>
            <a:r>
              <a:rPr lang="en" u="sng">
                <a:solidFill>
                  <a:schemeClr val="hlink"/>
                </a:solidFill>
                <a:hlinkClick action="ppaction://hlinksldjump" r:id="rId11"/>
              </a:rPr>
              <a:t>.</a:t>
            </a:r>
            <a:endParaRPr/>
          </a:p>
          <a:p>
            <a:pPr indent="-304800" lvl="0" marL="457200" rtl="0" algn="l">
              <a:spcBef>
                <a:spcPts val="0"/>
              </a:spcBef>
              <a:spcAft>
                <a:spcPts val="0"/>
              </a:spcAft>
              <a:buSzPts val="1200"/>
              <a:buFont typeface="Roboto"/>
              <a:buAutoNum type="arabicPeriod"/>
            </a:pPr>
            <a:r>
              <a:rPr lang="en"/>
              <a:t>Final slides with:</a:t>
            </a:r>
            <a:endParaRPr/>
          </a:p>
          <a:p>
            <a:pPr indent="-304800" lvl="0" marL="914400" rtl="0" algn="l">
              <a:spcBef>
                <a:spcPts val="0"/>
              </a:spcBef>
              <a:spcAft>
                <a:spcPts val="0"/>
              </a:spcAft>
              <a:buSzPts val="1200"/>
              <a:buFont typeface="Roboto"/>
              <a:buChar char="●"/>
            </a:pPr>
            <a:r>
              <a:rPr lang="en"/>
              <a:t>The</a:t>
            </a:r>
            <a:r>
              <a:rPr lang="en">
                <a:uFill>
                  <a:noFill/>
                </a:uFill>
                <a:hlinkClick action="ppaction://hlinksldjump" r:id="rId12"/>
              </a:rPr>
              <a:t> </a:t>
            </a:r>
            <a:r>
              <a:rPr b="1" lang="en">
                <a:solidFill>
                  <a:schemeClr val="lt2"/>
                </a:solidFill>
                <a:uFill>
                  <a:noFill/>
                </a:uFill>
                <a:hlinkClick action="ppaction://hlinksldjump" r:id="rId13">
                  <a:extLst>
                    <a:ext uri="{A12FA001-AC4F-418D-AE19-62706E023703}">
                      <ahyp:hlinkClr val="tx"/>
                    </a:ext>
                  </a:extLst>
                </a:hlinkClick>
              </a:rPr>
              <a:t>fonts and colors</a:t>
            </a:r>
            <a:r>
              <a:rPr lang="en">
                <a:uFill>
                  <a:noFill/>
                </a:uFill>
                <a:hlinkClick action="ppaction://hlinksldjump" r:id="rId14"/>
              </a:rPr>
              <a:t> </a:t>
            </a:r>
            <a:r>
              <a:rPr lang="en"/>
              <a:t>used in the template.</a:t>
            </a:r>
            <a:endParaRPr/>
          </a:p>
          <a:p>
            <a:pPr indent="-304800" lvl="0" marL="914400" rtl="0" algn="l">
              <a:spcBef>
                <a:spcPts val="0"/>
              </a:spcBef>
              <a:spcAft>
                <a:spcPts val="0"/>
              </a:spcAft>
              <a:buSzPts val="1200"/>
              <a:buFont typeface="Roboto"/>
              <a:buChar char="●"/>
            </a:pPr>
            <a:r>
              <a:rPr lang="en"/>
              <a:t>A </a:t>
            </a:r>
            <a:r>
              <a:rPr b="1" lang="en">
                <a:solidFill>
                  <a:schemeClr val="lt2"/>
                </a:solidFill>
                <a:uFill>
                  <a:noFill/>
                </a:uFill>
                <a:hlinkClick action="ppaction://hlinksldjump" r:id="rId15">
                  <a:extLst>
                    <a:ext uri="{A12FA001-AC4F-418D-AE19-62706E023703}">
                      <ahyp:hlinkClr val="tx"/>
                    </a:ext>
                  </a:extLst>
                </a:hlinkClick>
              </a:rPr>
              <a:t>selection of illustrations</a:t>
            </a:r>
            <a:r>
              <a:rPr lang="en">
                <a:uFill>
                  <a:noFill/>
                </a:uFill>
                <a:hlinkClick action="ppaction://hlinksldjump" r:id="rId16"/>
              </a:rPr>
              <a:t>.</a:t>
            </a:r>
            <a:r>
              <a:rPr lang="en"/>
              <a:t> You can also customize and animate them as you wish with the online editor. Visit </a:t>
            </a:r>
            <a:r>
              <a:rPr b="1" lang="en">
                <a:solidFill>
                  <a:schemeClr val="lt2"/>
                </a:solidFill>
                <a:uFill>
                  <a:noFill/>
                </a:uFill>
                <a:hlinkClick r:id="rId17">
                  <a:extLst>
                    <a:ext uri="{A12FA001-AC4F-418D-AE19-62706E023703}">
                      <ahyp:hlinkClr val="tx"/>
                    </a:ext>
                  </a:extLst>
                </a:hlinkClick>
              </a:rPr>
              <a:t>Storyset</a:t>
            </a:r>
            <a:r>
              <a:rPr lang="en"/>
              <a:t> to find more. </a:t>
            </a:r>
            <a:endParaRPr/>
          </a:p>
          <a:p>
            <a:pPr indent="-304800" lvl="0" marL="914400" rtl="0" algn="l">
              <a:spcBef>
                <a:spcPts val="0"/>
              </a:spcBef>
              <a:spcAft>
                <a:spcPts val="0"/>
              </a:spcAft>
              <a:buSzPts val="1200"/>
              <a:buFont typeface="Roboto"/>
              <a:buChar char="●"/>
            </a:pPr>
            <a:r>
              <a:rPr lang="en"/>
              <a:t>More</a:t>
            </a:r>
            <a:r>
              <a:rPr lang="en">
                <a:uFill>
                  <a:noFill/>
                </a:uFill>
                <a:hlinkClick action="ppaction://hlinksldjump" r:id="rId18"/>
              </a:rPr>
              <a:t> </a:t>
            </a:r>
            <a:r>
              <a:rPr b="1" lang="en">
                <a:solidFill>
                  <a:schemeClr val="lt2"/>
                </a:solidFill>
                <a:uFill>
                  <a:noFill/>
                </a:uFill>
                <a:hlinkClick action="ppaction://hlinksldjump" r:id="rId19">
                  <a:extLst>
                    <a:ext uri="{A12FA001-AC4F-418D-AE19-62706E023703}">
                      <ahyp:hlinkClr val="tx"/>
                    </a:ext>
                  </a:extLst>
                </a:hlinkClick>
              </a:rPr>
              <a:t>infographic resources</a:t>
            </a:r>
            <a:r>
              <a:rPr lang="en"/>
              <a:t>, whose size and color can be edited. </a:t>
            </a:r>
            <a:endParaRPr/>
          </a:p>
          <a:p>
            <a:pPr indent="-304800" lvl="0" marL="914400" rtl="0" algn="l">
              <a:spcBef>
                <a:spcPts val="0"/>
              </a:spcBef>
              <a:spcAft>
                <a:spcPts val="0"/>
              </a:spcAft>
              <a:buSzPts val="1200"/>
              <a:buFont typeface="Roboto"/>
              <a:buChar char="●"/>
            </a:pPr>
            <a:r>
              <a:rPr lang="en">
                <a:uFill>
                  <a:noFill/>
                </a:uFill>
                <a:hlinkClick action="ppaction://hlinksldjump" r:id="rId20"/>
              </a:rPr>
              <a:t>Sets of </a:t>
            </a:r>
            <a:r>
              <a:rPr b="1" lang="en">
                <a:solidFill>
                  <a:schemeClr val="lt2"/>
                </a:solidFill>
                <a:uFill>
                  <a:noFill/>
                </a:uFill>
                <a:hlinkClick action="ppaction://hlinksldjump" r:id="rId21">
                  <a:extLst>
                    <a:ext uri="{A12FA001-AC4F-418D-AE19-62706E023703}">
                      <ahyp:hlinkClr val="tx"/>
                    </a:ext>
                  </a:extLst>
                </a:hlinkClick>
              </a:rPr>
              <a:t>customizable icons</a:t>
            </a:r>
            <a:r>
              <a:rPr lang="en"/>
              <a:t>: general, business, avatar, creative process, education, help &amp; support, medical, nature, performing arts, SEO &amp; marketing, and teamwork.</a:t>
            </a:r>
            <a:endParaRPr/>
          </a:p>
          <a:p>
            <a:pPr indent="0" lvl="0" marL="1371600" rtl="0" algn="l">
              <a:spcBef>
                <a:spcPts val="0"/>
              </a:spcBef>
              <a:spcAft>
                <a:spcPts val="0"/>
              </a:spcAft>
              <a:buClr>
                <a:schemeClr val="dk1"/>
              </a:buClr>
              <a:buSzPts val="1100"/>
              <a:buFont typeface="Arial"/>
              <a:buNone/>
            </a:pPr>
            <a:r>
              <a:t/>
            </a:r>
            <a:endParaRPr/>
          </a:p>
          <a:p>
            <a:pPr indent="0" lvl="0" marL="0" rtl="0" algn="l">
              <a:spcBef>
                <a:spcPts val="0"/>
              </a:spcBef>
              <a:spcAft>
                <a:spcPts val="1600"/>
              </a:spcAft>
              <a:buClr>
                <a:schemeClr val="dk1"/>
              </a:buClr>
              <a:buSzPts val="1100"/>
              <a:buFont typeface="Arial"/>
              <a:buNone/>
            </a:pPr>
            <a:r>
              <a:rPr lang="en"/>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3" name="Shape 1113"/>
        <p:cNvGrpSpPr/>
        <p:nvPr/>
      </p:nvGrpSpPr>
      <p:grpSpPr>
        <a:xfrm>
          <a:off x="0" y="0"/>
          <a:ext cx="0" cy="0"/>
          <a:chOff x="0" y="0"/>
          <a:chExt cx="0" cy="0"/>
        </a:xfrm>
      </p:grpSpPr>
      <p:sp>
        <p:nvSpPr>
          <p:cNvPr id="1114" name="Google Shape;1114;p59"/>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accent2"/>
                </a:solidFill>
              </a:rPr>
              <a:t>School Timetable</a:t>
            </a:r>
            <a:endParaRPr/>
          </a:p>
        </p:txBody>
      </p:sp>
      <p:sp>
        <p:nvSpPr>
          <p:cNvPr id="1115" name="Google Shape;1115;p59"/>
          <p:cNvSpPr/>
          <p:nvPr/>
        </p:nvSpPr>
        <p:spPr>
          <a:xfrm>
            <a:off x="738850" y="1143650"/>
            <a:ext cx="7681200" cy="3425400"/>
          </a:xfrm>
          <a:prstGeom prst="roundRect">
            <a:avLst>
              <a:gd fmla="val 10845"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9"/>
          <p:cNvSpPr txBox="1"/>
          <p:nvPr>
            <p:ph idx="4294967295" type="title"/>
          </p:nvPr>
        </p:nvSpPr>
        <p:spPr>
          <a:xfrm>
            <a:off x="1988550" y="1143650"/>
            <a:ext cx="12909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Monday</a:t>
            </a:r>
            <a:endParaRPr sz="1800"/>
          </a:p>
        </p:txBody>
      </p:sp>
      <p:sp>
        <p:nvSpPr>
          <p:cNvPr id="1117" name="Google Shape;1117;p59"/>
          <p:cNvSpPr txBox="1"/>
          <p:nvPr>
            <p:ph idx="4294967295" type="title"/>
          </p:nvPr>
        </p:nvSpPr>
        <p:spPr>
          <a:xfrm>
            <a:off x="3279442" y="1143650"/>
            <a:ext cx="12909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Tuesday</a:t>
            </a:r>
            <a:endParaRPr sz="1800"/>
          </a:p>
        </p:txBody>
      </p:sp>
      <p:sp>
        <p:nvSpPr>
          <p:cNvPr id="1118" name="Google Shape;1118;p59"/>
          <p:cNvSpPr txBox="1"/>
          <p:nvPr>
            <p:ph idx="4294967295" type="title"/>
          </p:nvPr>
        </p:nvSpPr>
        <p:spPr>
          <a:xfrm>
            <a:off x="4547784" y="1143650"/>
            <a:ext cx="12909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Wednesday</a:t>
            </a:r>
            <a:endParaRPr sz="1800"/>
          </a:p>
        </p:txBody>
      </p:sp>
      <p:sp>
        <p:nvSpPr>
          <p:cNvPr id="1119" name="Google Shape;1119;p59"/>
          <p:cNvSpPr txBox="1"/>
          <p:nvPr>
            <p:ph idx="4294967295" type="title"/>
          </p:nvPr>
        </p:nvSpPr>
        <p:spPr>
          <a:xfrm>
            <a:off x="5838440" y="1143650"/>
            <a:ext cx="12909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Thursday</a:t>
            </a:r>
            <a:endParaRPr sz="1800"/>
          </a:p>
        </p:txBody>
      </p:sp>
      <p:sp>
        <p:nvSpPr>
          <p:cNvPr id="1120" name="Google Shape;1120;p59"/>
          <p:cNvSpPr txBox="1"/>
          <p:nvPr>
            <p:ph idx="4294967295" type="title"/>
          </p:nvPr>
        </p:nvSpPr>
        <p:spPr>
          <a:xfrm>
            <a:off x="7107009" y="1143650"/>
            <a:ext cx="12909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Friday</a:t>
            </a:r>
            <a:endParaRPr sz="1800"/>
          </a:p>
        </p:txBody>
      </p:sp>
      <p:cxnSp>
        <p:nvCxnSpPr>
          <p:cNvPr id="1121" name="Google Shape;1121;p59"/>
          <p:cNvCxnSpPr/>
          <p:nvPr/>
        </p:nvCxnSpPr>
        <p:spPr>
          <a:xfrm>
            <a:off x="823475" y="1615675"/>
            <a:ext cx="7527300" cy="0"/>
          </a:xfrm>
          <a:prstGeom prst="straightConnector1">
            <a:avLst/>
          </a:prstGeom>
          <a:noFill/>
          <a:ln cap="flat" cmpd="sng" w="9525">
            <a:solidFill>
              <a:schemeClr val="accent5"/>
            </a:solidFill>
            <a:prstDash val="solid"/>
            <a:round/>
            <a:headEnd len="med" w="med" type="none"/>
            <a:tailEnd len="med" w="med" type="none"/>
          </a:ln>
        </p:spPr>
      </p:cxnSp>
      <p:sp>
        <p:nvSpPr>
          <p:cNvPr id="1122" name="Google Shape;1122;p59"/>
          <p:cNvSpPr txBox="1"/>
          <p:nvPr>
            <p:ph idx="4294967295" type="title"/>
          </p:nvPr>
        </p:nvSpPr>
        <p:spPr>
          <a:xfrm>
            <a:off x="1988550" y="1615800"/>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Jupiter</a:t>
            </a:r>
            <a:endParaRPr sz="1400">
              <a:solidFill>
                <a:srgbClr val="434343"/>
              </a:solidFill>
              <a:latin typeface="Roboto"/>
              <a:ea typeface="Roboto"/>
              <a:cs typeface="Roboto"/>
              <a:sym typeface="Roboto"/>
            </a:endParaRPr>
          </a:p>
        </p:txBody>
      </p:sp>
      <p:sp>
        <p:nvSpPr>
          <p:cNvPr id="1123" name="Google Shape;1123;p59"/>
          <p:cNvSpPr txBox="1"/>
          <p:nvPr>
            <p:ph idx="4294967295" type="title"/>
          </p:nvPr>
        </p:nvSpPr>
        <p:spPr>
          <a:xfrm>
            <a:off x="1988550" y="1972488"/>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Mars</a:t>
            </a:r>
            <a:endParaRPr sz="1400">
              <a:solidFill>
                <a:srgbClr val="434343"/>
              </a:solidFill>
              <a:latin typeface="Roboto"/>
              <a:ea typeface="Roboto"/>
              <a:cs typeface="Roboto"/>
              <a:sym typeface="Roboto"/>
            </a:endParaRPr>
          </a:p>
        </p:txBody>
      </p:sp>
      <p:sp>
        <p:nvSpPr>
          <p:cNvPr id="1124" name="Google Shape;1124;p59"/>
          <p:cNvSpPr txBox="1"/>
          <p:nvPr>
            <p:ph idx="4294967295" type="title"/>
          </p:nvPr>
        </p:nvSpPr>
        <p:spPr>
          <a:xfrm>
            <a:off x="1988550" y="2329300"/>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Venus</a:t>
            </a:r>
            <a:endParaRPr sz="1400">
              <a:solidFill>
                <a:srgbClr val="434343"/>
              </a:solidFill>
              <a:latin typeface="Roboto"/>
              <a:ea typeface="Roboto"/>
              <a:cs typeface="Roboto"/>
              <a:sym typeface="Roboto"/>
            </a:endParaRPr>
          </a:p>
        </p:txBody>
      </p:sp>
      <p:sp>
        <p:nvSpPr>
          <p:cNvPr id="1125" name="Google Shape;1125;p59"/>
          <p:cNvSpPr txBox="1"/>
          <p:nvPr>
            <p:ph idx="4294967295" type="title"/>
          </p:nvPr>
        </p:nvSpPr>
        <p:spPr>
          <a:xfrm>
            <a:off x="3279442" y="1615675"/>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Moon</a:t>
            </a:r>
            <a:endParaRPr sz="1400">
              <a:solidFill>
                <a:srgbClr val="434343"/>
              </a:solidFill>
              <a:latin typeface="Roboto"/>
              <a:ea typeface="Roboto"/>
              <a:cs typeface="Roboto"/>
              <a:sym typeface="Roboto"/>
            </a:endParaRPr>
          </a:p>
        </p:txBody>
      </p:sp>
      <p:sp>
        <p:nvSpPr>
          <p:cNvPr id="1126" name="Google Shape;1126;p59"/>
          <p:cNvSpPr txBox="1"/>
          <p:nvPr>
            <p:ph idx="4294967295" type="title"/>
          </p:nvPr>
        </p:nvSpPr>
        <p:spPr>
          <a:xfrm>
            <a:off x="3279442" y="1972488"/>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Neptune</a:t>
            </a:r>
            <a:endParaRPr sz="1400">
              <a:solidFill>
                <a:srgbClr val="434343"/>
              </a:solidFill>
              <a:latin typeface="Roboto"/>
              <a:ea typeface="Roboto"/>
              <a:cs typeface="Roboto"/>
              <a:sym typeface="Roboto"/>
            </a:endParaRPr>
          </a:p>
        </p:txBody>
      </p:sp>
      <p:sp>
        <p:nvSpPr>
          <p:cNvPr id="1127" name="Google Shape;1127;p59"/>
          <p:cNvSpPr txBox="1"/>
          <p:nvPr>
            <p:ph idx="4294967295" type="title"/>
          </p:nvPr>
        </p:nvSpPr>
        <p:spPr>
          <a:xfrm>
            <a:off x="3279442" y="2329300"/>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Saturn</a:t>
            </a:r>
            <a:endParaRPr sz="1400">
              <a:solidFill>
                <a:srgbClr val="434343"/>
              </a:solidFill>
              <a:latin typeface="Roboto"/>
              <a:ea typeface="Roboto"/>
              <a:cs typeface="Roboto"/>
              <a:sym typeface="Roboto"/>
            </a:endParaRPr>
          </a:p>
        </p:txBody>
      </p:sp>
      <p:sp>
        <p:nvSpPr>
          <p:cNvPr id="1128" name="Google Shape;1128;p59"/>
          <p:cNvSpPr txBox="1"/>
          <p:nvPr>
            <p:ph idx="4294967295" type="title"/>
          </p:nvPr>
        </p:nvSpPr>
        <p:spPr>
          <a:xfrm>
            <a:off x="4547857" y="1615675"/>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Earth</a:t>
            </a:r>
            <a:endParaRPr sz="1400">
              <a:solidFill>
                <a:srgbClr val="434343"/>
              </a:solidFill>
              <a:latin typeface="Roboto"/>
              <a:ea typeface="Roboto"/>
              <a:cs typeface="Roboto"/>
              <a:sym typeface="Roboto"/>
            </a:endParaRPr>
          </a:p>
        </p:txBody>
      </p:sp>
      <p:sp>
        <p:nvSpPr>
          <p:cNvPr id="1129" name="Google Shape;1129;p59"/>
          <p:cNvSpPr txBox="1"/>
          <p:nvPr>
            <p:ph idx="4294967295" type="title"/>
          </p:nvPr>
        </p:nvSpPr>
        <p:spPr>
          <a:xfrm>
            <a:off x="4547857" y="1972488"/>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Jupiter</a:t>
            </a:r>
            <a:endParaRPr sz="1400">
              <a:solidFill>
                <a:srgbClr val="434343"/>
              </a:solidFill>
              <a:latin typeface="Roboto"/>
              <a:ea typeface="Roboto"/>
              <a:cs typeface="Roboto"/>
              <a:sym typeface="Roboto"/>
            </a:endParaRPr>
          </a:p>
        </p:txBody>
      </p:sp>
      <p:sp>
        <p:nvSpPr>
          <p:cNvPr id="1130" name="Google Shape;1130;p59"/>
          <p:cNvSpPr txBox="1"/>
          <p:nvPr>
            <p:ph idx="4294967295" type="title"/>
          </p:nvPr>
        </p:nvSpPr>
        <p:spPr>
          <a:xfrm>
            <a:off x="4547857" y="2329300"/>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Mars</a:t>
            </a:r>
            <a:endParaRPr sz="1400">
              <a:solidFill>
                <a:srgbClr val="434343"/>
              </a:solidFill>
              <a:latin typeface="Roboto"/>
              <a:ea typeface="Roboto"/>
              <a:cs typeface="Roboto"/>
              <a:sym typeface="Roboto"/>
            </a:endParaRPr>
          </a:p>
        </p:txBody>
      </p:sp>
      <p:sp>
        <p:nvSpPr>
          <p:cNvPr id="1131" name="Google Shape;1131;p59"/>
          <p:cNvSpPr txBox="1"/>
          <p:nvPr>
            <p:ph idx="4294967295" type="title"/>
          </p:nvPr>
        </p:nvSpPr>
        <p:spPr>
          <a:xfrm>
            <a:off x="5838440" y="1615675"/>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Saturn</a:t>
            </a:r>
            <a:endParaRPr sz="1400">
              <a:solidFill>
                <a:srgbClr val="434343"/>
              </a:solidFill>
              <a:latin typeface="Roboto"/>
              <a:ea typeface="Roboto"/>
              <a:cs typeface="Roboto"/>
              <a:sym typeface="Roboto"/>
            </a:endParaRPr>
          </a:p>
        </p:txBody>
      </p:sp>
      <p:sp>
        <p:nvSpPr>
          <p:cNvPr id="1132" name="Google Shape;1132;p59"/>
          <p:cNvSpPr txBox="1"/>
          <p:nvPr>
            <p:ph idx="4294967295" type="title"/>
          </p:nvPr>
        </p:nvSpPr>
        <p:spPr>
          <a:xfrm>
            <a:off x="5838440" y="1972488"/>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Venus</a:t>
            </a:r>
            <a:endParaRPr sz="1400">
              <a:solidFill>
                <a:srgbClr val="434343"/>
              </a:solidFill>
              <a:latin typeface="Roboto"/>
              <a:ea typeface="Roboto"/>
              <a:cs typeface="Roboto"/>
              <a:sym typeface="Roboto"/>
            </a:endParaRPr>
          </a:p>
        </p:txBody>
      </p:sp>
      <p:sp>
        <p:nvSpPr>
          <p:cNvPr id="1133" name="Google Shape;1133;p59"/>
          <p:cNvSpPr txBox="1"/>
          <p:nvPr>
            <p:ph idx="4294967295" type="title"/>
          </p:nvPr>
        </p:nvSpPr>
        <p:spPr>
          <a:xfrm>
            <a:off x="5838440" y="2329300"/>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Moon</a:t>
            </a:r>
            <a:endParaRPr sz="1400">
              <a:solidFill>
                <a:srgbClr val="434343"/>
              </a:solidFill>
              <a:latin typeface="Roboto"/>
              <a:ea typeface="Roboto"/>
              <a:cs typeface="Roboto"/>
              <a:sym typeface="Roboto"/>
            </a:endParaRPr>
          </a:p>
        </p:txBody>
      </p:sp>
      <p:sp>
        <p:nvSpPr>
          <p:cNvPr id="1134" name="Google Shape;1134;p59"/>
          <p:cNvSpPr txBox="1"/>
          <p:nvPr>
            <p:ph idx="4294967295" type="title"/>
          </p:nvPr>
        </p:nvSpPr>
        <p:spPr>
          <a:xfrm>
            <a:off x="7107150" y="1615675"/>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Venus</a:t>
            </a:r>
            <a:endParaRPr sz="1400">
              <a:solidFill>
                <a:srgbClr val="434343"/>
              </a:solidFill>
              <a:latin typeface="Roboto"/>
              <a:ea typeface="Roboto"/>
              <a:cs typeface="Roboto"/>
              <a:sym typeface="Roboto"/>
            </a:endParaRPr>
          </a:p>
        </p:txBody>
      </p:sp>
      <p:sp>
        <p:nvSpPr>
          <p:cNvPr id="1135" name="Google Shape;1135;p59"/>
          <p:cNvSpPr txBox="1"/>
          <p:nvPr>
            <p:ph idx="4294967295" type="title"/>
          </p:nvPr>
        </p:nvSpPr>
        <p:spPr>
          <a:xfrm>
            <a:off x="7107142" y="1972488"/>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Jupiter</a:t>
            </a:r>
            <a:endParaRPr sz="1400">
              <a:solidFill>
                <a:srgbClr val="434343"/>
              </a:solidFill>
              <a:latin typeface="Roboto"/>
              <a:ea typeface="Roboto"/>
              <a:cs typeface="Roboto"/>
              <a:sym typeface="Roboto"/>
            </a:endParaRPr>
          </a:p>
        </p:txBody>
      </p:sp>
      <p:sp>
        <p:nvSpPr>
          <p:cNvPr id="1136" name="Google Shape;1136;p59"/>
          <p:cNvSpPr txBox="1"/>
          <p:nvPr>
            <p:ph idx="4294967295" type="title"/>
          </p:nvPr>
        </p:nvSpPr>
        <p:spPr>
          <a:xfrm>
            <a:off x="7107142" y="2329300"/>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Saturn</a:t>
            </a:r>
            <a:endParaRPr sz="1400">
              <a:solidFill>
                <a:srgbClr val="434343"/>
              </a:solidFill>
              <a:latin typeface="Roboto"/>
              <a:ea typeface="Roboto"/>
              <a:cs typeface="Roboto"/>
              <a:sym typeface="Roboto"/>
            </a:endParaRPr>
          </a:p>
        </p:txBody>
      </p:sp>
      <p:sp>
        <p:nvSpPr>
          <p:cNvPr id="1137" name="Google Shape;1137;p59"/>
          <p:cNvSpPr txBox="1"/>
          <p:nvPr>
            <p:ph idx="4294967295" type="title"/>
          </p:nvPr>
        </p:nvSpPr>
        <p:spPr>
          <a:xfrm>
            <a:off x="1988550" y="3367150"/>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Neptune</a:t>
            </a:r>
            <a:endParaRPr sz="1400">
              <a:solidFill>
                <a:srgbClr val="434343"/>
              </a:solidFill>
              <a:latin typeface="Roboto"/>
              <a:ea typeface="Roboto"/>
              <a:cs typeface="Roboto"/>
              <a:sym typeface="Roboto"/>
            </a:endParaRPr>
          </a:p>
        </p:txBody>
      </p:sp>
      <p:sp>
        <p:nvSpPr>
          <p:cNvPr id="1138" name="Google Shape;1138;p59"/>
          <p:cNvSpPr txBox="1"/>
          <p:nvPr>
            <p:ph idx="4294967295" type="title"/>
          </p:nvPr>
        </p:nvSpPr>
        <p:spPr>
          <a:xfrm>
            <a:off x="1988550" y="3723963"/>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Moon</a:t>
            </a:r>
            <a:endParaRPr sz="1400">
              <a:solidFill>
                <a:srgbClr val="434343"/>
              </a:solidFill>
              <a:latin typeface="Roboto"/>
              <a:ea typeface="Roboto"/>
              <a:cs typeface="Roboto"/>
              <a:sym typeface="Roboto"/>
            </a:endParaRPr>
          </a:p>
        </p:txBody>
      </p:sp>
      <p:sp>
        <p:nvSpPr>
          <p:cNvPr id="1139" name="Google Shape;1139;p59"/>
          <p:cNvSpPr txBox="1"/>
          <p:nvPr>
            <p:ph idx="4294967295" type="title"/>
          </p:nvPr>
        </p:nvSpPr>
        <p:spPr>
          <a:xfrm>
            <a:off x="1988550" y="4080775"/>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Sun</a:t>
            </a:r>
            <a:endParaRPr sz="1400">
              <a:solidFill>
                <a:srgbClr val="434343"/>
              </a:solidFill>
              <a:latin typeface="Roboto"/>
              <a:ea typeface="Roboto"/>
              <a:cs typeface="Roboto"/>
              <a:sym typeface="Roboto"/>
            </a:endParaRPr>
          </a:p>
        </p:txBody>
      </p:sp>
      <p:sp>
        <p:nvSpPr>
          <p:cNvPr id="1140" name="Google Shape;1140;p59"/>
          <p:cNvSpPr txBox="1"/>
          <p:nvPr>
            <p:ph idx="4294967295" type="title"/>
          </p:nvPr>
        </p:nvSpPr>
        <p:spPr>
          <a:xfrm>
            <a:off x="3279442" y="3367150"/>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Jupiter</a:t>
            </a:r>
            <a:endParaRPr sz="1400">
              <a:solidFill>
                <a:srgbClr val="434343"/>
              </a:solidFill>
              <a:latin typeface="Roboto"/>
              <a:ea typeface="Roboto"/>
              <a:cs typeface="Roboto"/>
              <a:sym typeface="Roboto"/>
            </a:endParaRPr>
          </a:p>
        </p:txBody>
      </p:sp>
      <p:sp>
        <p:nvSpPr>
          <p:cNvPr id="1141" name="Google Shape;1141;p59"/>
          <p:cNvSpPr txBox="1"/>
          <p:nvPr>
            <p:ph idx="4294967295" type="title"/>
          </p:nvPr>
        </p:nvSpPr>
        <p:spPr>
          <a:xfrm>
            <a:off x="3279442" y="3723963"/>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Venus</a:t>
            </a:r>
            <a:endParaRPr sz="1400">
              <a:solidFill>
                <a:srgbClr val="434343"/>
              </a:solidFill>
              <a:latin typeface="Roboto"/>
              <a:ea typeface="Roboto"/>
              <a:cs typeface="Roboto"/>
              <a:sym typeface="Roboto"/>
            </a:endParaRPr>
          </a:p>
        </p:txBody>
      </p:sp>
      <p:sp>
        <p:nvSpPr>
          <p:cNvPr id="1142" name="Google Shape;1142;p59"/>
          <p:cNvSpPr txBox="1"/>
          <p:nvPr>
            <p:ph idx="4294967295" type="title"/>
          </p:nvPr>
        </p:nvSpPr>
        <p:spPr>
          <a:xfrm>
            <a:off x="3279442" y="4080775"/>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Earth</a:t>
            </a:r>
            <a:endParaRPr sz="1400">
              <a:solidFill>
                <a:srgbClr val="434343"/>
              </a:solidFill>
              <a:latin typeface="Roboto"/>
              <a:ea typeface="Roboto"/>
              <a:cs typeface="Roboto"/>
              <a:sym typeface="Roboto"/>
            </a:endParaRPr>
          </a:p>
        </p:txBody>
      </p:sp>
      <p:sp>
        <p:nvSpPr>
          <p:cNvPr id="1143" name="Google Shape;1143;p59"/>
          <p:cNvSpPr txBox="1"/>
          <p:nvPr>
            <p:ph idx="4294967295" type="title"/>
          </p:nvPr>
        </p:nvSpPr>
        <p:spPr>
          <a:xfrm>
            <a:off x="4547857" y="3367150"/>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Saturn</a:t>
            </a:r>
            <a:endParaRPr sz="1400">
              <a:solidFill>
                <a:srgbClr val="434343"/>
              </a:solidFill>
              <a:latin typeface="Roboto"/>
              <a:ea typeface="Roboto"/>
              <a:cs typeface="Roboto"/>
              <a:sym typeface="Roboto"/>
            </a:endParaRPr>
          </a:p>
        </p:txBody>
      </p:sp>
      <p:sp>
        <p:nvSpPr>
          <p:cNvPr id="1144" name="Google Shape;1144;p59"/>
          <p:cNvSpPr txBox="1"/>
          <p:nvPr>
            <p:ph idx="4294967295" type="title"/>
          </p:nvPr>
        </p:nvSpPr>
        <p:spPr>
          <a:xfrm>
            <a:off x="4547857" y="3723963"/>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Moon</a:t>
            </a:r>
            <a:endParaRPr sz="1400">
              <a:solidFill>
                <a:srgbClr val="434343"/>
              </a:solidFill>
              <a:latin typeface="Roboto"/>
              <a:ea typeface="Roboto"/>
              <a:cs typeface="Roboto"/>
              <a:sym typeface="Roboto"/>
            </a:endParaRPr>
          </a:p>
        </p:txBody>
      </p:sp>
      <p:sp>
        <p:nvSpPr>
          <p:cNvPr id="1145" name="Google Shape;1145;p59"/>
          <p:cNvSpPr txBox="1"/>
          <p:nvPr>
            <p:ph idx="4294967295" type="title"/>
          </p:nvPr>
        </p:nvSpPr>
        <p:spPr>
          <a:xfrm>
            <a:off x="4547857" y="4080775"/>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Venus</a:t>
            </a:r>
            <a:endParaRPr sz="1400">
              <a:solidFill>
                <a:srgbClr val="434343"/>
              </a:solidFill>
              <a:latin typeface="Roboto"/>
              <a:ea typeface="Roboto"/>
              <a:cs typeface="Roboto"/>
              <a:sym typeface="Roboto"/>
            </a:endParaRPr>
          </a:p>
        </p:txBody>
      </p:sp>
      <p:sp>
        <p:nvSpPr>
          <p:cNvPr id="1146" name="Google Shape;1146;p59"/>
          <p:cNvSpPr txBox="1"/>
          <p:nvPr>
            <p:ph idx="4294967295" type="title"/>
          </p:nvPr>
        </p:nvSpPr>
        <p:spPr>
          <a:xfrm>
            <a:off x="5838440" y="3367150"/>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Earth</a:t>
            </a:r>
            <a:endParaRPr sz="1400">
              <a:solidFill>
                <a:srgbClr val="434343"/>
              </a:solidFill>
              <a:latin typeface="Roboto"/>
              <a:ea typeface="Roboto"/>
              <a:cs typeface="Roboto"/>
              <a:sym typeface="Roboto"/>
            </a:endParaRPr>
          </a:p>
        </p:txBody>
      </p:sp>
      <p:sp>
        <p:nvSpPr>
          <p:cNvPr id="1147" name="Google Shape;1147;p59"/>
          <p:cNvSpPr txBox="1"/>
          <p:nvPr>
            <p:ph idx="4294967295" type="title"/>
          </p:nvPr>
        </p:nvSpPr>
        <p:spPr>
          <a:xfrm>
            <a:off x="5838440" y="3723963"/>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Neptune</a:t>
            </a:r>
            <a:endParaRPr sz="1400">
              <a:solidFill>
                <a:srgbClr val="434343"/>
              </a:solidFill>
              <a:latin typeface="Roboto"/>
              <a:ea typeface="Roboto"/>
              <a:cs typeface="Roboto"/>
              <a:sym typeface="Roboto"/>
            </a:endParaRPr>
          </a:p>
        </p:txBody>
      </p:sp>
      <p:sp>
        <p:nvSpPr>
          <p:cNvPr id="1148" name="Google Shape;1148;p59"/>
          <p:cNvSpPr txBox="1"/>
          <p:nvPr>
            <p:ph idx="4294967295" type="title"/>
          </p:nvPr>
        </p:nvSpPr>
        <p:spPr>
          <a:xfrm>
            <a:off x="5838440" y="4080775"/>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Jupiter</a:t>
            </a:r>
            <a:endParaRPr sz="1400">
              <a:solidFill>
                <a:srgbClr val="434343"/>
              </a:solidFill>
              <a:latin typeface="Roboto"/>
              <a:ea typeface="Roboto"/>
              <a:cs typeface="Roboto"/>
              <a:sym typeface="Roboto"/>
            </a:endParaRPr>
          </a:p>
        </p:txBody>
      </p:sp>
      <p:sp>
        <p:nvSpPr>
          <p:cNvPr id="1149" name="Google Shape;1149;p59"/>
          <p:cNvSpPr txBox="1"/>
          <p:nvPr>
            <p:ph idx="4294967295" type="title"/>
          </p:nvPr>
        </p:nvSpPr>
        <p:spPr>
          <a:xfrm>
            <a:off x="7107142" y="3367150"/>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Moon</a:t>
            </a:r>
            <a:endParaRPr sz="1400">
              <a:solidFill>
                <a:srgbClr val="434343"/>
              </a:solidFill>
              <a:latin typeface="Roboto"/>
              <a:ea typeface="Roboto"/>
              <a:cs typeface="Roboto"/>
              <a:sym typeface="Roboto"/>
            </a:endParaRPr>
          </a:p>
        </p:txBody>
      </p:sp>
      <p:sp>
        <p:nvSpPr>
          <p:cNvPr id="1150" name="Google Shape;1150;p59"/>
          <p:cNvSpPr txBox="1"/>
          <p:nvPr>
            <p:ph idx="4294967295" type="title"/>
          </p:nvPr>
        </p:nvSpPr>
        <p:spPr>
          <a:xfrm>
            <a:off x="7107142" y="3723963"/>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Neptune</a:t>
            </a:r>
            <a:endParaRPr sz="1400">
              <a:solidFill>
                <a:srgbClr val="434343"/>
              </a:solidFill>
              <a:latin typeface="Roboto"/>
              <a:ea typeface="Roboto"/>
              <a:cs typeface="Roboto"/>
              <a:sym typeface="Roboto"/>
            </a:endParaRPr>
          </a:p>
        </p:txBody>
      </p:sp>
      <p:sp>
        <p:nvSpPr>
          <p:cNvPr id="1151" name="Google Shape;1151;p59"/>
          <p:cNvSpPr txBox="1"/>
          <p:nvPr>
            <p:ph idx="4294967295" type="title"/>
          </p:nvPr>
        </p:nvSpPr>
        <p:spPr>
          <a:xfrm>
            <a:off x="7107142" y="4080775"/>
            <a:ext cx="12909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rgbClr val="434343"/>
                </a:solidFill>
                <a:latin typeface="Roboto"/>
                <a:ea typeface="Roboto"/>
                <a:cs typeface="Roboto"/>
                <a:sym typeface="Roboto"/>
              </a:rPr>
              <a:t>Mars</a:t>
            </a:r>
            <a:endParaRPr sz="1400">
              <a:solidFill>
                <a:srgbClr val="434343"/>
              </a:solidFill>
              <a:latin typeface="Roboto"/>
              <a:ea typeface="Roboto"/>
              <a:cs typeface="Roboto"/>
              <a:sym typeface="Roboto"/>
            </a:endParaRPr>
          </a:p>
        </p:txBody>
      </p:sp>
      <p:cxnSp>
        <p:nvCxnSpPr>
          <p:cNvPr id="1152" name="Google Shape;1152;p59"/>
          <p:cNvCxnSpPr/>
          <p:nvPr/>
        </p:nvCxnSpPr>
        <p:spPr>
          <a:xfrm rot="10800000">
            <a:off x="1863325" y="1197850"/>
            <a:ext cx="0" cy="3265800"/>
          </a:xfrm>
          <a:prstGeom prst="straightConnector1">
            <a:avLst/>
          </a:prstGeom>
          <a:noFill/>
          <a:ln cap="flat" cmpd="sng" w="9525">
            <a:solidFill>
              <a:schemeClr val="accent5"/>
            </a:solidFill>
            <a:prstDash val="solid"/>
            <a:round/>
            <a:headEnd len="med" w="med" type="none"/>
            <a:tailEnd len="med" w="med" type="none"/>
          </a:ln>
        </p:spPr>
      </p:cxnSp>
      <p:sp>
        <p:nvSpPr>
          <p:cNvPr id="1153" name="Google Shape;1153;p59"/>
          <p:cNvSpPr txBox="1"/>
          <p:nvPr>
            <p:ph idx="4294967295" type="title"/>
          </p:nvPr>
        </p:nvSpPr>
        <p:spPr>
          <a:xfrm>
            <a:off x="1439450" y="2777725"/>
            <a:ext cx="6980700" cy="58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800"/>
              <a:t>Lunch</a:t>
            </a:r>
            <a:endParaRPr sz="1800"/>
          </a:p>
        </p:txBody>
      </p:sp>
      <p:cxnSp>
        <p:nvCxnSpPr>
          <p:cNvPr id="1154" name="Google Shape;1154;p59"/>
          <p:cNvCxnSpPr/>
          <p:nvPr/>
        </p:nvCxnSpPr>
        <p:spPr>
          <a:xfrm>
            <a:off x="823475" y="2777725"/>
            <a:ext cx="7519500" cy="0"/>
          </a:xfrm>
          <a:prstGeom prst="straightConnector1">
            <a:avLst/>
          </a:prstGeom>
          <a:noFill/>
          <a:ln cap="flat" cmpd="sng" w="9525">
            <a:solidFill>
              <a:schemeClr val="accent5"/>
            </a:solidFill>
            <a:prstDash val="solid"/>
            <a:round/>
            <a:headEnd len="med" w="med" type="none"/>
            <a:tailEnd len="med" w="med" type="none"/>
          </a:ln>
        </p:spPr>
      </p:cxnSp>
      <p:cxnSp>
        <p:nvCxnSpPr>
          <p:cNvPr id="1155" name="Google Shape;1155;p59"/>
          <p:cNvCxnSpPr/>
          <p:nvPr/>
        </p:nvCxnSpPr>
        <p:spPr>
          <a:xfrm>
            <a:off x="823475" y="3349225"/>
            <a:ext cx="7519500" cy="0"/>
          </a:xfrm>
          <a:prstGeom prst="straightConnector1">
            <a:avLst/>
          </a:prstGeom>
          <a:noFill/>
          <a:ln cap="flat" cmpd="sng" w="9525">
            <a:solidFill>
              <a:schemeClr val="accent5"/>
            </a:solidFill>
            <a:prstDash val="solid"/>
            <a:round/>
            <a:headEnd len="med" w="med" type="none"/>
            <a:tailEnd len="med" w="med" type="none"/>
          </a:ln>
        </p:spPr>
      </p:cxnSp>
      <p:sp>
        <p:nvSpPr>
          <p:cNvPr id="1156" name="Google Shape;1156;p59"/>
          <p:cNvSpPr txBox="1"/>
          <p:nvPr>
            <p:ph idx="4294967295" type="title"/>
          </p:nvPr>
        </p:nvSpPr>
        <p:spPr>
          <a:xfrm>
            <a:off x="738850" y="1615800"/>
            <a:ext cx="11244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8:00 - 8:30</a:t>
            </a:r>
            <a:endParaRPr sz="1200">
              <a:solidFill>
                <a:srgbClr val="434343"/>
              </a:solidFill>
              <a:latin typeface="Roboto"/>
              <a:ea typeface="Roboto"/>
              <a:cs typeface="Roboto"/>
              <a:sym typeface="Roboto"/>
            </a:endParaRPr>
          </a:p>
        </p:txBody>
      </p:sp>
      <p:sp>
        <p:nvSpPr>
          <p:cNvPr id="1157" name="Google Shape;1157;p59"/>
          <p:cNvSpPr txBox="1"/>
          <p:nvPr>
            <p:ph idx="4294967295" type="title"/>
          </p:nvPr>
        </p:nvSpPr>
        <p:spPr>
          <a:xfrm>
            <a:off x="738850" y="1972488"/>
            <a:ext cx="11244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8:30 - 9:00</a:t>
            </a:r>
            <a:endParaRPr sz="1200">
              <a:solidFill>
                <a:srgbClr val="434343"/>
              </a:solidFill>
              <a:latin typeface="Roboto"/>
              <a:ea typeface="Roboto"/>
              <a:cs typeface="Roboto"/>
              <a:sym typeface="Roboto"/>
            </a:endParaRPr>
          </a:p>
        </p:txBody>
      </p:sp>
      <p:sp>
        <p:nvSpPr>
          <p:cNvPr id="1158" name="Google Shape;1158;p59"/>
          <p:cNvSpPr txBox="1"/>
          <p:nvPr>
            <p:ph idx="4294967295" type="title"/>
          </p:nvPr>
        </p:nvSpPr>
        <p:spPr>
          <a:xfrm>
            <a:off x="738850" y="2329300"/>
            <a:ext cx="11244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9:00 - 10:00</a:t>
            </a:r>
            <a:endParaRPr sz="1200">
              <a:solidFill>
                <a:srgbClr val="434343"/>
              </a:solidFill>
              <a:latin typeface="Roboto"/>
              <a:ea typeface="Roboto"/>
              <a:cs typeface="Roboto"/>
              <a:sym typeface="Roboto"/>
            </a:endParaRPr>
          </a:p>
        </p:txBody>
      </p:sp>
      <p:sp>
        <p:nvSpPr>
          <p:cNvPr id="1159" name="Google Shape;1159;p59"/>
          <p:cNvSpPr txBox="1"/>
          <p:nvPr>
            <p:ph idx="4294967295" type="title"/>
          </p:nvPr>
        </p:nvSpPr>
        <p:spPr>
          <a:xfrm>
            <a:off x="738850" y="3367150"/>
            <a:ext cx="11244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10:45 - 11:20</a:t>
            </a:r>
            <a:endParaRPr sz="1200">
              <a:solidFill>
                <a:srgbClr val="434343"/>
              </a:solidFill>
              <a:latin typeface="Roboto"/>
              <a:ea typeface="Roboto"/>
              <a:cs typeface="Roboto"/>
              <a:sym typeface="Roboto"/>
            </a:endParaRPr>
          </a:p>
        </p:txBody>
      </p:sp>
      <p:sp>
        <p:nvSpPr>
          <p:cNvPr id="1160" name="Google Shape;1160;p59"/>
          <p:cNvSpPr txBox="1"/>
          <p:nvPr>
            <p:ph idx="4294967295" type="title"/>
          </p:nvPr>
        </p:nvSpPr>
        <p:spPr>
          <a:xfrm>
            <a:off x="738850" y="3723963"/>
            <a:ext cx="11244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11:20 - 12:15</a:t>
            </a:r>
            <a:endParaRPr sz="1200">
              <a:solidFill>
                <a:srgbClr val="434343"/>
              </a:solidFill>
              <a:latin typeface="Roboto"/>
              <a:ea typeface="Roboto"/>
              <a:cs typeface="Roboto"/>
              <a:sym typeface="Roboto"/>
            </a:endParaRPr>
          </a:p>
        </p:txBody>
      </p:sp>
      <p:sp>
        <p:nvSpPr>
          <p:cNvPr id="1161" name="Google Shape;1161;p59"/>
          <p:cNvSpPr txBox="1"/>
          <p:nvPr>
            <p:ph idx="4294967295" type="title"/>
          </p:nvPr>
        </p:nvSpPr>
        <p:spPr>
          <a:xfrm>
            <a:off x="738850" y="4080775"/>
            <a:ext cx="11244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12:15 - 13:00</a:t>
            </a:r>
            <a:endParaRPr sz="1200">
              <a:solidFill>
                <a:srgbClr val="434343"/>
              </a:solidFill>
              <a:latin typeface="Roboto"/>
              <a:ea typeface="Roboto"/>
              <a:cs typeface="Roboto"/>
              <a:sym typeface="Roboto"/>
            </a:endParaRPr>
          </a:p>
        </p:txBody>
      </p:sp>
      <p:sp>
        <p:nvSpPr>
          <p:cNvPr id="1162" name="Google Shape;1162;p59"/>
          <p:cNvSpPr txBox="1"/>
          <p:nvPr>
            <p:ph idx="4294967295" type="title"/>
          </p:nvPr>
        </p:nvSpPr>
        <p:spPr>
          <a:xfrm>
            <a:off x="738850" y="2885538"/>
            <a:ext cx="1124400" cy="37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10:00 - 10:45</a:t>
            </a:r>
            <a:endParaRPr sz="1200">
              <a:solidFill>
                <a:srgbClr val="434343"/>
              </a:solidFill>
              <a:latin typeface="Roboto"/>
              <a:ea typeface="Roboto"/>
              <a:cs typeface="Roboto"/>
              <a:sym typeface="Roboto"/>
            </a:endParaRPr>
          </a:p>
        </p:txBody>
      </p:sp>
      <p:sp>
        <p:nvSpPr>
          <p:cNvPr id="1163" name="Google Shape;1163;p59"/>
          <p:cNvSpPr txBox="1"/>
          <p:nvPr>
            <p:ph idx="4294967295" type="title"/>
          </p:nvPr>
        </p:nvSpPr>
        <p:spPr>
          <a:xfrm>
            <a:off x="655600" y="1143650"/>
            <a:ext cx="12909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Time</a:t>
            </a:r>
            <a:endParaRPr sz="1800"/>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7" name="Shape 1167"/>
        <p:cNvGrpSpPr/>
        <p:nvPr/>
      </p:nvGrpSpPr>
      <p:grpSpPr>
        <a:xfrm>
          <a:off x="0" y="0"/>
          <a:ext cx="0" cy="0"/>
          <a:chOff x="0" y="0"/>
          <a:chExt cx="0" cy="0"/>
        </a:xfrm>
      </p:grpSpPr>
      <p:sp>
        <p:nvSpPr>
          <p:cNvPr id="1168" name="Google Shape;1168;p60"/>
          <p:cNvSpPr/>
          <p:nvPr/>
        </p:nvSpPr>
        <p:spPr>
          <a:xfrm>
            <a:off x="6496125" y="542875"/>
            <a:ext cx="1923900" cy="481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60"/>
          <p:cNvSpPr/>
          <p:nvPr/>
        </p:nvSpPr>
        <p:spPr>
          <a:xfrm>
            <a:off x="6605625" y="1350025"/>
            <a:ext cx="1704900" cy="14742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60"/>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cxnSp>
        <p:nvCxnSpPr>
          <p:cNvPr id="1171" name="Google Shape;1171;p60"/>
          <p:cNvCxnSpPr/>
          <p:nvPr/>
        </p:nvCxnSpPr>
        <p:spPr>
          <a:xfrm>
            <a:off x="723900" y="1157425"/>
            <a:ext cx="0" cy="1666800"/>
          </a:xfrm>
          <a:prstGeom prst="straightConnector1">
            <a:avLst/>
          </a:prstGeom>
          <a:noFill/>
          <a:ln cap="flat" cmpd="sng" w="19050">
            <a:solidFill>
              <a:schemeClr val="accent1"/>
            </a:solidFill>
            <a:prstDash val="solid"/>
            <a:round/>
            <a:headEnd len="med" w="med" type="none"/>
            <a:tailEnd len="med" w="med" type="none"/>
          </a:ln>
        </p:spPr>
      </p:cxnSp>
      <p:cxnSp>
        <p:nvCxnSpPr>
          <p:cNvPr id="1172" name="Google Shape;1172;p60"/>
          <p:cNvCxnSpPr/>
          <p:nvPr/>
        </p:nvCxnSpPr>
        <p:spPr>
          <a:xfrm>
            <a:off x="2647950" y="1157425"/>
            <a:ext cx="0" cy="1666800"/>
          </a:xfrm>
          <a:prstGeom prst="straightConnector1">
            <a:avLst/>
          </a:prstGeom>
          <a:noFill/>
          <a:ln cap="flat" cmpd="sng" w="19050">
            <a:solidFill>
              <a:schemeClr val="accent1"/>
            </a:solidFill>
            <a:prstDash val="solid"/>
            <a:round/>
            <a:headEnd len="med" w="med" type="none"/>
            <a:tailEnd len="med" w="med" type="none"/>
          </a:ln>
        </p:spPr>
      </p:cxnSp>
      <p:cxnSp>
        <p:nvCxnSpPr>
          <p:cNvPr id="1173" name="Google Shape;1173;p60"/>
          <p:cNvCxnSpPr/>
          <p:nvPr/>
        </p:nvCxnSpPr>
        <p:spPr>
          <a:xfrm>
            <a:off x="4572000" y="1157425"/>
            <a:ext cx="0" cy="1666800"/>
          </a:xfrm>
          <a:prstGeom prst="straightConnector1">
            <a:avLst/>
          </a:prstGeom>
          <a:noFill/>
          <a:ln cap="flat" cmpd="sng" w="19050">
            <a:solidFill>
              <a:schemeClr val="accent1"/>
            </a:solidFill>
            <a:prstDash val="solid"/>
            <a:round/>
            <a:headEnd len="med" w="med" type="none"/>
            <a:tailEnd len="med" w="med" type="none"/>
          </a:ln>
        </p:spPr>
      </p:cxnSp>
      <p:cxnSp>
        <p:nvCxnSpPr>
          <p:cNvPr id="1174" name="Google Shape;1174;p60"/>
          <p:cNvCxnSpPr/>
          <p:nvPr/>
        </p:nvCxnSpPr>
        <p:spPr>
          <a:xfrm>
            <a:off x="6496050" y="1157425"/>
            <a:ext cx="0" cy="1666800"/>
          </a:xfrm>
          <a:prstGeom prst="straightConnector1">
            <a:avLst/>
          </a:prstGeom>
          <a:noFill/>
          <a:ln cap="flat" cmpd="sng" w="19050">
            <a:solidFill>
              <a:schemeClr val="accent1"/>
            </a:solidFill>
            <a:prstDash val="solid"/>
            <a:round/>
            <a:headEnd len="med" w="med" type="none"/>
            <a:tailEnd len="med" w="med" type="none"/>
          </a:ln>
        </p:spPr>
      </p:cxnSp>
      <p:cxnSp>
        <p:nvCxnSpPr>
          <p:cNvPr id="1175" name="Google Shape;1175;p60"/>
          <p:cNvCxnSpPr/>
          <p:nvPr/>
        </p:nvCxnSpPr>
        <p:spPr>
          <a:xfrm>
            <a:off x="8420100" y="1157425"/>
            <a:ext cx="0" cy="1666800"/>
          </a:xfrm>
          <a:prstGeom prst="straightConnector1">
            <a:avLst/>
          </a:prstGeom>
          <a:noFill/>
          <a:ln cap="flat" cmpd="sng" w="19050">
            <a:solidFill>
              <a:schemeClr val="accent1"/>
            </a:solidFill>
            <a:prstDash val="solid"/>
            <a:round/>
            <a:headEnd len="med" w="med" type="none"/>
            <a:tailEnd len="med" w="med" type="none"/>
          </a:ln>
        </p:spPr>
      </p:cxnSp>
      <p:cxnSp>
        <p:nvCxnSpPr>
          <p:cNvPr id="1176" name="Google Shape;1176;p60"/>
          <p:cNvCxnSpPr/>
          <p:nvPr/>
        </p:nvCxnSpPr>
        <p:spPr>
          <a:xfrm>
            <a:off x="723900" y="2902075"/>
            <a:ext cx="0" cy="1666800"/>
          </a:xfrm>
          <a:prstGeom prst="straightConnector1">
            <a:avLst/>
          </a:prstGeom>
          <a:noFill/>
          <a:ln cap="flat" cmpd="sng" w="19050">
            <a:solidFill>
              <a:schemeClr val="accent1"/>
            </a:solidFill>
            <a:prstDash val="solid"/>
            <a:round/>
            <a:headEnd len="med" w="med" type="none"/>
            <a:tailEnd len="med" w="med" type="none"/>
          </a:ln>
        </p:spPr>
      </p:cxnSp>
      <p:cxnSp>
        <p:nvCxnSpPr>
          <p:cNvPr id="1177" name="Google Shape;1177;p60"/>
          <p:cNvCxnSpPr/>
          <p:nvPr/>
        </p:nvCxnSpPr>
        <p:spPr>
          <a:xfrm>
            <a:off x="2647950" y="2902075"/>
            <a:ext cx="0" cy="1666800"/>
          </a:xfrm>
          <a:prstGeom prst="straightConnector1">
            <a:avLst/>
          </a:prstGeom>
          <a:noFill/>
          <a:ln cap="flat" cmpd="sng" w="19050">
            <a:solidFill>
              <a:schemeClr val="accent1"/>
            </a:solidFill>
            <a:prstDash val="solid"/>
            <a:round/>
            <a:headEnd len="med" w="med" type="none"/>
            <a:tailEnd len="med" w="med" type="none"/>
          </a:ln>
        </p:spPr>
      </p:cxnSp>
      <p:cxnSp>
        <p:nvCxnSpPr>
          <p:cNvPr id="1178" name="Google Shape;1178;p60"/>
          <p:cNvCxnSpPr/>
          <p:nvPr/>
        </p:nvCxnSpPr>
        <p:spPr>
          <a:xfrm>
            <a:off x="4572000" y="2902075"/>
            <a:ext cx="0" cy="1666800"/>
          </a:xfrm>
          <a:prstGeom prst="straightConnector1">
            <a:avLst/>
          </a:prstGeom>
          <a:noFill/>
          <a:ln cap="flat" cmpd="sng" w="19050">
            <a:solidFill>
              <a:schemeClr val="accent1"/>
            </a:solidFill>
            <a:prstDash val="solid"/>
            <a:round/>
            <a:headEnd len="med" w="med" type="none"/>
            <a:tailEnd len="med" w="med" type="none"/>
          </a:ln>
        </p:spPr>
      </p:cxnSp>
      <p:cxnSp>
        <p:nvCxnSpPr>
          <p:cNvPr id="1179" name="Google Shape;1179;p60"/>
          <p:cNvCxnSpPr/>
          <p:nvPr/>
        </p:nvCxnSpPr>
        <p:spPr>
          <a:xfrm>
            <a:off x="6496050" y="2902075"/>
            <a:ext cx="0" cy="1666800"/>
          </a:xfrm>
          <a:prstGeom prst="straightConnector1">
            <a:avLst/>
          </a:prstGeom>
          <a:noFill/>
          <a:ln cap="flat" cmpd="sng" w="19050">
            <a:solidFill>
              <a:schemeClr val="accent1"/>
            </a:solidFill>
            <a:prstDash val="solid"/>
            <a:round/>
            <a:headEnd len="med" w="med" type="none"/>
            <a:tailEnd len="med" w="med" type="none"/>
          </a:ln>
        </p:spPr>
      </p:cxnSp>
      <p:cxnSp>
        <p:nvCxnSpPr>
          <p:cNvPr id="1180" name="Google Shape;1180;p60"/>
          <p:cNvCxnSpPr/>
          <p:nvPr/>
        </p:nvCxnSpPr>
        <p:spPr>
          <a:xfrm>
            <a:off x="8420100" y="2902075"/>
            <a:ext cx="0" cy="1666800"/>
          </a:xfrm>
          <a:prstGeom prst="straightConnector1">
            <a:avLst/>
          </a:prstGeom>
          <a:noFill/>
          <a:ln cap="flat" cmpd="sng" w="19050">
            <a:solidFill>
              <a:schemeClr val="accent1"/>
            </a:solidFill>
            <a:prstDash val="solid"/>
            <a:round/>
            <a:headEnd len="med" w="med" type="none"/>
            <a:tailEnd len="med" w="med" type="none"/>
          </a:ln>
        </p:spPr>
      </p:cxnSp>
      <p:sp>
        <p:nvSpPr>
          <p:cNvPr id="1181" name="Google Shape;1181;p60"/>
          <p:cNvSpPr/>
          <p:nvPr/>
        </p:nvSpPr>
        <p:spPr>
          <a:xfrm>
            <a:off x="866700" y="15384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60"/>
          <p:cNvSpPr txBox="1"/>
          <p:nvPr/>
        </p:nvSpPr>
        <p:spPr>
          <a:xfrm>
            <a:off x="723900" y="964825"/>
            <a:ext cx="19239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Neucha"/>
                <a:ea typeface="Neucha"/>
                <a:cs typeface="Neucha"/>
                <a:sym typeface="Neucha"/>
              </a:rPr>
              <a:t>Monday</a:t>
            </a:r>
            <a:endParaRPr sz="1800">
              <a:solidFill>
                <a:schemeClr val="lt2"/>
              </a:solidFill>
              <a:latin typeface="Neucha"/>
              <a:ea typeface="Neucha"/>
              <a:cs typeface="Neucha"/>
              <a:sym typeface="Neucha"/>
            </a:endParaRPr>
          </a:p>
        </p:txBody>
      </p:sp>
      <p:cxnSp>
        <p:nvCxnSpPr>
          <p:cNvPr id="1183" name="Google Shape;1183;p60"/>
          <p:cNvCxnSpPr/>
          <p:nvPr/>
        </p:nvCxnSpPr>
        <p:spPr>
          <a:xfrm>
            <a:off x="1047750" y="1662325"/>
            <a:ext cx="1457400" cy="0"/>
          </a:xfrm>
          <a:prstGeom prst="straightConnector1">
            <a:avLst/>
          </a:prstGeom>
          <a:noFill/>
          <a:ln cap="flat" cmpd="sng" w="9525">
            <a:solidFill>
              <a:schemeClr val="accent1"/>
            </a:solidFill>
            <a:prstDash val="dot"/>
            <a:round/>
            <a:headEnd len="med" w="med" type="none"/>
            <a:tailEnd len="med" w="med" type="none"/>
          </a:ln>
        </p:spPr>
      </p:cxnSp>
      <p:sp>
        <p:nvSpPr>
          <p:cNvPr id="1184" name="Google Shape;1184;p60"/>
          <p:cNvSpPr/>
          <p:nvPr/>
        </p:nvSpPr>
        <p:spPr>
          <a:xfrm>
            <a:off x="866700" y="17732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5" name="Google Shape;1185;p60"/>
          <p:cNvCxnSpPr/>
          <p:nvPr/>
        </p:nvCxnSpPr>
        <p:spPr>
          <a:xfrm>
            <a:off x="1047750" y="1897125"/>
            <a:ext cx="1457400" cy="0"/>
          </a:xfrm>
          <a:prstGeom prst="straightConnector1">
            <a:avLst/>
          </a:prstGeom>
          <a:noFill/>
          <a:ln cap="flat" cmpd="sng" w="9525">
            <a:solidFill>
              <a:schemeClr val="accent1"/>
            </a:solidFill>
            <a:prstDash val="dot"/>
            <a:round/>
            <a:headEnd len="med" w="med" type="none"/>
            <a:tailEnd len="med" w="med" type="none"/>
          </a:ln>
        </p:spPr>
      </p:cxnSp>
      <p:sp>
        <p:nvSpPr>
          <p:cNvPr id="1186" name="Google Shape;1186;p60"/>
          <p:cNvSpPr/>
          <p:nvPr/>
        </p:nvSpPr>
        <p:spPr>
          <a:xfrm>
            <a:off x="866700" y="20080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7" name="Google Shape;1187;p60"/>
          <p:cNvCxnSpPr/>
          <p:nvPr/>
        </p:nvCxnSpPr>
        <p:spPr>
          <a:xfrm>
            <a:off x="1047750" y="2131925"/>
            <a:ext cx="1457400" cy="0"/>
          </a:xfrm>
          <a:prstGeom prst="straightConnector1">
            <a:avLst/>
          </a:prstGeom>
          <a:noFill/>
          <a:ln cap="flat" cmpd="sng" w="9525">
            <a:solidFill>
              <a:schemeClr val="accent1"/>
            </a:solidFill>
            <a:prstDash val="dot"/>
            <a:round/>
            <a:headEnd len="med" w="med" type="none"/>
            <a:tailEnd len="med" w="med" type="none"/>
          </a:ln>
        </p:spPr>
      </p:cxnSp>
      <p:sp>
        <p:nvSpPr>
          <p:cNvPr id="1188" name="Google Shape;1188;p60"/>
          <p:cNvSpPr/>
          <p:nvPr/>
        </p:nvSpPr>
        <p:spPr>
          <a:xfrm>
            <a:off x="866700" y="22428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9" name="Google Shape;1189;p60"/>
          <p:cNvCxnSpPr/>
          <p:nvPr/>
        </p:nvCxnSpPr>
        <p:spPr>
          <a:xfrm>
            <a:off x="1047750" y="2366725"/>
            <a:ext cx="1457400" cy="0"/>
          </a:xfrm>
          <a:prstGeom prst="straightConnector1">
            <a:avLst/>
          </a:prstGeom>
          <a:noFill/>
          <a:ln cap="flat" cmpd="sng" w="9525">
            <a:solidFill>
              <a:schemeClr val="accent1"/>
            </a:solidFill>
            <a:prstDash val="dot"/>
            <a:round/>
            <a:headEnd len="med" w="med" type="none"/>
            <a:tailEnd len="med" w="med" type="none"/>
          </a:ln>
        </p:spPr>
      </p:cxnSp>
      <p:sp>
        <p:nvSpPr>
          <p:cNvPr id="1190" name="Google Shape;1190;p60"/>
          <p:cNvSpPr/>
          <p:nvPr/>
        </p:nvSpPr>
        <p:spPr>
          <a:xfrm>
            <a:off x="866700" y="24776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91" name="Google Shape;1191;p60"/>
          <p:cNvCxnSpPr/>
          <p:nvPr/>
        </p:nvCxnSpPr>
        <p:spPr>
          <a:xfrm>
            <a:off x="1047750" y="2601525"/>
            <a:ext cx="1457400" cy="0"/>
          </a:xfrm>
          <a:prstGeom prst="straightConnector1">
            <a:avLst/>
          </a:prstGeom>
          <a:noFill/>
          <a:ln cap="flat" cmpd="sng" w="9525">
            <a:solidFill>
              <a:schemeClr val="accent1"/>
            </a:solidFill>
            <a:prstDash val="dot"/>
            <a:round/>
            <a:headEnd len="med" w="med" type="none"/>
            <a:tailEnd len="med" w="med" type="none"/>
          </a:ln>
        </p:spPr>
      </p:cxnSp>
      <p:sp>
        <p:nvSpPr>
          <p:cNvPr id="1192" name="Google Shape;1192;p60"/>
          <p:cNvSpPr txBox="1"/>
          <p:nvPr/>
        </p:nvSpPr>
        <p:spPr>
          <a:xfrm>
            <a:off x="1047750" y="1369025"/>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193" name="Google Shape;1193;p60"/>
          <p:cNvSpPr txBox="1"/>
          <p:nvPr/>
        </p:nvSpPr>
        <p:spPr>
          <a:xfrm>
            <a:off x="1047750" y="1607869"/>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194" name="Google Shape;1194;p60"/>
          <p:cNvSpPr txBox="1"/>
          <p:nvPr/>
        </p:nvSpPr>
        <p:spPr>
          <a:xfrm>
            <a:off x="1047750" y="1846713"/>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195" name="Google Shape;1195;p60"/>
          <p:cNvSpPr txBox="1"/>
          <p:nvPr/>
        </p:nvSpPr>
        <p:spPr>
          <a:xfrm>
            <a:off x="1047750" y="2085556"/>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p:txBody>
      </p:sp>
      <p:sp>
        <p:nvSpPr>
          <p:cNvPr id="1196" name="Google Shape;1196;p60"/>
          <p:cNvSpPr txBox="1"/>
          <p:nvPr/>
        </p:nvSpPr>
        <p:spPr>
          <a:xfrm>
            <a:off x="1047750" y="2324400"/>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p:txBody>
      </p:sp>
      <p:sp>
        <p:nvSpPr>
          <p:cNvPr id="1197" name="Google Shape;1197;p60"/>
          <p:cNvSpPr/>
          <p:nvPr/>
        </p:nvSpPr>
        <p:spPr>
          <a:xfrm>
            <a:off x="2790750" y="15384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60"/>
          <p:cNvSpPr txBox="1"/>
          <p:nvPr/>
        </p:nvSpPr>
        <p:spPr>
          <a:xfrm>
            <a:off x="6496200" y="582550"/>
            <a:ext cx="1923900" cy="319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Neucha"/>
                <a:ea typeface="Neucha"/>
                <a:cs typeface="Neucha"/>
                <a:sym typeface="Neucha"/>
              </a:rPr>
              <a:t>Date:</a:t>
            </a:r>
            <a:endParaRPr sz="1600">
              <a:solidFill>
                <a:schemeClr val="accent3"/>
              </a:solidFill>
              <a:latin typeface="Neucha"/>
              <a:ea typeface="Neucha"/>
              <a:cs typeface="Neucha"/>
              <a:sym typeface="Neucha"/>
            </a:endParaRPr>
          </a:p>
        </p:txBody>
      </p:sp>
      <p:cxnSp>
        <p:nvCxnSpPr>
          <p:cNvPr id="1199" name="Google Shape;1199;p60"/>
          <p:cNvCxnSpPr/>
          <p:nvPr/>
        </p:nvCxnSpPr>
        <p:spPr>
          <a:xfrm>
            <a:off x="2971800" y="16623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00" name="Google Shape;1200;p60"/>
          <p:cNvSpPr/>
          <p:nvPr/>
        </p:nvSpPr>
        <p:spPr>
          <a:xfrm>
            <a:off x="2790750" y="17732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1" name="Google Shape;1201;p60"/>
          <p:cNvCxnSpPr/>
          <p:nvPr/>
        </p:nvCxnSpPr>
        <p:spPr>
          <a:xfrm>
            <a:off x="2971800" y="18971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02" name="Google Shape;1202;p60"/>
          <p:cNvSpPr/>
          <p:nvPr/>
        </p:nvSpPr>
        <p:spPr>
          <a:xfrm>
            <a:off x="2790750" y="20080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3" name="Google Shape;1203;p60"/>
          <p:cNvCxnSpPr/>
          <p:nvPr/>
        </p:nvCxnSpPr>
        <p:spPr>
          <a:xfrm>
            <a:off x="2971800" y="21319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04" name="Google Shape;1204;p60"/>
          <p:cNvSpPr/>
          <p:nvPr/>
        </p:nvSpPr>
        <p:spPr>
          <a:xfrm>
            <a:off x="2790750" y="22428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5" name="Google Shape;1205;p60"/>
          <p:cNvCxnSpPr/>
          <p:nvPr/>
        </p:nvCxnSpPr>
        <p:spPr>
          <a:xfrm>
            <a:off x="2971800" y="23667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06" name="Google Shape;1206;p60"/>
          <p:cNvSpPr/>
          <p:nvPr/>
        </p:nvSpPr>
        <p:spPr>
          <a:xfrm>
            <a:off x="2790750" y="24776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7" name="Google Shape;1207;p60"/>
          <p:cNvCxnSpPr/>
          <p:nvPr/>
        </p:nvCxnSpPr>
        <p:spPr>
          <a:xfrm>
            <a:off x="2971800" y="26015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08" name="Google Shape;1208;p60"/>
          <p:cNvSpPr txBox="1"/>
          <p:nvPr/>
        </p:nvSpPr>
        <p:spPr>
          <a:xfrm>
            <a:off x="2971800" y="1607875"/>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209" name="Google Shape;1209;p60"/>
          <p:cNvSpPr txBox="1"/>
          <p:nvPr/>
        </p:nvSpPr>
        <p:spPr>
          <a:xfrm>
            <a:off x="2971800" y="2324401"/>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210" name="Google Shape;1210;p60"/>
          <p:cNvSpPr/>
          <p:nvPr/>
        </p:nvSpPr>
        <p:spPr>
          <a:xfrm>
            <a:off x="4714800" y="15384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60"/>
          <p:cNvSpPr txBox="1"/>
          <p:nvPr/>
        </p:nvSpPr>
        <p:spPr>
          <a:xfrm>
            <a:off x="4572000" y="964825"/>
            <a:ext cx="19239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Neucha"/>
                <a:ea typeface="Neucha"/>
                <a:cs typeface="Neucha"/>
                <a:sym typeface="Neucha"/>
              </a:rPr>
              <a:t>Wednesday</a:t>
            </a:r>
            <a:endParaRPr sz="1800">
              <a:solidFill>
                <a:schemeClr val="lt2"/>
              </a:solidFill>
              <a:latin typeface="Neucha"/>
              <a:ea typeface="Neucha"/>
              <a:cs typeface="Neucha"/>
              <a:sym typeface="Neucha"/>
            </a:endParaRPr>
          </a:p>
        </p:txBody>
      </p:sp>
      <p:cxnSp>
        <p:nvCxnSpPr>
          <p:cNvPr id="1212" name="Google Shape;1212;p60"/>
          <p:cNvCxnSpPr/>
          <p:nvPr/>
        </p:nvCxnSpPr>
        <p:spPr>
          <a:xfrm>
            <a:off x="4895850" y="16623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13" name="Google Shape;1213;p60"/>
          <p:cNvSpPr/>
          <p:nvPr/>
        </p:nvSpPr>
        <p:spPr>
          <a:xfrm>
            <a:off x="4714800" y="17732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4" name="Google Shape;1214;p60"/>
          <p:cNvCxnSpPr/>
          <p:nvPr/>
        </p:nvCxnSpPr>
        <p:spPr>
          <a:xfrm>
            <a:off x="4895850" y="18971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15" name="Google Shape;1215;p60"/>
          <p:cNvSpPr/>
          <p:nvPr/>
        </p:nvSpPr>
        <p:spPr>
          <a:xfrm>
            <a:off x="4714800" y="20080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6" name="Google Shape;1216;p60"/>
          <p:cNvCxnSpPr/>
          <p:nvPr/>
        </p:nvCxnSpPr>
        <p:spPr>
          <a:xfrm>
            <a:off x="4895850" y="21319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17" name="Google Shape;1217;p60"/>
          <p:cNvSpPr/>
          <p:nvPr/>
        </p:nvSpPr>
        <p:spPr>
          <a:xfrm>
            <a:off x="4714800" y="22428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8" name="Google Shape;1218;p60"/>
          <p:cNvCxnSpPr/>
          <p:nvPr/>
        </p:nvCxnSpPr>
        <p:spPr>
          <a:xfrm>
            <a:off x="4895850" y="23667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19" name="Google Shape;1219;p60"/>
          <p:cNvSpPr/>
          <p:nvPr/>
        </p:nvSpPr>
        <p:spPr>
          <a:xfrm>
            <a:off x="4714800" y="24776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0" name="Google Shape;1220;p60"/>
          <p:cNvCxnSpPr/>
          <p:nvPr/>
        </p:nvCxnSpPr>
        <p:spPr>
          <a:xfrm>
            <a:off x="4895850" y="26015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21" name="Google Shape;1221;p60"/>
          <p:cNvSpPr txBox="1"/>
          <p:nvPr/>
        </p:nvSpPr>
        <p:spPr>
          <a:xfrm>
            <a:off x="4896000" y="1369025"/>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222" name="Google Shape;1222;p60"/>
          <p:cNvSpPr txBox="1"/>
          <p:nvPr/>
        </p:nvSpPr>
        <p:spPr>
          <a:xfrm>
            <a:off x="4896000" y="1607874"/>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223" name="Google Shape;1223;p60"/>
          <p:cNvSpPr txBox="1"/>
          <p:nvPr/>
        </p:nvSpPr>
        <p:spPr>
          <a:xfrm>
            <a:off x="4896000" y="1846723"/>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p:txBody>
      </p:sp>
      <p:sp>
        <p:nvSpPr>
          <p:cNvPr id="1224" name="Google Shape;1224;p60"/>
          <p:cNvSpPr/>
          <p:nvPr/>
        </p:nvSpPr>
        <p:spPr>
          <a:xfrm>
            <a:off x="4714800" y="33978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60"/>
          <p:cNvSpPr txBox="1"/>
          <p:nvPr/>
        </p:nvSpPr>
        <p:spPr>
          <a:xfrm>
            <a:off x="4572000" y="2824225"/>
            <a:ext cx="19239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Neucha"/>
                <a:ea typeface="Neucha"/>
                <a:cs typeface="Neucha"/>
                <a:sym typeface="Neucha"/>
              </a:rPr>
              <a:t>Saturday</a:t>
            </a:r>
            <a:endParaRPr sz="1800">
              <a:solidFill>
                <a:schemeClr val="lt2"/>
              </a:solidFill>
              <a:latin typeface="Neucha"/>
              <a:ea typeface="Neucha"/>
              <a:cs typeface="Neucha"/>
              <a:sym typeface="Neucha"/>
            </a:endParaRPr>
          </a:p>
        </p:txBody>
      </p:sp>
      <p:cxnSp>
        <p:nvCxnSpPr>
          <p:cNvPr id="1226" name="Google Shape;1226;p60"/>
          <p:cNvCxnSpPr/>
          <p:nvPr/>
        </p:nvCxnSpPr>
        <p:spPr>
          <a:xfrm>
            <a:off x="4895850" y="35217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27" name="Google Shape;1227;p60"/>
          <p:cNvSpPr/>
          <p:nvPr/>
        </p:nvSpPr>
        <p:spPr>
          <a:xfrm>
            <a:off x="4714800" y="36326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8" name="Google Shape;1228;p60"/>
          <p:cNvCxnSpPr/>
          <p:nvPr/>
        </p:nvCxnSpPr>
        <p:spPr>
          <a:xfrm>
            <a:off x="4895850" y="37565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29" name="Google Shape;1229;p60"/>
          <p:cNvSpPr/>
          <p:nvPr/>
        </p:nvSpPr>
        <p:spPr>
          <a:xfrm>
            <a:off x="4714800" y="38674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0" name="Google Shape;1230;p60"/>
          <p:cNvCxnSpPr/>
          <p:nvPr/>
        </p:nvCxnSpPr>
        <p:spPr>
          <a:xfrm>
            <a:off x="4895850" y="39913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31" name="Google Shape;1231;p60"/>
          <p:cNvSpPr/>
          <p:nvPr/>
        </p:nvSpPr>
        <p:spPr>
          <a:xfrm>
            <a:off x="4714800" y="41022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2" name="Google Shape;1232;p60"/>
          <p:cNvCxnSpPr/>
          <p:nvPr/>
        </p:nvCxnSpPr>
        <p:spPr>
          <a:xfrm>
            <a:off x="4895850" y="42261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33" name="Google Shape;1233;p60"/>
          <p:cNvSpPr/>
          <p:nvPr/>
        </p:nvSpPr>
        <p:spPr>
          <a:xfrm>
            <a:off x="4714800" y="43370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4" name="Google Shape;1234;p60"/>
          <p:cNvCxnSpPr/>
          <p:nvPr/>
        </p:nvCxnSpPr>
        <p:spPr>
          <a:xfrm>
            <a:off x="4895850" y="44609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35" name="Google Shape;1235;p60"/>
          <p:cNvSpPr txBox="1"/>
          <p:nvPr/>
        </p:nvSpPr>
        <p:spPr>
          <a:xfrm>
            <a:off x="4895850" y="3706138"/>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236" name="Google Shape;1236;p60"/>
          <p:cNvSpPr txBox="1"/>
          <p:nvPr/>
        </p:nvSpPr>
        <p:spPr>
          <a:xfrm>
            <a:off x="4895850" y="3944976"/>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Saturn</a:t>
            </a:r>
            <a:endParaRPr>
              <a:solidFill>
                <a:srgbClr val="434343"/>
              </a:solidFill>
              <a:latin typeface="Roboto"/>
              <a:ea typeface="Roboto"/>
              <a:cs typeface="Roboto"/>
              <a:sym typeface="Roboto"/>
            </a:endParaRPr>
          </a:p>
        </p:txBody>
      </p:sp>
      <p:sp>
        <p:nvSpPr>
          <p:cNvPr id="1237" name="Google Shape;1237;p60"/>
          <p:cNvSpPr txBox="1"/>
          <p:nvPr/>
        </p:nvSpPr>
        <p:spPr>
          <a:xfrm>
            <a:off x="4895850" y="4183815"/>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Sun</a:t>
            </a:r>
            <a:endParaRPr>
              <a:solidFill>
                <a:srgbClr val="434343"/>
              </a:solidFill>
              <a:latin typeface="Roboto"/>
              <a:ea typeface="Roboto"/>
              <a:cs typeface="Roboto"/>
              <a:sym typeface="Roboto"/>
            </a:endParaRPr>
          </a:p>
        </p:txBody>
      </p:sp>
      <p:sp>
        <p:nvSpPr>
          <p:cNvPr id="1238" name="Google Shape;1238;p60"/>
          <p:cNvSpPr/>
          <p:nvPr/>
        </p:nvSpPr>
        <p:spPr>
          <a:xfrm>
            <a:off x="6638850" y="33978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0"/>
          <p:cNvSpPr txBox="1"/>
          <p:nvPr/>
        </p:nvSpPr>
        <p:spPr>
          <a:xfrm>
            <a:off x="6496050" y="2824225"/>
            <a:ext cx="19239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Neucha"/>
                <a:ea typeface="Neucha"/>
                <a:cs typeface="Neucha"/>
                <a:sym typeface="Neucha"/>
              </a:rPr>
              <a:t>Sunda</a:t>
            </a:r>
            <a:r>
              <a:rPr lang="en" sz="1800">
                <a:solidFill>
                  <a:schemeClr val="lt2"/>
                </a:solidFill>
                <a:latin typeface="Neucha"/>
                <a:ea typeface="Neucha"/>
                <a:cs typeface="Neucha"/>
                <a:sym typeface="Neucha"/>
              </a:rPr>
              <a:t>y</a:t>
            </a:r>
            <a:endParaRPr sz="1800">
              <a:solidFill>
                <a:schemeClr val="lt2"/>
              </a:solidFill>
              <a:latin typeface="Neucha"/>
              <a:ea typeface="Neucha"/>
              <a:cs typeface="Neucha"/>
              <a:sym typeface="Neucha"/>
            </a:endParaRPr>
          </a:p>
        </p:txBody>
      </p:sp>
      <p:cxnSp>
        <p:nvCxnSpPr>
          <p:cNvPr id="1240" name="Google Shape;1240;p60"/>
          <p:cNvCxnSpPr/>
          <p:nvPr/>
        </p:nvCxnSpPr>
        <p:spPr>
          <a:xfrm>
            <a:off x="6819900" y="35217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41" name="Google Shape;1241;p60"/>
          <p:cNvSpPr/>
          <p:nvPr/>
        </p:nvSpPr>
        <p:spPr>
          <a:xfrm>
            <a:off x="6638850" y="36326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42" name="Google Shape;1242;p60"/>
          <p:cNvCxnSpPr/>
          <p:nvPr/>
        </p:nvCxnSpPr>
        <p:spPr>
          <a:xfrm>
            <a:off x="6819900" y="37565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43" name="Google Shape;1243;p60"/>
          <p:cNvSpPr/>
          <p:nvPr/>
        </p:nvSpPr>
        <p:spPr>
          <a:xfrm>
            <a:off x="6638850" y="38674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44" name="Google Shape;1244;p60"/>
          <p:cNvCxnSpPr/>
          <p:nvPr/>
        </p:nvCxnSpPr>
        <p:spPr>
          <a:xfrm>
            <a:off x="6819900" y="39913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45" name="Google Shape;1245;p60"/>
          <p:cNvSpPr/>
          <p:nvPr/>
        </p:nvSpPr>
        <p:spPr>
          <a:xfrm>
            <a:off x="6638850" y="41022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46" name="Google Shape;1246;p60"/>
          <p:cNvCxnSpPr/>
          <p:nvPr/>
        </p:nvCxnSpPr>
        <p:spPr>
          <a:xfrm>
            <a:off x="6819900" y="42261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47" name="Google Shape;1247;p60"/>
          <p:cNvSpPr/>
          <p:nvPr/>
        </p:nvSpPr>
        <p:spPr>
          <a:xfrm>
            <a:off x="6638850" y="43370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48" name="Google Shape;1248;p60"/>
          <p:cNvCxnSpPr/>
          <p:nvPr/>
        </p:nvCxnSpPr>
        <p:spPr>
          <a:xfrm>
            <a:off x="6819900" y="44609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49" name="Google Shape;1249;p60"/>
          <p:cNvSpPr txBox="1"/>
          <p:nvPr/>
        </p:nvSpPr>
        <p:spPr>
          <a:xfrm>
            <a:off x="6819900" y="3228438"/>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250" name="Google Shape;1250;p60"/>
          <p:cNvSpPr txBox="1"/>
          <p:nvPr/>
        </p:nvSpPr>
        <p:spPr>
          <a:xfrm>
            <a:off x="6819900" y="3467281"/>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251" name="Google Shape;1251;p60"/>
          <p:cNvSpPr txBox="1"/>
          <p:nvPr/>
        </p:nvSpPr>
        <p:spPr>
          <a:xfrm>
            <a:off x="6819900" y="3706125"/>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p:txBody>
      </p:sp>
      <p:sp>
        <p:nvSpPr>
          <p:cNvPr id="1252" name="Google Shape;1252;p60"/>
          <p:cNvSpPr txBox="1"/>
          <p:nvPr/>
        </p:nvSpPr>
        <p:spPr>
          <a:xfrm>
            <a:off x="6819900" y="4183813"/>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Saturn</a:t>
            </a:r>
            <a:endParaRPr>
              <a:solidFill>
                <a:srgbClr val="434343"/>
              </a:solidFill>
              <a:latin typeface="Roboto"/>
              <a:ea typeface="Roboto"/>
              <a:cs typeface="Roboto"/>
              <a:sym typeface="Roboto"/>
            </a:endParaRPr>
          </a:p>
        </p:txBody>
      </p:sp>
      <p:sp>
        <p:nvSpPr>
          <p:cNvPr id="1253" name="Google Shape;1253;p60"/>
          <p:cNvSpPr/>
          <p:nvPr/>
        </p:nvSpPr>
        <p:spPr>
          <a:xfrm>
            <a:off x="2790825" y="33978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60"/>
          <p:cNvSpPr txBox="1"/>
          <p:nvPr/>
        </p:nvSpPr>
        <p:spPr>
          <a:xfrm>
            <a:off x="2648025" y="2824225"/>
            <a:ext cx="19239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Neucha"/>
                <a:ea typeface="Neucha"/>
                <a:cs typeface="Neucha"/>
                <a:sym typeface="Neucha"/>
              </a:rPr>
              <a:t>Friday</a:t>
            </a:r>
            <a:endParaRPr sz="1800">
              <a:solidFill>
                <a:schemeClr val="lt2"/>
              </a:solidFill>
              <a:latin typeface="Neucha"/>
              <a:ea typeface="Neucha"/>
              <a:cs typeface="Neucha"/>
              <a:sym typeface="Neucha"/>
            </a:endParaRPr>
          </a:p>
        </p:txBody>
      </p:sp>
      <p:cxnSp>
        <p:nvCxnSpPr>
          <p:cNvPr id="1255" name="Google Shape;1255;p60"/>
          <p:cNvCxnSpPr/>
          <p:nvPr/>
        </p:nvCxnSpPr>
        <p:spPr>
          <a:xfrm>
            <a:off x="2971875" y="35217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56" name="Google Shape;1256;p60"/>
          <p:cNvSpPr/>
          <p:nvPr/>
        </p:nvSpPr>
        <p:spPr>
          <a:xfrm>
            <a:off x="2790825" y="36326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57" name="Google Shape;1257;p60"/>
          <p:cNvCxnSpPr/>
          <p:nvPr/>
        </p:nvCxnSpPr>
        <p:spPr>
          <a:xfrm>
            <a:off x="2971875" y="37565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58" name="Google Shape;1258;p60"/>
          <p:cNvSpPr/>
          <p:nvPr/>
        </p:nvSpPr>
        <p:spPr>
          <a:xfrm>
            <a:off x="2790825" y="38674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59" name="Google Shape;1259;p60"/>
          <p:cNvCxnSpPr/>
          <p:nvPr/>
        </p:nvCxnSpPr>
        <p:spPr>
          <a:xfrm>
            <a:off x="2971875" y="39913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60" name="Google Shape;1260;p60"/>
          <p:cNvSpPr/>
          <p:nvPr/>
        </p:nvSpPr>
        <p:spPr>
          <a:xfrm>
            <a:off x="2790825" y="41022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1" name="Google Shape;1261;p60"/>
          <p:cNvCxnSpPr/>
          <p:nvPr/>
        </p:nvCxnSpPr>
        <p:spPr>
          <a:xfrm>
            <a:off x="2971875" y="42261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62" name="Google Shape;1262;p60"/>
          <p:cNvSpPr/>
          <p:nvPr/>
        </p:nvSpPr>
        <p:spPr>
          <a:xfrm>
            <a:off x="2790825" y="43370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3" name="Google Shape;1263;p60"/>
          <p:cNvCxnSpPr/>
          <p:nvPr/>
        </p:nvCxnSpPr>
        <p:spPr>
          <a:xfrm>
            <a:off x="2971875" y="44609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64" name="Google Shape;1264;p60"/>
          <p:cNvSpPr txBox="1"/>
          <p:nvPr/>
        </p:nvSpPr>
        <p:spPr>
          <a:xfrm>
            <a:off x="2972025" y="3228425"/>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265" name="Google Shape;1265;p60"/>
          <p:cNvSpPr txBox="1"/>
          <p:nvPr/>
        </p:nvSpPr>
        <p:spPr>
          <a:xfrm>
            <a:off x="2972025" y="3467273"/>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Saturn</a:t>
            </a:r>
            <a:endParaRPr>
              <a:solidFill>
                <a:srgbClr val="434343"/>
              </a:solidFill>
              <a:latin typeface="Roboto"/>
              <a:ea typeface="Roboto"/>
              <a:cs typeface="Roboto"/>
              <a:sym typeface="Roboto"/>
            </a:endParaRPr>
          </a:p>
        </p:txBody>
      </p:sp>
      <p:sp>
        <p:nvSpPr>
          <p:cNvPr id="1266" name="Google Shape;1266;p60"/>
          <p:cNvSpPr/>
          <p:nvPr/>
        </p:nvSpPr>
        <p:spPr>
          <a:xfrm>
            <a:off x="866850" y="33978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60"/>
          <p:cNvSpPr txBox="1"/>
          <p:nvPr/>
        </p:nvSpPr>
        <p:spPr>
          <a:xfrm>
            <a:off x="724050" y="2824225"/>
            <a:ext cx="19239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Neucha"/>
                <a:ea typeface="Neucha"/>
                <a:cs typeface="Neucha"/>
                <a:sym typeface="Neucha"/>
              </a:rPr>
              <a:t>Thursday</a:t>
            </a:r>
            <a:endParaRPr sz="1800">
              <a:solidFill>
                <a:schemeClr val="lt2"/>
              </a:solidFill>
              <a:latin typeface="Neucha"/>
              <a:ea typeface="Neucha"/>
              <a:cs typeface="Neucha"/>
              <a:sym typeface="Neucha"/>
            </a:endParaRPr>
          </a:p>
        </p:txBody>
      </p:sp>
      <p:cxnSp>
        <p:nvCxnSpPr>
          <p:cNvPr id="1268" name="Google Shape;1268;p60"/>
          <p:cNvCxnSpPr/>
          <p:nvPr/>
        </p:nvCxnSpPr>
        <p:spPr>
          <a:xfrm>
            <a:off x="1047900" y="35217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69" name="Google Shape;1269;p60"/>
          <p:cNvSpPr/>
          <p:nvPr/>
        </p:nvSpPr>
        <p:spPr>
          <a:xfrm>
            <a:off x="866850" y="36326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0" name="Google Shape;1270;p60"/>
          <p:cNvCxnSpPr/>
          <p:nvPr/>
        </p:nvCxnSpPr>
        <p:spPr>
          <a:xfrm>
            <a:off x="1047900" y="37565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71" name="Google Shape;1271;p60"/>
          <p:cNvSpPr/>
          <p:nvPr/>
        </p:nvSpPr>
        <p:spPr>
          <a:xfrm>
            <a:off x="866850" y="3867425"/>
            <a:ext cx="123900" cy="123900"/>
          </a:xfrm>
          <a:prstGeom prst="ellipse">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2" name="Google Shape;1272;p60"/>
          <p:cNvCxnSpPr/>
          <p:nvPr/>
        </p:nvCxnSpPr>
        <p:spPr>
          <a:xfrm>
            <a:off x="1047900" y="39913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73" name="Google Shape;1273;p60"/>
          <p:cNvSpPr/>
          <p:nvPr/>
        </p:nvSpPr>
        <p:spPr>
          <a:xfrm>
            <a:off x="866850" y="41022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4" name="Google Shape;1274;p60"/>
          <p:cNvCxnSpPr/>
          <p:nvPr/>
        </p:nvCxnSpPr>
        <p:spPr>
          <a:xfrm>
            <a:off x="1047900" y="42261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75" name="Google Shape;1275;p60"/>
          <p:cNvSpPr/>
          <p:nvPr/>
        </p:nvSpPr>
        <p:spPr>
          <a:xfrm>
            <a:off x="866850" y="4337025"/>
            <a:ext cx="123900" cy="1239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6" name="Google Shape;1276;p60"/>
          <p:cNvCxnSpPr/>
          <p:nvPr/>
        </p:nvCxnSpPr>
        <p:spPr>
          <a:xfrm>
            <a:off x="1047900" y="4460925"/>
            <a:ext cx="1457400" cy="0"/>
          </a:xfrm>
          <a:prstGeom prst="straightConnector1">
            <a:avLst/>
          </a:prstGeom>
          <a:noFill/>
          <a:ln cap="flat" cmpd="sng" w="9525">
            <a:solidFill>
              <a:schemeClr val="accent1"/>
            </a:solidFill>
            <a:prstDash val="dot"/>
            <a:round/>
            <a:headEnd len="med" w="med" type="none"/>
            <a:tailEnd len="med" w="med" type="none"/>
          </a:ln>
        </p:spPr>
      </p:cxnSp>
      <p:sp>
        <p:nvSpPr>
          <p:cNvPr id="1277" name="Google Shape;1277;p60"/>
          <p:cNvSpPr txBox="1"/>
          <p:nvPr/>
        </p:nvSpPr>
        <p:spPr>
          <a:xfrm>
            <a:off x="1047750" y="3228425"/>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278" name="Google Shape;1278;p60"/>
          <p:cNvSpPr txBox="1"/>
          <p:nvPr/>
        </p:nvSpPr>
        <p:spPr>
          <a:xfrm>
            <a:off x="1047750" y="3706113"/>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279" name="Google Shape;1279;p60"/>
          <p:cNvSpPr txBox="1"/>
          <p:nvPr/>
        </p:nvSpPr>
        <p:spPr>
          <a:xfrm>
            <a:off x="1047750" y="4183800"/>
            <a:ext cx="14574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p:txBody>
      </p:sp>
      <p:sp>
        <p:nvSpPr>
          <p:cNvPr id="1280" name="Google Shape;1280;p60"/>
          <p:cNvSpPr txBox="1"/>
          <p:nvPr/>
        </p:nvSpPr>
        <p:spPr>
          <a:xfrm>
            <a:off x="6605625" y="964825"/>
            <a:ext cx="1704900" cy="38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accent2"/>
                </a:solidFill>
                <a:latin typeface="Neucha"/>
                <a:ea typeface="Neucha"/>
                <a:cs typeface="Neucha"/>
                <a:sym typeface="Neucha"/>
              </a:rPr>
              <a:t>Don’t forget...</a:t>
            </a:r>
            <a:endParaRPr sz="1800">
              <a:solidFill>
                <a:schemeClr val="accent2"/>
              </a:solidFill>
              <a:latin typeface="Neucha"/>
              <a:ea typeface="Neucha"/>
              <a:cs typeface="Neucha"/>
              <a:sym typeface="Neucha"/>
            </a:endParaRPr>
          </a:p>
        </p:txBody>
      </p:sp>
      <p:cxnSp>
        <p:nvCxnSpPr>
          <p:cNvPr id="1281" name="Google Shape;1281;p60"/>
          <p:cNvCxnSpPr/>
          <p:nvPr/>
        </p:nvCxnSpPr>
        <p:spPr>
          <a:xfrm>
            <a:off x="7043300" y="905350"/>
            <a:ext cx="1267500" cy="0"/>
          </a:xfrm>
          <a:prstGeom prst="straightConnector1">
            <a:avLst/>
          </a:prstGeom>
          <a:noFill/>
          <a:ln cap="flat" cmpd="sng" w="9525">
            <a:solidFill>
              <a:schemeClr val="accent3"/>
            </a:solidFill>
            <a:prstDash val="dot"/>
            <a:round/>
            <a:headEnd len="med" w="med" type="none"/>
            <a:tailEnd len="med" w="med" type="none"/>
          </a:ln>
        </p:spPr>
      </p:cxnSp>
      <p:sp>
        <p:nvSpPr>
          <p:cNvPr id="1282" name="Google Shape;1282;p60"/>
          <p:cNvSpPr txBox="1"/>
          <p:nvPr/>
        </p:nvSpPr>
        <p:spPr>
          <a:xfrm>
            <a:off x="2648100" y="964825"/>
            <a:ext cx="1923900" cy="38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Neucha"/>
                <a:ea typeface="Neucha"/>
                <a:cs typeface="Neucha"/>
                <a:sym typeface="Neucha"/>
              </a:rPr>
              <a:t>Tuesday</a:t>
            </a:r>
            <a:endParaRPr sz="1800">
              <a:solidFill>
                <a:schemeClr val="lt2"/>
              </a:solidFill>
              <a:latin typeface="Neucha"/>
              <a:ea typeface="Neucha"/>
              <a:cs typeface="Neucha"/>
              <a:sym typeface="Neucha"/>
            </a:endParaRPr>
          </a:p>
        </p:txBody>
      </p:sp>
      <p:sp>
        <p:nvSpPr>
          <p:cNvPr id="1283" name="Google Shape;1283;p60"/>
          <p:cNvSpPr txBox="1"/>
          <p:nvPr/>
        </p:nvSpPr>
        <p:spPr>
          <a:xfrm>
            <a:off x="6638850" y="1409500"/>
            <a:ext cx="1671600" cy="1029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434343"/>
                </a:solidFill>
                <a:latin typeface="Roboto"/>
                <a:ea typeface="Roboto"/>
                <a:cs typeface="Roboto"/>
                <a:sym typeface="Roboto"/>
              </a:rPr>
              <a:t>Mars is actually a cold place. It's full of iron oxide dust</a:t>
            </a:r>
            <a:endParaRPr>
              <a:solidFill>
                <a:srgbClr val="434343"/>
              </a:solidFill>
              <a:latin typeface="Roboto"/>
              <a:ea typeface="Roboto"/>
              <a:cs typeface="Roboto"/>
              <a:sym typeface="Roboto"/>
            </a:endParaRPr>
          </a:p>
        </p:txBody>
      </p:sp>
      <p:sp>
        <p:nvSpPr>
          <p:cNvPr id="1284" name="Google Shape;1284;p60"/>
          <p:cNvSpPr txBox="1"/>
          <p:nvPr/>
        </p:nvSpPr>
        <p:spPr>
          <a:xfrm>
            <a:off x="6974600" y="604900"/>
            <a:ext cx="1335900" cy="319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accent3"/>
                </a:solidFill>
                <a:latin typeface="Roboto"/>
                <a:ea typeface="Roboto"/>
                <a:cs typeface="Roboto"/>
                <a:sym typeface="Roboto"/>
              </a:rPr>
              <a:t>March 2021</a:t>
            </a:r>
            <a:endParaRPr>
              <a:solidFill>
                <a:schemeClr val="accent3"/>
              </a:solidFill>
              <a:latin typeface="Roboto"/>
              <a:ea typeface="Roboto"/>
              <a:cs typeface="Roboto"/>
              <a:sym typeface="Roboto"/>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8" name="Shape 1288"/>
        <p:cNvGrpSpPr/>
        <p:nvPr/>
      </p:nvGrpSpPr>
      <p:grpSpPr>
        <a:xfrm>
          <a:off x="0" y="0"/>
          <a:ext cx="0" cy="0"/>
          <a:chOff x="0" y="0"/>
          <a:chExt cx="0" cy="0"/>
        </a:xfrm>
      </p:grpSpPr>
      <p:sp>
        <p:nvSpPr>
          <p:cNvPr id="1289" name="Google Shape;1289;p61"/>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sp>
        <p:nvSpPr>
          <p:cNvPr id="1290" name="Google Shape;1290;p61"/>
          <p:cNvSpPr/>
          <p:nvPr/>
        </p:nvSpPr>
        <p:spPr>
          <a:xfrm>
            <a:off x="723655" y="1109825"/>
            <a:ext cx="2466300" cy="1228800"/>
          </a:xfrm>
          <a:prstGeom prst="roundRect">
            <a:avLst>
              <a:gd fmla="val 20862"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61"/>
          <p:cNvSpPr txBox="1"/>
          <p:nvPr/>
        </p:nvSpPr>
        <p:spPr>
          <a:xfrm>
            <a:off x="707700" y="1109825"/>
            <a:ext cx="24822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1"/>
                </a:solidFill>
                <a:latin typeface="Neucha"/>
                <a:ea typeface="Neucha"/>
                <a:cs typeface="Neucha"/>
                <a:sym typeface="Neucha"/>
              </a:rPr>
              <a:t>Monday</a:t>
            </a:r>
            <a:endParaRPr sz="1600">
              <a:solidFill>
                <a:schemeClr val="accent1"/>
              </a:solidFill>
              <a:latin typeface="Neucha"/>
              <a:ea typeface="Neucha"/>
              <a:cs typeface="Neucha"/>
              <a:sym typeface="Neucha"/>
            </a:endParaRPr>
          </a:p>
        </p:txBody>
      </p:sp>
      <p:sp>
        <p:nvSpPr>
          <p:cNvPr id="1292" name="Google Shape;1292;p61"/>
          <p:cNvSpPr/>
          <p:nvPr/>
        </p:nvSpPr>
        <p:spPr>
          <a:xfrm>
            <a:off x="3346830" y="1109825"/>
            <a:ext cx="2466300" cy="1228800"/>
          </a:xfrm>
          <a:prstGeom prst="roundRect">
            <a:avLst>
              <a:gd fmla="val 20862"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61"/>
          <p:cNvSpPr txBox="1"/>
          <p:nvPr/>
        </p:nvSpPr>
        <p:spPr>
          <a:xfrm>
            <a:off x="3330875" y="1109825"/>
            <a:ext cx="24822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1"/>
                </a:solidFill>
                <a:latin typeface="Neucha"/>
                <a:ea typeface="Neucha"/>
                <a:cs typeface="Neucha"/>
                <a:sym typeface="Neucha"/>
              </a:rPr>
              <a:t>Tuesday</a:t>
            </a:r>
            <a:endParaRPr sz="1600">
              <a:solidFill>
                <a:schemeClr val="accent1"/>
              </a:solidFill>
              <a:latin typeface="Neucha"/>
              <a:ea typeface="Neucha"/>
              <a:cs typeface="Neucha"/>
              <a:sym typeface="Neucha"/>
            </a:endParaRPr>
          </a:p>
        </p:txBody>
      </p:sp>
      <p:sp>
        <p:nvSpPr>
          <p:cNvPr id="1294" name="Google Shape;1294;p61"/>
          <p:cNvSpPr/>
          <p:nvPr/>
        </p:nvSpPr>
        <p:spPr>
          <a:xfrm>
            <a:off x="5970005" y="1109825"/>
            <a:ext cx="2466300" cy="1228800"/>
          </a:xfrm>
          <a:prstGeom prst="roundRect">
            <a:avLst>
              <a:gd fmla="val 20862"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1"/>
          <p:cNvSpPr txBox="1"/>
          <p:nvPr/>
        </p:nvSpPr>
        <p:spPr>
          <a:xfrm>
            <a:off x="5954050" y="1109825"/>
            <a:ext cx="24822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1"/>
                </a:solidFill>
                <a:latin typeface="Neucha"/>
                <a:ea typeface="Neucha"/>
                <a:cs typeface="Neucha"/>
                <a:sym typeface="Neucha"/>
              </a:rPr>
              <a:t>Wednesday</a:t>
            </a:r>
            <a:endParaRPr sz="1600">
              <a:solidFill>
                <a:schemeClr val="accent1"/>
              </a:solidFill>
              <a:latin typeface="Neucha"/>
              <a:ea typeface="Neucha"/>
              <a:cs typeface="Neucha"/>
              <a:sym typeface="Neucha"/>
            </a:endParaRPr>
          </a:p>
        </p:txBody>
      </p:sp>
      <p:sp>
        <p:nvSpPr>
          <p:cNvPr id="1296" name="Google Shape;1296;p61"/>
          <p:cNvSpPr/>
          <p:nvPr/>
        </p:nvSpPr>
        <p:spPr>
          <a:xfrm>
            <a:off x="723655" y="2489250"/>
            <a:ext cx="2466300" cy="1228800"/>
          </a:xfrm>
          <a:prstGeom prst="roundRect">
            <a:avLst>
              <a:gd fmla="val 20862"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61"/>
          <p:cNvSpPr txBox="1"/>
          <p:nvPr/>
        </p:nvSpPr>
        <p:spPr>
          <a:xfrm>
            <a:off x="707700" y="2489250"/>
            <a:ext cx="24822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1"/>
                </a:solidFill>
                <a:latin typeface="Neucha"/>
                <a:ea typeface="Neucha"/>
                <a:cs typeface="Neucha"/>
                <a:sym typeface="Neucha"/>
              </a:rPr>
              <a:t>Thursday</a:t>
            </a:r>
            <a:endParaRPr sz="1600">
              <a:solidFill>
                <a:schemeClr val="accent1"/>
              </a:solidFill>
              <a:latin typeface="Neucha"/>
              <a:ea typeface="Neucha"/>
              <a:cs typeface="Neucha"/>
              <a:sym typeface="Neucha"/>
            </a:endParaRPr>
          </a:p>
        </p:txBody>
      </p:sp>
      <p:sp>
        <p:nvSpPr>
          <p:cNvPr id="1298" name="Google Shape;1298;p61"/>
          <p:cNvSpPr/>
          <p:nvPr/>
        </p:nvSpPr>
        <p:spPr>
          <a:xfrm>
            <a:off x="3346830" y="2489250"/>
            <a:ext cx="2466300" cy="1228800"/>
          </a:xfrm>
          <a:prstGeom prst="roundRect">
            <a:avLst>
              <a:gd fmla="val 20862"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61"/>
          <p:cNvSpPr txBox="1"/>
          <p:nvPr/>
        </p:nvSpPr>
        <p:spPr>
          <a:xfrm>
            <a:off x="3330875" y="2489250"/>
            <a:ext cx="24822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1"/>
                </a:solidFill>
                <a:latin typeface="Neucha"/>
                <a:ea typeface="Neucha"/>
                <a:cs typeface="Neucha"/>
                <a:sym typeface="Neucha"/>
              </a:rPr>
              <a:t>Friday</a:t>
            </a:r>
            <a:endParaRPr sz="1600">
              <a:solidFill>
                <a:schemeClr val="accent1"/>
              </a:solidFill>
              <a:latin typeface="Neucha"/>
              <a:ea typeface="Neucha"/>
              <a:cs typeface="Neucha"/>
              <a:sym typeface="Neucha"/>
            </a:endParaRPr>
          </a:p>
        </p:txBody>
      </p:sp>
      <p:sp>
        <p:nvSpPr>
          <p:cNvPr id="1300" name="Google Shape;1300;p61"/>
          <p:cNvSpPr/>
          <p:nvPr/>
        </p:nvSpPr>
        <p:spPr>
          <a:xfrm>
            <a:off x="5970005" y="2489250"/>
            <a:ext cx="2466300" cy="1228800"/>
          </a:xfrm>
          <a:prstGeom prst="roundRect">
            <a:avLst>
              <a:gd fmla="val 20862"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1"/>
          <p:cNvSpPr txBox="1"/>
          <p:nvPr/>
        </p:nvSpPr>
        <p:spPr>
          <a:xfrm>
            <a:off x="5954050" y="2489250"/>
            <a:ext cx="24822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1"/>
                </a:solidFill>
                <a:latin typeface="Neucha"/>
                <a:ea typeface="Neucha"/>
                <a:cs typeface="Neucha"/>
                <a:sym typeface="Neucha"/>
              </a:rPr>
              <a:t>Sunday</a:t>
            </a:r>
            <a:endParaRPr sz="1600">
              <a:solidFill>
                <a:schemeClr val="accent1"/>
              </a:solidFill>
              <a:latin typeface="Neucha"/>
              <a:ea typeface="Neucha"/>
              <a:cs typeface="Neucha"/>
              <a:sym typeface="Neucha"/>
            </a:endParaRPr>
          </a:p>
        </p:txBody>
      </p:sp>
      <p:sp>
        <p:nvSpPr>
          <p:cNvPr id="1302" name="Google Shape;1302;p61"/>
          <p:cNvSpPr/>
          <p:nvPr/>
        </p:nvSpPr>
        <p:spPr>
          <a:xfrm>
            <a:off x="723650" y="3868675"/>
            <a:ext cx="3742800" cy="700200"/>
          </a:xfrm>
          <a:prstGeom prst="roundRect">
            <a:avLst>
              <a:gd fmla="val 20862"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61"/>
          <p:cNvSpPr txBox="1"/>
          <p:nvPr/>
        </p:nvSpPr>
        <p:spPr>
          <a:xfrm>
            <a:off x="875475" y="3868675"/>
            <a:ext cx="2314500" cy="41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1"/>
                </a:solidFill>
                <a:latin typeface="Neucha"/>
                <a:ea typeface="Neucha"/>
                <a:cs typeface="Neucha"/>
                <a:sym typeface="Neucha"/>
              </a:rPr>
              <a:t>Sunday</a:t>
            </a:r>
            <a:endParaRPr sz="1600">
              <a:solidFill>
                <a:schemeClr val="accent1"/>
              </a:solidFill>
              <a:latin typeface="Neucha"/>
              <a:ea typeface="Neucha"/>
              <a:cs typeface="Neucha"/>
              <a:sym typeface="Neucha"/>
            </a:endParaRPr>
          </a:p>
        </p:txBody>
      </p:sp>
      <p:sp>
        <p:nvSpPr>
          <p:cNvPr id="1304" name="Google Shape;1304;p61"/>
          <p:cNvSpPr/>
          <p:nvPr/>
        </p:nvSpPr>
        <p:spPr>
          <a:xfrm>
            <a:off x="4677300" y="3868675"/>
            <a:ext cx="3742800" cy="700200"/>
          </a:xfrm>
          <a:prstGeom prst="roundRect">
            <a:avLst>
              <a:gd fmla="val 20862" name="adj"/>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61"/>
          <p:cNvSpPr txBox="1"/>
          <p:nvPr/>
        </p:nvSpPr>
        <p:spPr>
          <a:xfrm>
            <a:off x="4829125" y="3868675"/>
            <a:ext cx="2314500" cy="41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6"/>
                </a:solidFill>
                <a:latin typeface="Neucha"/>
                <a:ea typeface="Neucha"/>
                <a:cs typeface="Neucha"/>
                <a:sym typeface="Neucha"/>
              </a:rPr>
              <a:t>Notes</a:t>
            </a:r>
            <a:endParaRPr sz="1600">
              <a:solidFill>
                <a:schemeClr val="accent6"/>
              </a:solidFill>
              <a:latin typeface="Neucha"/>
              <a:ea typeface="Neucha"/>
              <a:cs typeface="Neucha"/>
              <a:sym typeface="Neucha"/>
            </a:endParaRPr>
          </a:p>
        </p:txBody>
      </p:sp>
      <p:sp>
        <p:nvSpPr>
          <p:cNvPr id="1306" name="Google Shape;1306;p61"/>
          <p:cNvSpPr/>
          <p:nvPr/>
        </p:nvSpPr>
        <p:spPr>
          <a:xfrm>
            <a:off x="3109684" y="1905107"/>
            <a:ext cx="540289" cy="489932"/>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61"/>
          <p:cNvSpPr/>
          <p:nvPr/>
        </p:nvSpPr>
        <p:spPr>
          <a:xfrm>
            <a:off x="3031773" y="1810901"/>
            <a:ext cx="696114" cy="678360"/>
          </a:xfrm>
          <a:custGeom>
            <a:rect b="b" l="l" r="r" t="t"/>
            <a:pathLst>
              <a:path extrusionOk="0" fill="none" h="25676" w="26348">
                <a:moveTo>
                  <a:pt x="2958" y="5815"/>
                </a:moveTo>
                <a:cubicBezTo>
                  <a:pt x="0" y="10368"/>
                  <a:pt x="605" y="16905"/>
                  <a:pt x="4336" y="20836"/>
                </a:cubicBezTo>
                <a:cubicBezTo>
                  <a:pt x="8083" y="24751"/>
                  <a:pt x="14585" y="25676"/>
                  <a:pt x="19257" y="22954"/>
                </a:cubicBezTo>
                <a:cubicBezTo>
                  <a:pt x="23945" y="20231"/>
                  <a:pt x="26347" y="14115"/>
                  <a:pt x="24785" y="8923"/>
                </a:cubicBezTo>
                <a:cubicBezTo>
                  <a:pt x="23575" y="4907"/>
                  <a:pt x="20164" y="1311"/>
                  <a:pt x="16014" y="740"/>
                </a:cubicBezTo>
                <a:cubicBezTo>
                  <a:pt x="10519" y="1"/>
                  <a:pt x="5646" y="2420"/>
                  <a:pt x="3042" y="571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61"/>
          <p:cNvSpPr/>
          <p:nvPr/>
        </p:nvSpPr>
        <p:spPr>
          <a:xfrm>
            <a:off x="8191489" y="4361573"/>
            <a:ext cx="457211" cy="414597"/>
          </a:xfrm>
          <a:custGeom>
            <a:rect b="b" l="l" r="r" t="t"/>
            <a:pathLst>
              <a:path extrusionOk="0" h="18544" w="20450">
                <a:moveTo>
                  <a:pt x="10889" y="1"/>
                </a:moveTo>
                <a:cubicBezTo>
                  <a:pt x="7266" y="1"/>
                  <a:pt x="4138" y="1713"/>
                  <a:pt x="2369" y="3969"/>
                </a:cubicBezTo>
                <a:lnTo>
                  <a:pt x="2285" y="4036"/>
                </a:lnTo>
                <a:cubicBezTo>
                  <a:pt x="0" y="7565"/>
                  <a:pt x="471" y="12639"/>
                  <a:pt x="3377" y="15681"/>
                </a:cubicBezTo>
                <a:cubicBezTo>
                  <a:pt x="5154" y="17550"/>
                  <a:pt x="7743" y="18544"/>
                  <a:pt x="10322" y="18544"/>
                </a:cubicBezTo>
                <a:cubicBezTo>
                  <a:pt x="11938" y="18544"/>
                  <a:pt x="13550" y="18154"/>
                  <a:pt x="14955" y="17344"/>
                </a:cubicBezTo>
                <a:cubicBezTo>
                  <a:pt x="18584" y="15244"/>
                  <a:pt x="20449" y="10489"/>
                  <a:pt x="19239" y="6456"/>
                </a:cubicBezTo>
                <a:cubicBezTo>
                  <a:pt x="18298" y="3347"/>
                  <a:pt x="15644" y="541"/>
                  <a:pt x="12434" y="104"/>
                </a:cubicBezTo>
                <a:cubicBezTo>
                  <a:pt x="11911" y="34"/>
                  <a:pt x="11395" y="1"/>
                  <a:pt x="108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61"/>
          <p:cNvSpPr/>
          <p:nvPr/>
        </p:nvSpPr>
        <p:spPr>
          <a:xfrm>
            <a:off x="269523" y="-272499"/>
            <a:ext cx="696114" cy="678360"/>
          </a:xfrm>
          <a:custGeom>
            <a:rect b="b" l="l" r="r" t="t"/>
            <a:pathLst>
              <a:path extrusionOk="0" fill="none" h="25676" w="26348">
                <a:moveTo>
                  <a:pt x="2958" y="5815"/>
                </a:moveTo>
                <a:cubicBezTo>
                  <a:pt x="0" y="10368"/>
                  <a:pt x="605" y="16905"/>
                  <a:pt x="4336" y="20836"/>
                </a:cubicBezTo>
                <a:cubicBezTo>
                  <a:pt x="8083" y="24751"/>
                  <a:pt x="14585" y="25676"/>
                  <a:pt x="19257" y="22954"/>
                </a:cubicBezTo>
                <a:cubicBezTo>
                  <a:pt x="23945" y="20231"/>
                  <a:pt x="26347" y="14115"/>
                  <a:pt x="24785" y="8923"/>
                </a:cubicBezTo>
                <a:cubicBezTo>
                  <a:pt x="23575" y="4907"/>
                  <a:pt x="20164" y="1311"/>
                  <a:pt x="16014" y="740"/>
                </a:cubicBezTo>
                <a:cubicBezTo>
                  <a:pt x="10519" y="1"/>
                  <a:pt x="5646" y="2420"/>
                  <a:pt x="3042" y="5714"/>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61"/>
          <p:cNvSpPr txBox="1"/>
          <p:nvPr/>
        </p:nvSpPr>
        <p:spPr>
          <a:xfrm>
            <a:off x="3479825" y="2839200"/>
            <a:ext cx="2211900" cy="82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Mercury is the closest planet to the Sun</a:t>
            </a:r>
            <a:endParaRPr>
              <a:solidFill>
                <a:srgbClr val="434343"/>
              </a:solidFill>
              <a:latin typeface="Roboto"/>
              <a:ea typeface="Roboto"/>
              <a:cs typeface="Roboto"/>
              <a:sym typeface="Roboto"/>
            </a:endParaRPr>
          </a:p>
        </p:txBody>
      </p:sp>
      <p:sp>
        <p:nvSpPr>
          <p:cNvPr id="1311" name="Google Shape;1311;p61"/>
          <p:cNvSpPr txBox="1"/>
          <p:nvPr/>
        </p:nvSpPr>
        <p:spPr>
          <a:xfrm>
            <a:off x="6089200" y="1459775"/>
            <a:ext cx="2211900" cy="82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Despite being red, Mars is actually a cold place</a:t>
            </a:r>
            <a:endParaRPr>
              <a:solidFill>
                <a:srgbClr val="434343"/>
              </a:solidFill>
              <a:latin typeface="Roboto"/>
              <a:ea typeface="Roboto"/>
              <a:cs typeface="Roboto"/>
              <a:sym typeface="Roboto"/>
            </a:endParaRPr>
          </a:p>
        </p:txBody>
      </p:sp>
      <p:sp>
        <p:nvSpPr>
          <p:cNvPr id="1312" name="Google Shape;1312;p61"/>
          <p:cNvSpPr txBox="1"/>
          <p:nvPr/>
        </p:nvSpPr>
        <p:spPr>
          <a:xfrm>
            <a:off x="842850" y="1459775"/>
            <a:ext cx="2211900" cy="82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434343"/>
                </a:solidFill>
                <a:latin typeface="Roboto"/>
                <a:ea typeface="Roboto"/>
                <a:cs typeface="Roboto"/>
                <a:sym typeface="Roboto"/>
              </a:rPr>
              <a:t>It’s the second-brightest natural object in the sky</a:t>
            </a:r>
            <a:endParaRPr>
              <a:solidFill>
                <a:srgbClr val="434343"/>
              </a:solidFill>
              <a:latin typeface="Roboto"/>
              <a:ea typeface="Roboto"/>
              <a:cs typeface="Roboto"/>
              <a:sym typeface="Roboto"/>
            </a:endParaRPr>
          </a:p>
          <a:p>
            <a:pPr indent="0" lvl="0" marL="0" rtl="0" algn="l">
              <a:spcBef>
                <a:spcPts val="0"/>
              </a:spcBef>
              <a:spcAft>
                <a:spcPts val="0"/>
              </a:spcAft>
              <a:buNone/>
            </a:pPr>
            <a:r>
              <a:t/>
            </a:r>
            <a:endParaRPr>
              <a:solidFill>
                <a:srgbClr val="434343"/>
              </a:solidFill>
              <a:latin typeface="Roboto"/>
              <a:ea typeface="Roboto"/>
              <a:cs typeface="Roboto"/>
              <a:sym typeface="Roboto"/>
            </a:endParaRPr>
          </a:p>
        </p:txBody>
      </p:sp>
      <p:sp>
        <p:nvSpPr>
          <p:cNvPr id="1313" name="Google Shape;1313;p61"/>
          <p:cNvSpPr txBox="1"/>
          <p:nvPr/>
        </p:nvSpPr>
        <p:spPr>
          <a:xfrm>
            <a:off x="5428400" y="3903200"/>
            <a:ext cx="2466300" cy="62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Neptune is the farthest planet from the Sun</a:t>
            </a:r>
            <a:endParaRPr>
              <a:solidFill>
                <a:srgbClr val="434343"/>
              </a:solidFill>
              <a:latin typeface="Roboto"/>
              <a:ea typeface="Roboto"/>
              <a:cs typeface="Roboto"/>
              <a:sym typeface="Roboto"/>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7" name="Shape 1317"/>
        <p:cNvGrpSpPr/>
        <p:nvPr/>
      </p:nvGrpSpPr>
      <p:grpSpPr>
        <a:xfrm>
          <a:off x="0" y="0"/>
          <a:ext cx="0" cy="0"/>
          <a:chOff x="0" y="0"/>
          <a:chExt cx="0" cy="0"/>
        </a:xfrm>
      </p:grpSpPr>
      <p:sp>
        <p:nvSpPr>
          <p:cNvPr id="1318" name="Google Shape;1318;p62"/>
          <p:cNvSpPr/>
          <p:nvPr/>
        </p:nvSpPr>
        <p:spPr>
          <a:xfrm>
            <a:off x="6540500" y="3748107"/>
            <a:ext cx="1892700" cy="826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2"/>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sp>
        <p:nvSpPr>
          <p:cNvPr id="1320" name="Google Shape;1320;p62"/>
          <p:cNvSpPr/>
          <p:nvPr/>
        </p:nvSpPr>
        <p:spPr>
          <a:xfrm>
            <a:off x="723900" y="1071750"/>
            <a:ext cx="1717500" cy="3497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1" name="Google Shape;1321;p62"/>
          <p:cNvCxnSpPr/>
          <p:nvPr/>
        </p:nvCxnSpPr>
        <p:spPr>
          <a:xfrm>
            <a:off x="952750" y="1071750"/>
            <a:ext cx="0" cy="3497400"/>
          </a:xfrm>
          <a:prstGeom prst="straightConnector1">
            <a:avLst/>
          </a:prstGeom>
          <a:noFill/>
          <a:ln cap="flat" cmpd="sng" w="9525">
            <a:solidFill>
              <a:schemeClr val="accent6"/>
            </a:solidFill>
            <a:prstDash val="solid"/>
            <a:round/>
            <a:headEnd len="med" w="med" type="none"/>
            <a:tailEnd len="med" w="med" type="none"/>
          </a:ln>
        </p:spPr>
      </p:cxnSp>
      <p:cxnSp>
        <p:nvCxnSpPr>
          <p:cNvPr id="1322" name="Google Shape;1322;p62"/>
          <p:cNvCxnSpPr/>
          <p:nvPr/>
        </p:nvCxnSpPr>
        <p:spPr>
          <a:xfrm>
            <a:off x="1166671" y="1071750"/>
            <a:ext cx="0" cy="3497400"/>
          </a:xfrm>
          <a:prstGeom prst="straightConnector1">
            <a:avLst/>
          </a:prstGeom>
          <a:noFill/>
          <a:ln cap="flat" cmpd="sng" w="9525">
            <a:solidFill>
              <a:schemeClr val="accent6"/>
            </a:solidFill>
            <a:prstDash val="solid"/>
            <a:round/>
            <a:headEnd len="med" w="med" type="none"/>
            <a:tailEnd len="med" w="med" type="none"/>
          </a:ln>
        </p:spPr>
      </p:cxnSp>
      <p:cxnSp>
        <p:nvCxnSpPr>
          <p:cNvPr id="1323" name="Google Shape;1323;p62"/>
          <p:cNvCxnSpPr/>
          <p:nvPr/>
        </p:nvCxnSpPr>
        <p:spPr>
          <a:xfrm>
            <a:off x="1380592" y="1071750"/>
            <a:ext cx="0" cy="3497400"/>
          </a:xfrm>
          <a:prstGeom prst="straightConnector1">
            <a:avLst/>
          </a:prstGeom>
          <a:noFill/>
          <a:ln cap="flat" cmpd="sng" w="9525">
            <a:solidFill>
              <a:schemeClr val="accent6"/>
            </a:solidFill>
            <a:prstDash val="solid"/>
            <a:round/>
            <a:headEnd len="med" w="med" type="none"/>
            <a:tailEnd len="med" w="med" type="none"/>
          </a:ln>
        </p:spPr>
      </p:cxnSp>
      <p:cxnSp>
        <p:nvCxnSpPr>
          <p:cNvPr id="1324" name="Google Shape;1324;p62"/>
          <p:cNvCxnSpPr/>
          <p:nvPr/>
        </p:nvCxnSpPr>
        <p:spPr>
          <a:xfrm>
            <a:off x="1594513" y="1071750"/>
            <a:ext cx="0" cy="3497400"/>
          </a:xfrm>
          <a:prstGeom prst="straightConnector1">
            <a:avLst/>
          </a:prstGeom>
          <a:noFill/>
          <a:ln cap="flat" cmpd="sng" w="9525">
            <a:solidFill>
              <a:schemeClr val="accent6"/>
            </a:solidFill>
            <a:prstDash val="solid"/>
            <a:round/>
            <a:headEnd len="med" w="med" type="none"/>
            <a:tailEnd len="med" w="med" type="none"/>
          </a:ln>
        </p:spPr>
      </p:cxnSp>
      <p:cxnSp>
        <p:nvCxnSpPr>
          <p:cNvPr id="1325" name="Google Shape;1325;p62"/>
          <p:cNvCxnSpPr/>
          <p:nvPr/>
        </p:nvCxnSpPr>
        <p:spPr>
          <a:xfrm>
            <a:off x="1808433" y="1071750"/>
            <a:ext cx="0" cy="3497400"/>
          </a:xfrm>
          <a:prstGeom prst="straightConnector1">
            <a:avLst/>
          </a:prstGeom>
          <a:noFill/>
          <a:ln cap="flat" cmpd="sng" w="9525">
            <a:solidFill>
              <a:schemeClr val="accent6"/>
            </a:solidFill>
            <a:prstDash val="solid"/>
            <a:round/>
            <a:headEnd len="med" w="med" type="none"/>
            <a:tailEnd len="med" w="med" type="none"/>
          </a:ln>
        </p:spPr>
      </p:cxnSp>
      <p:cxnSp>
        <p:nvCxnSpPr>
          <p:cNvPr id="1326" name="Google Shape;1326;p62"/>
          <p:cNvCxnSpPr/>
          <p:nvPr/>
        </p:nvCxnSpPr>
        <p:spPr>
          <a:xfrm>
            <a:off x="2022354" y="1071750"/>
            <a:ext cx="0" cy="3497400"/>
          </a:xfrm>
          <a:prstGeom prst="straightConnector1">
            <a:avLst/>
          </a:prstGeom>
          <a:noFill/>
          <a:ln cap="flat" cmpd="sng" w="9525">
            <a:solidFill>
              <a:schemeClr val="accent6"/>
            </a:solidFill>
            <a:prstDash val="solid"/>
            <a:round/>
            <a:headEnd len="med" w="med" type="none"/>
            <a:tailEnd len="med" w="med" type="none"/>
          </a:ln>
        </p:spPr>
      </p:cxnSp>
      <p:cxnSp>
        <p:nvCxnSpPr>
          <p:cNvPr id="1327" name="Google Shape;1327;p62"/>
          <p:cNvCxnSpPr/>
          <p:nvPr/>
        </p:nvCxnSpPr>
        <p:spPr>
          <a:xfrm>
            <a:off x="2236275" y="1071750"/>
            <a:ext cx="0" cy="3497400"/>
          </a:xfrm>
          <a:prstGeom prst="straightConnector1">
            <a:avLst/>
          </a:prstGeom>
          <a:noFill/>
          <a:ln cap="flat" cmpd="sng" w="9525">
            <a:solidFill>
              <a:schemeClr val="accent6"/>
            </a:solidFill>
            <a:prstDash val="solid"/>
            <a:round/>
            <a:headEnd len="med" w="med" type="none"/>
            <a:tailEnd len="med" w="med" type="none"/>
          </a:ln>
        </p:spPr>
      </p:cxnSp>
      <p:cxnSp>
        <p:nvCxnSpPr>
          <p:cNvPr id="1328" name="Google Shape;1328;p62"/>
          <p:cNvCxnSpPr/>
          <p:nvPr/>
        </p:nvCxnSpPr>
        <p:spPr>
          <a:xfrm>
            <a:off x="1582654" y="2213750"/>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29" name="Google Shape;1329;p62"/>
          <p:cNvCxnSpPr/>
          <p:nvPr/>
        </p:nvCxnSpPr>
        <p:spPr>
          <a:xfrm>
            <a:off x="1582654" y="2427671"/>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30" name="Google Shape;1330;p62"/>
          <p:cNvCxnSpPr/>
          <p:nvPr/>
        </p:nvCxnSpPr>
        <p:spPr>
          <a:xfrm>
            <a:off x="1582654" y="2641592"/>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31" name="Google Shape;1331;p62"/>
          <p:cNvCxnSpPr/>
          <p:nvPr/>
        </p:nvCxnSpPr>
        <p:spPr>
          <a:xfrm>
            <a:off x="1582654" y="2855513"/>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32" name="Google Shape;1332;p62"/>
          <p:cNvCxnSpPr/>
          <p:nvPr/>
        </p:nvCxnSpPr>
        <p:spPr>
          <a:xfrm>
            <a:off x="1582654" y="3069433"/>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33" name="Google Shape;1333;p62"/>
          <p:cNvCxnSpPr/>
          <p:nvPr/>
        </p:nvCxnSpPr>
        <p:spPr>
          <a:xfrm>
            <a:off x="1582654" y="3283354"/>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34" name="Google Shape;1334;p62"/>
          <p:cNvCxnSpPr/>
          <p:nvPr/>
        </p:nvCxnSpPr>
        <p:spPr>
          <a:xfrm>
            <a:off x="1582654" y="3497275"/>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35" name="Google Shape;1335;p62"/>
          <p:cNvCxnSpPr/>
          <p:nvPr/>
        </p:nvCxnSpPr>
        <p:spPr>
          <a:xfrm>
            <a:off x="1582654" y="716300"/>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36" name="Google Shape;1336;p62"/>
          <p:cNvCxnSpPr/>
          <p:nvPr/>
        </p:nvCxnSpPr>
        <p:spPr>
          <a:xfrm>
            <a:off x="1582654" y="930221"/>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37" name="Google Shape;1337;p62"/>
          <p:cNvCxnSpPr/>
          <p:nvPr/>
        </p:nvCxnSpPr>
        <p:spPr>
          <a:xfrm>
            <a:off x="1582654" y="1144142"/>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38" name="Google Shape;1338;p62"/>
          <p:cNvCxnSpPr/>
          <p:nvPr/>
        </p:nvCxnSpPr>
        <p:spPr>
          <a:xfrm>
            <a:off x="1582654" y="1358063"/>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39" name="Google Shape;1339;p62"/>
          <p:cNvCxnSpPr/>
          <p:nvPr/>
        </p:nvCxnSpPr>
        <p:spPr>
          <a:xfrm>
            <a:off x="1582654" y="1571983"/>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40" name="Google Shape;1340;p62"/>
          <p:cNvCxnSpPr/>
          <p:nvPr/>
        </p:nvCxnSpPr>
        <p:spPr>
          <a:xfrm>
            <a:off x="1582654" y="1785904"/>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41" name="Google Shape;1341;p62"/>
          <p:cNvCxnSpPr/>
          <p:nvPr/>
        </p:nvCxnSpPr>
        <p:spPr>
          <a:xfrm>
            <a:off x="1582654" y="1999825"/>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42" name="Google Shape;1342;p62"/>
          <p:cNvCxnSpPr/>
          <p:nvPr/>
        </p:nvCxnSpPr>
        <p:spPr>
          <a:xfrm>
            <a:off x="1582654" y="502375"/>
            <a:ext cx="0" cy="1717500"/>
          </a:xfrm>
          <a:prstGeom prst="straightConnector1">
            <a:avLst/>
          </a:prstGeom>
          <a:noFill/>
          <a:ln cap="flat" cmpd="sng" w="9525">
            <a:solidFill>
              <a:schemeClr val="accent6"/>
            </a:solidFill>
            <a:prstDash val="solid"/>
            <a:round/>
            <a:headEnd len="med" w="med" type="none"/>
            <a:tailEnd len="med" w="med" type="none"/>
          </a:ln>
        </p:spPr>
      </p:cxnSp>
      <p:cxnSp>
        <p:nvCxnSpPr>
          <p:cNvPr id="1343" name="Google Shape;1343;p62"/>
          <p:cNvCxnSpPr/>
          <p:nvPr/>
        </p:nvCxnSpPr>
        <p:spPr>
          <a:xfrm>
            <a:off x="1582642" y="288450"/>
            <a:ext cx="0" cy="1717500"/>
          </a:xfrm>
          <a:prstGeom prst="straightConnector1">
            <a:avLst/>
          </a:prstGeom>
          <a:noFill/>
          <a:ln cap="flat" cmpd="sng" w="9525">
            <a:solidFill>
              <a:schemeClr val="accent6"/>
            </a:solidFill>
            <a:prstDash val="solid"/>
            <a:round/>
            <a:headEnd len="med" w="med" type="none"/>
            <a:tailEnd len="med" w="med" type="none"/>
          </a:ln>
        </p:spPr>
      </p:cxnSp>
      <p:sp>
        <p:nvSpPr>
          <p:cNvPr id="1344" name="Google Shape;1344;p62"/>
          <p:cNvSpPr/>
          <p:nvPr/>
        </p:nvSpPr>
        <p:spPr>
          <a:xfrm>
            <a:off x="825450" y="1147575"/>
            <a:ext cx="180900" cy="180900"/>
          </a:xfrm>
          <a:prstGeom prst="ellipse">
            <a:avLst/>
          </a:prstGeom>
          <a:solidFill>
            <a:schemeClr val="accent4"/>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62"/>
          <p:cNvSpPr/>
          <p:nvPr/>
        </p:nvSpPr>
        <p:spPr>
          <a:xfrm>
            <a:off x="1096900" y="1147575"/>
            <a:ext cx="180900" cy="180900"/>
          </a:xfrm>
          <a:prstGeom prst="ellipse">
            <a:avLst/>
          </a:prstGeom>
          <a:solidFill>
            <a:schemeClr val="accent4"/>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62"/>
          <p:cNvSpPr/>
          <p:nvPr/>
        </p:nvSpPr>
        <p:spPr>
          <a:xfrm>
            <a:off x="1368350" y="1147575"/>
            <a:ext cx="180900" cy="180900"/>
          </a:xfrm>
          <a:prstGeom prst="ellipse">
            <a:avLst/>
          </a:prstGeom>
          <a:solidFill>
            <a:schemeClr val="accent4"/>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62"/>
          <p:cNvSpPr/>
          <p:nvPr/>
        </p:nvSpPr>
        <p:spPr>
          <a:xfrm>
            <a:off x="1639800" y="1147575"/>
            <a:ext cx="180900" cy="180900"/>
          </a:xfrm>
          <a:prstGeom prst="ellipse">
            <a:avLst/>
          </a:prstGeom>
          <a:solidFill>
            <a:schemeClr val="accent4"/>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62"/>
          <p:cNvSpPr/>
          <p:nvPr/>
        </p:nvSpPr>
        <p:spPr>
          <a:xfrm>
            <a:off x="1911250" y="1147575"/>
            <a:ext cx="180900" cy="180900"/>
          </a:xfrm>
          <a:prstGeom prst="ellipse">
            <a:avLst/>
          </a:prstGeom>
          <a:solidFill>
            <a:schemeClr val="accent4"/>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62"/>
          <p:cNvSpPr/>
          <p:nvPr/>
        </p:nvSpPr>
        <p:spPr>
          <a:xfrm>
            <a:off x="2182700" y="1147575"/>
            <a:ext cx="180900" cy="180900"/>
          </a:xfrm>
          <a:prstGeom prst="ellipse">
            <a:avLst/>
          </a:prstGeom>
          <a:solidFill>
            <a:schemeClr val="accent4"/>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2"/>
          <p:cNvSpPr txBox="1"/>
          <p:nvPr/>
        </p:nvSpPr>
        <p:spPr>
          <a:xfrm>
            <a:off x="723900" y="1342975"/>
            <a:ext cx="1717500" cy="21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Neucha"/>
                <a:ea typeface="Neucha"/>
                <a:cs typeface="Neucha"/>
                <a:sym typeface="Neucha"/>
              </a:rPr>
              <a:t>To do list:</a:t>
            </a:r>
            <a:endParaRPr>
              <a:solidFill>
                <a:schemeClr val="accent1"/>
              </a:solidFill>
              <a:latin typeface="Neucha"/>
              <a:ea typeface="Neucha"/>
              <a:cs typeface="Neucha"/>
              <a:sym typeface="Neucha"/>
            </a:endParaRPr>
          </a:p>
        </p:txBody>
      </p:sp>
      <p:sp>
        <p:nvSpPr>
          <p:cNvPr id="1351" name="Google Shape;1351;p62"/>
          <p:cNvSpPr/>
          <p:nvPr/>
        </p:nvSpPr>
        <p:spPr>
          <a:xfrm>
            <a:off x="2622800" y="1071751"/>
            <a:ext cx="1892700" cy="1720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2"/>
          <p:cNvSpPr/>
          <p:nvPr/>
        </p:nvSpPr>
        <p:spPr>
          <a:xfrm>
            <a:off x="2622800" y="2854026"/>
            <a:ext cx="1892700" cy="1720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2"/>
          <p:cNvSpPr/>
          <p:nvPr/>
        </p:nvSpPr>
        <p:spPr>
          <a:xfrm>
            <a:off x="6540500" y="1071751"/>
            <a:ext cx="1892700" cy="1720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2"/>
          <p:cNvSpPr/>
          <p:nvPr/>
        </p:nvSpPr>
        <p:spPr>
          <a:xfrm>
            <a:off x="6540500" y="2854025"/>
            <a:ext cx="1892700" cy="826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2"/>
          <p:cNvSpPr/>
          <p:nvPr/>
        </p:nvSpPr>
        <p:spPr>
          <a:xfrm>
            <a:off x="4581638" y="1071751"/>
            <a:ext cx="1892700" cy="1720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2"/>
          <p:cNvSpPr/>
          <p:nvPr/>
        </p:nvSpPr>
        <p:spPr>
          <a:xfrm>
            <a:off x="4581638" y="2854026"/>
            <a:ext cx="1892700" cy="1720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2"/>
          <p:cNvSpPr txBox="1"/>
          <p:nvPr/>
        </p:nvSpPr>
        <p:spPr>
          <a:xfrm>
            <a:off x="2636975" y="1024925"/>
            <a:ext cx="1892700" cy="41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1"/>
                </a:solidFill>
                <a:latin typeface="Neucha"/>
                <a:ea typeface="Neucha"/>
                <a:cs typeface="Neucha"/>
                <a:sym typeface="Neucha"/>
              </a:rPr>
              <a:t>Monday</a:t>
            </a:r>
            <a:endParaRPr sz="1600">
              <a:solidFill>
                <a:schemeClr val="accent1"/>
              </a:solidFill>
              <a:latin typeface="Neucha"/>
              <a:ea typeface="Neucha"/>
              <a:cs typeface="Neucha"/>
              <a:sym typeface="Neucha"/>
            </a:endParaRPr>
          </a:p>
        </p:txBody>
      </p:sp>
      <p:sp>
        <p:nvSpPr>
          <p:cNvPr id="1358" name="Google Shape;1358;p62"/>
          <p:cNvSpPr txBox="1"/>
          <p:nvPr/>
        </p:nvSpPr>
        <p:spPr>
          <a:xfrm>
            <a:off x="4595875" y="1024925"/>
            <a:ext cx="1873800" cy="41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1"/>
                </a:solidFill>
                <a:latin typeface="Neucha"/>
                <a:ea typeface="Neucha"/>
                <a:cs typeface="Neucha"/>
                <a:sym typeface="Neucha"/>
              </a:rPr>
              <a:t>Tuesday</a:t>
            </a:r>
            <a:endParaRPr sz="1600">
              <a:solidFill>
                <a:schemeClr val="accent1"/>
              </a:solidFill>
              <a:latin typeface="Neucha"/>
              <a:ea typeface="Neucha"/>
              <a:cs typeface="Neucha"/>
              <a:sym typeface="Neucha"/>
            </a:endParaRPr>
          </a:p>
        </p:txBody>
      </p:sp>
      <p:sp>
        <p:nvSpPr>
          <p:cNvPr id="1359" name="Google Shape;1359;p62"/>
          <p:cNvSpPr txBox="1"/>
          <p:nvPr/>
        </p:nvSpPr>
        <p:spPr>
          <a:xfrm>
            <a:off x="6554725" y="1024925"/>
            <a:ext cx="1873800" cy="41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1"/>
                </a:solidFill>
                <a:latin typeface="Neucha"/>
                <a:ea typeface="Neucha"/>
                <a:cs typeface="Neucha"/>
                <a:sym typeface="Neucha"/>
              </a:rPr>
              <a:t>Wednesday</a:t>
            </a:r>
            <a:endParaRPr sz="1600">
              <a:solidFill>
                <a:schemeClr val="accent1"/>
              </a:solidFill>
              <a:latin typeface="Neucha"/>
              <a:ea typeface="Neucha"/>
              <a:cs typeface="Neucha"/>
              <a:sym typeface="Neucha"/>
            </a:endParaRPr>
          </a:p>
        </p:txBody>
      </p:sp>
      <p:sp>
        <p:nvSpPr>
          <p:cNvPr id="1360" name="Google Shape;1360;p62"/>
          <p:cNvSpPr txBox="1"/>
          <p:nvPr/>
        </p:nvSpPr>
        <p:spPr>
          <a:xfrm>
            <a:off x="2636975" y="2818375"/>
            <a:ext cx="1892700" cy="41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1"/>
                </a:solidFill>
                <a:latin typeface="Neucha"/>
                <a:ea typeface="Neucha"/>
                <a:cs typeface="Neucha"/>
                <a:sym typeface="Neucha"/>
              </a:rPr>
              <a:t>Thursday</a:t>
            </a:r>
            <a:endParaRPr sz="1600">
              <a:solidFill>
                <a:schemeClr val="accent1"/>
              </a:solidFill>
              <a:latin typeface="Neucha"/>
              <a:ea typeface="Neucha"/>
              <a:cs typeface="Neucha"/>
              <a:sym typeface="Neucha"/>
            </a:endParaRPr>
          </a:p>
        </p:txBody>
      </p:sp>
      <p:sp>
        <p:nvSpPr>
          <p:cNvPr id="1361" name="Google Shape;1361;p62"/>
          <p:cNvSpPr txBox="1"/>
          <p:nvPr/>
        </p:nvSpPr>
        <p:spPr>
          <a:xfrm>
            <a:off x="4595875" y="2818375"/>
            <a:ext cx="1873800" cy="41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1"/>
                </a:solidFill>
                <a:latin typeface="Neucha"/>
                <a:ea typeface="Neucha"/>
                <a:cs typeface="Neucha"/>
                <a:sym typeface="Neucha"/>
              </a:rPr>
              <a:t>Friday</a:t>
            </a:r>
            <a:endParaRPr sz="1600">
              <a:solidFill>
                <a:schemeClr val="accent1"/>
              </a:solidFill>
              <a:latin typeface="Neucha"/>
              <a:ea typeface="Neucha"/>
              <a:cs typeface="Neucha"/>
              <a:sym typeface="Neucha"/>
            </a:endParaRPr>
          </a:p>
        </p:txBody>
      </p:sp>
      <p:sp>
        <p:nvSpPr>
          <p:cNvPr id="1362" name="Google Shape;1362;p62"/>
          <p:cNvSpPr txBox="1"/>
          <p:nvPr/>
        </p:nvSpPr>
        <p:spPr>
          <a:xfrm>
            <a:off x="6554725" y="2818375"/>
            <a:ext cx="1873800" cy="41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Neucha"/>
                <a:ea typeface="Neucha"/>
                <a:cs typeface="Neucha"/>
                <a:sym typeface="Neucha"/>
              </a:rPr>
              <a:t>Saturday</a:t>
            </a:r>
            <a:endParaRPr sz="1600">
              <a:solidFill>
                <a:schemeClr val="accent3"/>
              </a:solidFill>
              <a:latin typeface="Neucha"/>
              <a:ea typeface="Neucha"/>
              <a:cs typeface="Neucha"/>
              <a:sym typeface="Neucha"/>
            </a:endParaRPr>
          </a:p>
        </p:txBody>
      </p:sp>
      <p:sp>
        <p:nvSpPr>
          <p:cNvPr id="1363" name="Google Shape;1363;p62"/>
          <p:cNvSpPr txBox="1"/>
          <p:nvPr/>
        </p:nvSpPr>
        <p:spPr>
          <a:xfrm>
            <a:off x="6554725" y="3720875"/>
            <a:ext cx="1873800" cy="41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Neucha"/>
                <a:ea typeface="Neucha"/>
                <a:cs typeface="Neucha"/>
                <a:sym typeface="Neucha"/>
              </a:rPr>
              <a:t>Sunday</a:t>
            </a:r>
            <a:endParaRPr sz="1600">
              <a:solidFill>
                <a:schemeClr val="accent3"/>
              </a:solidFill>
              <a:latin typeface="Neucha"/>
              <a:ea typeface="Neucha"/>
              <a:cs typeface="Neucha"/>
              <a:sym typeface="Neucha"/>
            </a:endParaRPr>
          </a:p>
        </p:txBody>
      </p:sp>
      <p:sp>
        <p:nvSpPr>
          <p:cNvPr id="1364" name="Google Shape;1364;p62"/>
          <p:cNvSpPr txBox="1"/>
          <p:nvPr/>
        </p:nvSpPr>
        <p:spPr>
          <a:xfrm>
            <a:off x="2640675" y="3259100"/>
            <a:ext cx="1752900" cy="82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Mercury is the closest planet to the Sun</a:t>
            </a:r>
            <a:endParaRPr>
              <a:solidFill>
                <a:srgbClr val="434343"/>
              </a:solidFill>
              <a:latin typeface="Roboto"/>
              <a:ea typeface="Roboto"/>
              <a:cs typeface="Roboto"/>
              <a:sym typeface="Roboto"/>
            </a:endParaRPr>
          </a:p>
        </p:txBody>
      </p:sp>
      <p:sp>
        <p:nvSpPr>
          <p:cNvPr id="1365" name="Google Shape;1365;p62"/>
          <p:cNvSpPr txBox="1"/>
          <p:nvPr/>
        </p:nvSpPr>
        <p:spPr>
          <a:xfrm>
            <a:off x="4590588" y="3259100"/>
            <a:ext cx="1752900" cy="82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Neptune is the farthest planet from the Sun</a:t>
            </a:r>
            <a:endParaRPr>
              <a:solidFill>
                <a:srgbClr val="434343"/>
              </a:solidFill>
              <a:latin typeface="Roboto"/>
              <a:ea typeface="Roboto"/>
              <a:cs typeface="Roboto"/>
              <a:sym typeface="Roboto"/>
            </a:endParaRPr>
          </a:p>
        </p:txBody>
      </p:sp>
      <p:sp>
        <p:nvSpPr>
          <p:cNvPr id="1366" name="Google Shape;1366;p62"/>
          <p:cNvSpPr txBox="1"/>
          <p:nvPr/>
        </p:nvSpPr>
        <p:spPr>
          <a:xfrm>
            <a:off x="2640675" y="1449363"/>
            <a:ext cx="1752900" cy="82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Mars is actually a cold place. It's full of iron oxide dust</a:t>
            </a:r>
            <a:endParaRPr>
              <a:solidFill>
                <a:srgbClr val="434343"/>
              </a:solidFill>
              <a:latin typeface="Roboto"/>
              <a:ea typeface="Roboto"/>
              <a:cs typeface="Roboto"/>
              <a:sym typeface="Roboto"/>
            </a:endParaRPr>
          </a:p>
        </p:txBody>
      </p:sp>
      <p:sp>
        <p:nvSpPr>
          <p:cNvPr id="1367" name="Google Shape;1367;p62"/>
          <p:cNvSpPr txBox="1"/>
          <p:nvPr/>
        </p:nvSpPr>
        <p:spPr>
          <a:xfrm>
            <a:off x="807100" y="1692475"/>
            <a:ext cx="1645500" cy="821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Venus is the second planet from the Sun</a:t>
            </a:r>
            <a:endParaRPr>
              <a:solidFill>
                <a:srgbClr val="434343"/>
              </a:solidFill>
              <a:latin typeface="Roboto"/>
              <a:ea typeface="Roboto"/>
              <a:cs typeface="Roboto"/>
              <a:sym typeface="Roboto"/>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1" name="Shape 1371"/>
        <p:cNvGrpSpPr/>
        <p:nvPr/>
      </p:nvGrpSpPr>
      <p:grpSpPr>
        <a:xfrm>
          <a:off x="0" y="0"/>
          <a:ext cx="0" cy="0"/>
          <a:chOff x="0" y="0"/>
          <a:chExt cx="0" cy="0"/>
        </a:xfrm>
      </p:grpSpPr>
      <p:sp>
        <p:nvSpPr>
          <p:cNvPr id="1372" name="Google Shape;1372;p63"/>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sp>
        <p:nvSpPr>
          <p:cNvPr id="1373" name="Google Shape;1373;p63"/>
          <p:cNvSpPr txBox="1"/>
          <p:nvPr/>
        </p:nvSpPr>
        <p:spPr>
          <a:xfrm>
            <a:off x="1056845" y="1070575"/>
            <a:ext cx="1043100" cy="393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700">
                <a:solidFill>
                  <a:schemeClr val="lt2"/>
                </a:solidFill>
                <a:latin typeface="Neucha"/>
                <a:ea typeface="Neucha"/>
                <a:cs typeface="Neucha"/>
                <a:sym typeface="Neucha"/>
              </a:rPr>
              <a:t>Monday</a:t>
            </a:r>
            <a:endParaRPr sz="1700">
              <a:solidFill>
                <a:schemeClr val="lt2"/>
              </a:solidFill>
              <a:latin typeface="Neucha"/>
              <a:ea typeface="Neucha"/>
              <a:cs typeface="Neucha"/>
              <a:sym typeface="Neucha"/>
            </a:endParaRPr>
          </a:p>
        </p:txBody>
      </p:sp>
      <p:cxnSp>
        <p:nvCxnSpPr>
          <p:cNvPr id="1374" name="Google Shape;1374;p63"/>
          <p:cNvCxnSpPr/>
          <p:nvPr/>
        </p:nvCxnSpPr>
        <p:spPr>
          <a:xfrm>
            <a:off x="2099921" y="1273075"/>
            <a:ext cx="2369400" cy="0"/>
          </a:xfrm>
          <a:prstGeom prst="straightConnector1">
            <a:avLst/>
          </a:prstGeom>
          <a:noFill/>
          <a:ln cap="flat" cmpd="sng" w="19050">
            <a:solidFill>
              <a:schemeClr val="accent1"/>
            </a:solidFill>
            <a:prstDash val="solid"/>
            <a:round/>
            <a:headEnd len="med" w="med" type="none"/>
            <a:tailEnd len="med" w="med" type="none"/>
          </a:ln>
        </p:spPr>
      </p:cxnSp>
      <p:cxnSp>
        <p:nvCxnSpPr>
          <p:cNvPr id="1375" name="Google Shape;1375;p63"/>
          <p:cNvCxnSpPr>
            <a:endCxn id="1373" idx="1"/>
          </p:cNvCxnSpPr>
          <p:nvPr/>
        </p:nvCxnSpPr>
        <p:spPr>
          <a:xfrm>
            <a:off x="724145" y="1267075"/>
            <a:ext cx="332700" cy="0"/>
          </a:xfrm>
          <a:prstGeom prst="straightConnector1">
            <a:avLst/>
          </a:prstGeom>
          <a:noFill/>
          <a:ln cap="flat" cmpd="sng" w="19050">
            <a:solidFill>
              <a:schemeClr val="accent1"/>
            </a:solidFill>
            <a:prstDash val="solid"/>
            <a:round/>
            <a:headEnd len="med" w="med" type="none"/>
            <a:tailEnd len="med" w="med" type="none"/>
          </a:ln>
        </p:spPr>
      </p:cxnSp>
      <p:sp>
        <p:nvSpPr>
          <p:cNvPr id="1376" name="Google Shape;1376;p63"/>
          <p:cNvSpPr txBox="1"/>
          <p:nvPr/>
        </p:nvSpPr>
        <p:spPr>
          <a:xfrm>
            <a:off x="1056845" y="2292550"/>
            <a:ext cx="1043100" cy="393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700">
                <a:solidFill>
                  <a:schemeClr val="lt2"/>
                </a:solidFill>
                <a:latin typeface="Neucha"/>
                <a:ea typeface="Neucha"/>
                <a:cs typeface="Neucha"/>
                <a:sym typeface="Neucha"/>
              </a:rPr>
              <a:t>Tuesday</a:t>
            </a:r>
            <a:endParaRPr sz="1700">
              <a:solidFill>
                <a:schemeClr val="lt2"/>
              </a:solidFill>
              <a:latin typeface="Neucha"/>
              <a:ea typeface="Neucha"/>
              <a:cs typeface="Neucha"/>
              <a:sym typeface="Neucha"/>
            </a:endParaRPr>
          </a:p>
        </p:txBody>
      </p:sp>
      <p:cxnSp>
        <p:nvCxnSpPr>
          <p:cNvPr id="1377" name="Google Shape;1377;p63"/>
          <p:cNvCxnSpPr/>
          <p:nvPr/>
        </p:nvCxnSpPr>
        <p:spPr>
          <a:xfrm>
            <a:off x="2099921" y="2495050"/>
            <a:ext cx="2369400" cy="0"/>
          </a:xfrm>
          <a:prstGeom prst="straightConnector1">
            <a:avLst/>
          </a:prstGeom>
          <a:noFill/>
          <a:ln cap="flat" cmpd="sng" w="19050">
            <a:solidFill>
              <a:schemeClr val="accent1"/>
            </a:solidFill>
            <a:prstDash val="solid"/>
            <a:round/>
            <a:headEnd len="med" w="med" type="none"/>
            <a:tailEnd len="med" w="med" type="none"/>
          </a:ln>
        </p:spPr>
      </p:cxnSp>
      <p:cxnSp>
        <p:nvCxnSpPr>
          <p:cNvPr id="1378" name="Google Shape;1378;p63"/>
          <p:cNvCxnSpPr>
            <a:endCxn id="1376" idx="1"/>
          </p:cNvCxnSpPr>
          <p:nvPr/>
        </p:nvCxnSpPr>
        <p:spPr>
          <a:xfrm>
            <a:off x="724145" y="2489050"/>
            <a:ext cx="332700" cy="0"/>
          </a:xfrm>
          <a:prstGeom prst="straightConnector1">
            <a:avLst/>
          </a:prstGeom>
          <a:noFill/>
          <a:ln cap="flat" cmpd="sng" w="19050">
            <a:solidFill>
              <a:schemeClr val="accent1"/>
            </a:solidFill>
            <a:prstDash val="solid"/>
            <a:round/>
            <a:headEnd len="med" w="med" type="none"/>
            <a:tailEnd len="med" w="med" type="none"/>
          </a:ln>
        </p:spPr>
      </p:cxnSp>
      <p:sp>
        <p:nvSpPr>
          <p:cNvPr id="1379" name="Google Shape;1379;p63"/>
          <p:cNvSpPr txBox="1"/>
          <p:nvPr/>
        </p:nvSpPr>
        <p:spPr>
          <a:xfrm>
            <a:off x="723900" y="2637925"/>
            <a:ext cx="3848100" cy="72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Venus has a beautiful name and is the second planet from the Sun. It’s terribly hot</a:t>
            </a:r>
            <a:endParaRPr>
              <a:solidFill>
                <a:srgbClr val="434343"/>
              </a:solidFill>
              <a:latin typeface="Roboto"/>
              <a:ea typeface="Roboto"/>
              <a:cs typeface="Roboto"/>
              <a:sym typeface="Roboto"/>
            </a:endParaRPr>
          </a:p>
        </p:txBody>
      </p:sp>
      <p:sp>
        <p:nvSpPr>
          <p:cNvPr id="1380" name="Google Shape;1380;p63"/>
          <p:cNvSpPr txBox="1"/>
          <p:nvPr/>
        </p:nvSpPr>
        <p:spPr>
          <a:xfrm>
            <a:off x="1026700" y="3514525"/>
            <a:ext cx="1103400" cy="393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700">
                <a:solidFill>
                  <a:schemeClr val="lt2"/>
                </a:solidFill>
                <a:latin typeface="Neucha"/>
                <a:ea typeface="Neucha"/>
                <a:cs typeface="Neucha"/>
                <a:sym typeface="Neucha"/>
              </a:rPr>
              <a:t>Wednesday</a:t>
            </a:r>
            <a:endParaRPr sz="1700">
              <a:solidFill>
                <a:schemeClr val="lt2"/>
              </a:solidFill>
              <a:latin typeface="Neucha"/>
              <a:ea typeface="Neucha"/>
              <a:cs typeface="Neucha"/>
              <a:sym typeface="Neucha"/>
            </a:endParaRPr>
          </a:p>
        </p:txBody>
      </p:sp>
      <p:cxnSp>
        <p:nvCxnSpPr>
          <p:cNvPr id="1381" name="Google Shape;1381;p63"/>
          <p:cNvCxnSpPr/>
          <p:nvPr/>
        </p:nvCxnSpPr>
        <p:spPr>
          <a:xfrm>
            <a:off x="2099921" y="3717025"/>
            <a:ext cx="2369400" cy="0"/>
          </a:xfrm>
          <a:prstGeom prst="straightConnector1">
            <a:avLst/>
          </a:prstGeom>
          <a:noFill/>
          <a:ln cap="flat" cmpd="sng" w="19050">
            <a:solidFill>
              <a:schemeClr val="accent1"/>
            </a:solidFill>
            <a:prstDash val="solid"/>
            <a:round/>
            <a:headEnd len="med" w="med" type="none"/>
            <a:tailEnd len="med" w="med" type="none"/>
          </a:ln>
        </p:spPr>
      </p:cxnSp>
      <p:cxnSp>
        <p:nvCxnSpPr>
          <p:cNvPr id="1382" name="Google Shape;1382;p63"/>
          <p:cNvCxnSpPr>
            <a:endCxn id="1380" idx="1"/>
          </p:cNvCxnSpPr>
          <p:nvPr/>
        </p:nvCxnSpPr>
        <p:spPr>
          <a:xfrm>
            <a:off x="694000" y="3711025"/>
            <a:ext cx="332700" cy="0"/>
          </a:xfrm>
          <a:prstGeom prst="straightConnector1">
            <a:avLst/>
          </a:prstGeom>
          <a:noFill/>
          <a:ln cap="flat" cmpd="sng" w="19050">
            <a:solidFill>
              <a:schemeClr val="accent1"/>
            </a:solidFill>
            <a:prstDash val="solid"/>
            <a:round/>
            <a:headEnd len="med" w="med" type="none"/>
            <a:tailEnd len="med" w="med" type="none"/>
          </a:ln>
        </p:spPr>
      </p:cxnSp>
      <p:sp>
        <p:nvSpPr>
          <p:cNvPr id="1383" name="Google Shape;1383;p63"/>
          <p:cNvSpPr txBox="1"/>
          <p:nvPr/>
        </p:nvSpPr>
        <p:spPr>
          <a:xfrm>
            <a:off x="723900" y="3859900"/>
            <a:ext cx="3848100" cy="72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Mercury is the closest planet to the Sun and the smallest one in the Solar System</a:t>
            </a:r>
            <a:endParaRPr>
              <a:solidFill>
                <a:srgbClr val="434343"/>
              </a:solidFill>
              <a:latin typeface="Roboto"/>
              <a:ea typeface="Roboto"/>
              <a:cs typeface="Roboto"/>
              <a:sym typeface="Roboto"/>
            </a:endParaRPr>
          </a:p>
        </p:txBody>
      </p:sp>
      <p:sp>
        <p:nvSpPr>
          <p:cNvPr id="1384" name="Google Shape;1384;p63"/>
          <p:cNvSpPr txBox="1"/>
          <p:nvPr/>
        </p:nvSpPr>
        <p:spPr>
          <a:xfrm>
            <a:off x="5009720" y="1070575"/>
            <a:ext cx="1043100" cy="393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700">
                <a:solidFill>
                  <a:schemeClr val="lt2"/>
                </a:solidFill>
                <a:latin typeface="Neucha"/>
                <a:ea typeface="Neucha"/>
                <a:cs typeface="Neucha"/>
                <a:sym typeface="Neucha"/>
              </a:rPr>
              <a:t>Thursday</a:t>
            </a:r>
            <a:endParaRPr sz="1700">
              <a:solidFill>
                <a:schemeClr val="lt2"/>
              </a:solidFill>
              <a:latin typeface="Neucha"/>
              <a:ea typeface="Neucha"/>
              <a:cs typeface="Neucha"/>
              <a:sym typeface="Neucha"/>
            </a:endParaRPr>
          </a:p>
        </p:txBody>
      </p:sp>
      <p:cxnSp>
        <p:nvCxnSpPr>
          <p:cNvPr id="1385" name="Google Shape;1385;p63"/>
          <p:cNvCxnSpPr/>
          <p:nvPr/>
        </p:nvCxnSpPr>
        <p:spPr>
          <a:xfrm>
            <a:off x="6052796" y="1273075"/>
            <a:ext cx="2369400" cy="0"/>
          </a:xfrm>
          <a:prstGeom prst="straightConnector1">
            <a:avLst/>
          </a:prstGeom>
          <a:noFill/>
          <a:ln cap="flat" cmpd="sng" w="19050">
            <a:solidFill>
              <a:schemeClr val="accent1"/>
            </a:solidFill>
            <a:prstDash val="solid"/>
            <a:round/>
            <a:headEnd len="med" w="med" type="none"/>
            <a:tailEnd len="med" w="med" type="none"/>
          </a:ln>
        </p:spPr>
      </p:cxnSp>
      <p:cxnSp>
        <p:nvCxnSpPr>
          <p:cNvPr id="1386" name="Google Shape;1386;p63"/>
          <p:cNvCxnSpPr>
            <a:endCxn id="1384" idx="1"/>
          </p:cNvCxnSpPr>
          <p:nvPr/>
        </p:nvCxnSpPr>
        <p:spPr>
          <a:xfrm>
            <a:off x="4677020" y="1267075"/>
            <a:ext cx="332700" cy="0"/>
          </a:xfrm>
          <a:prstGeom prst="straightConnector1">
            <a:avLst/>
          </a:prstGeom>
          <a:noFill/>
          <a:ln cap="flat" cmpd="sng" w="19050">
            <a:solidFill>
              <a:schemeClr val="accent1"/>
            </a:solidFill>
            <a:prstDash val="solid"/>
            <a:round/>
            <a:headEnd len="med" w="med" type="none"/>
            <a:tailEnd len="med" w="med" type="none"/>
          </a:ln>
        </p:spPr>
      </p:cxnSp>
      <p:sp>
        <p:nvSpPr>
          <p:cNvPr id="1387" name="Google Shape;1387;p63"/>
          <p:cNvSpPr txBox="1"/>
          <p:nvPr/>
        </p:nvSpPr>
        <p:spPr>
          <a:xfrm>
            <a:off x="4676775" y="1415950"/>
            <a:ext cx="3848100" cy="72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Mars is a cold place. It's full of iron oxide dust, which gives the planet its reddish</a:t>
            </a:r>
            <a:r>
              <a:rPr lang="en">
                <a:solidFill>
                  <a:srgbClr val="434343"/>
                </a:solidFill>
                <a:latin typeface="Roboto"/>
                <a:ea typeface="Roboto"/>
                <a:cs typeface="Roboto"/>
                <a:sym typeface="Roboto"/>
              </a:rPr>
              <a:t> cast</a:t>
            </a:r>
            <a:endParaRPr>
              <a:solidFill>
                <a:srgbClr val="434343"/>
              </a:solidFill>
              <a:latin typeface="Roboto"/>
              <a:ea typeface="Roboto"/>
              <a:cs typeface="Roboto"/>
              <a:sym typeface="Roboto"/>
            </a:endParaRPr>
          </a:p>
          <a:p>
            <a:pPr indent="0" lvl="0" marL="0" rtl="0" algn="l">
              <a:spcBef>
                <a:spcPts val="0"/>
              </a:spcBef>
              <a:spcAft>
                <a:spcPts val="0"/>
              </a:spcAft>
              <a:buNone/>
            </a:pPr>
            <a:r>
              <a:t/>
            </a:r>
            <a:endParaRPr>
              <a:solidFill>
                <a:srgbClr val="434343"/>
              </a:solidFill>
              <a:latin typeface="Roboto"/>
              <a:ea typeface="Roboto"/>
              <a:cs typeface="Roboto"/>
              <a:sym typeface="Roboto"/>
            </a:endParaRPr>
          </a:p>
          <a:p>
            <a:pPr indent="0" lvl="0" marL="0" rtl="0" algn="l">
              <a:spcBef>
                <a:spcPts val="0"/>
              </a:spcBef>
              <a:spcAft>
                <a:spcPts val="0"/>
              </a:spcAft>
              <a:buNone/>
            </a:pPr>
            <a:r>
              <a:t/>
            </a:r>
            <a:endParaRPr>
              <a:solidFill>
                <a:srgbClr val="434343"/>
              </a:solidFill>
              <a:latin typeface="Roboto"/>
              <a:ea typeface="Roboto"/>
              <a:cs typeface="Roboto"/>
              <a:sym typeface="Roboto"/>
            </a:endParaRPr>
          </a:p>
        </p:txBody>
      </p:sp>
      <p:sp>
        <p:nvSpPr>
          <p:cNvPr id="1388" name="Google Shape;1388;p63"/>
          <p:cNvSpPr txBox="1"/>
          <p:nvPr/>
        </p:nvSpPr>
        <p:spPr>
          <a:xfrm>
            <a:off x="5009720" y="2292550"/>
            <a:ext cx="1043100" cy="393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700">
                <a:solidFill>
                  <a:schemeClr val="lt2"/>
                </a:solidFill>
                <a:latin typeface="Neucha"/>
                <a:ea typeface="Neucha"/>
                <a:cs typeface="Neucha"/>
                <a:sym typeface="Neucha"/>
              </a:rPr>
              <a:t>Friday</a:t>
            </a:r>
            <a:endParaRPr sz="1700">
              <a:solidFill>
                <a:schemeClr val="lt2"/>
              </a:solidFill>
              <a:latin typeface="Neucha"/>
              <a:ea typeface="Neucha"/>
              <a:cs typeface="Neucha"/>
              <a:sym typeface="Neucha"/>
            </a:endParaRPr>
          </a:p>
        </p:txBody>
      </p:sp>
      <p:cxnSp>
        <p:nvCxnSpPr>
          <p:cNvPr id="1389" name="Google Shape;1389;p63"/>
          <p:cNvCxnSpPr/>
          <p:nvPr/>
        </p:nvCxnSpPr>
        <p:spPr>
          <a:xfrm>
            <a:off x="6052796" y="2495050"/>
            <a:ext cx="2369400" cy="0"/>
          </a:xfrm>
          <a:prstGeom prst="straightConnector1">
            <a:avLst/>
          </a:prstGeom>
          <a:noFill/>
          <a:ln cap="flat" cmpd="sng" w="19050">
            <a:solidFill>
              <a:schemeClr val="accent1"/>
            </a:solidFill>
            <a:prstDash val="solid"/>
            <a:round/>
            <a:headEnd len="med" w="med" type="none"/>
            <a:tailEnd len="med" w="med" type="none"/>
          </a:ln>
        </p:spPr>
      </p:cxnSp>
      <p:cxnSp>
        <p:nvCxnSpPr>
          <p:cNvPr id="1390" name="Google Shape;1390;p63"/>
          <p:cNvCxnSpPr>
            <a:endCxn id="1388" idx="1"/>
          </p:cNvCxnSpPr>
          <p:nvPr/>
        </p:nvCxnSpPr>
        <p:spPr>
          <a:xfrm>
            <a:off x="4677020" y="2489050"/>
            <a:ext cx="332700" cy="0"/>
          </a:xfrm>
          <a:prstGeom prst="straightConnector1">
            <a:avLst/>
          </a:prstGeom>
          <a:noFill/>
          <a:ln cap="flat" cmpd="sng" w="19050">
            <a:solidFill>
              <a:schemeClr val="accent1"/>
            </a:solidFill>
            <a:prstDash val="solid"/>
            <a:round/>
            <a:headEnd len="med" w="med" type="none"/>
            <a:tailEnd len="med" w="med" type="none"/>
          </a:ln>
        </p:spPr>
      </p:cxnSp>
      <p:sp>
        <p:nvSpPr>
          <p:cNvPr id="1391" name="Google Shape;1391;p63"/>
          <p:cNvSpPr/>
          <p:nvPr/>
        </p:nvSpPr>
        <p:spPr>
          <a:xfrm>
            <a:off x="4677050" y="3643450"/>
            <a:ext cx="3848100" cy="92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63"/>
          <p:cNvSpPr txBox="1"/>
          <p:nvPr/>
        </p:nvSpPr>
        <p:spPr>
          <a:xfrm>
            <a:off x="4743688" y="3643450"/>
            <a:ext cx="1103400" cy="393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accent2"/>
                </a:solidFill>
                <a:latin typeface="Neucha"/>
                <a:ea typeface="Neucha"/>
                <a:cs typeface="Neucha"/>
                <a:sym typeface="Neucha"/>
              </a:rPr>
              <a:t>Notes</a:t>
            </a:r>
            <a:endParaRPr sz="1500">
              <a:solidFill>
                <a:schemeClr val="accent2"/>
              </a:solidFill>
              <a:latin typeface="Neucha"/>
              <a:ea typeface="Neucha"/>
              <a:cs typeface="Neucha"/>
              <a:sym typeface="Neucha"/>
            </a:endParaRPr>
          </a:p>
        </p:txBody>
      </p:sp>
      <p:cxnSp>
        <p:nvCxnSpPr>
          <p:cNvPr id="1393" name="Google Shape;1393;p63"/>
          <p:cNvCxnSpPr/>
          <p:nvPr/>
        </p:nvCxnSpPr>
        <p:spPr>
          <a:xfrm>
            <a:off x="5333075" y="3907525"/>
            <a:ext cx="3105300" cy="0"/>
          </a:xfrm>
          <a:prstGeom prst="straightConnector1">
            <a:avLst/>
          </a:prstGeom>
          <a:noFill/>
          <a:ln cap="flat" cmpd="sng" w="9525">
            <a:solidFill>
              <a:schemeClr val="accent1"/>
            </a:solidFill>
            <a:prstDash val="dot"/>
            <a:round/>
            <a:headEnd len="med" w="med" type="none"/>
            <a:tailEnd len="med" w="med" type="none"/>
          </a:ln>
        </p:spPr>
      </p:cxnSp>
      <p:cxnSp>
        <p:nvCxnSpPr>
          <p:cNvPr id="1394" name="Google Shape;1394;p63"/>
          <p:cNvCxnSpPr/>
          <p:nvPr/>
        </p:nvCxnSpPr>
        <p:spPr>
          <a:xfrm>
            <a:off x="4837775" y="4106200"/>
            <a:ext cx="3600600" cy="0"/>
          </a:xfrm>
          <a:prstGeom prst="straightConnector1">
            <a:avLst/>
          </a:prstGeom>
          <a:noFill/>
          <a:ln cap="flat" cmpd="sng" w="9525">
            <a:solidFill>
              <a:schemeClr val="accent1"/>
            </a:solidFill>
            <a:prstDash val="dot"/>
            <a:round/>
            <a:headEnd len="med" w="med" type="none"/>
            <a:tailEnd len="med" w="med" type="none"/>
          </a:ln>
        </p:spPr>
      </p:cxnSp>
      <p:cxnSp>
        <p:nvCxnSpPr>
          <p:cNvPr id="1395" name="Google Shape;1395;p63"/>
          <p:cNvCxnSpPr/>
          <p:nvPr/>
        </p:nvCxnSpPr>
        <p:spPr>
          <a:xfrm>
            <a:off x="4837775" y="4306225"/>
            <a:ext cx="3600600" cy="0"/>
          </a:xfrm>
          <a:prstGeom prst="straightConnector1">
            <a:avLst/>
          </a:prstGeom>
          <a:noFill/>
          <a:ln cap="flat" cmpd="sng" w="9525">
            <a:solidFill>
              <a:schemeClr val="accent1"/>
            </a:solidFill>
            <a:prstDash val="dot"/>
            <a:round/>
            <a:headEnd len="med" w="med" type="none"/>
            <a:tailEnd len="med" w="med" type="none"/>
          </a:ln>
        </p:spPr>
      </p:cxnSp>
      <p:sp>
        <p:nvSpPr>
          <p:cNvPr id="1396" name="Google Shape;1396;p63"/>
          <p:cNvSpPr txBox="1"/>
          <p:nvPr/>
        </p:nvSpPr>
        <p:spPr>
          <a:xfrm>
            <a:off x="5333075" y="3595825"/>
            <a:ext cx="3105300" cy="887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434343"/>
                </a:solidFill>
                <a:latin typeface="Roboto"/>
                <a:ea typeface="Roboto"/>
                <a:cs typeface="Roboto"/>
                <a:sym typeface="Roboto"/>
              </a:rPr>
              <a:t>Neptune is the farthest planet from the Sun. It's also the fourth-largest</a:t>
            </a:r>
            <a:endParaRPr>
              <a:solidFill>
                <a:srgbClr val="434343"/>
              </a:solidFill>
              <a:latin typeface="Roboto"/>
              <a:ea typeface="Roboto"/>
              <a:cs typeface="Roboto"/>
              <a:sym typeface="Roboto"/>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0" name="Shape 1400"/>
        <p:cNvGrpSpPr/>
        <p:nvPr/>
      </p:nvGrpSpPr>
      <p:grpSpPr>
        <a:xfrm>
          <a:off x="0" y="0"/>
          <a:ext cx="0" cy="0"/>
          <a:chOff x="0" y="0"/>
          <a:chExt cx="0" cy="0"/>
        </a:xfrm>
      </p:grpSpPr>
      <p:sp>
        <p:nvSpPr>
          <p:cNvPr id="1401" name="Google Shape;1401;p64"/>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sp>
        <p:nvSpPr>
          <p:cNvPr id="1402" name="Google Shape;1402;p64"/>
          <p:cNvSpPr/>
          <p:nvPr/>
        </p:nvSpPr>
        <p:spPr>
          <a:xfrm>
            <a:off x="723900" y="1038225"/>
            <a:ext cx="1908300" cy="17238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403" name="Google Shape;1403;p64"/>
          <p:cNvSpPr/>
          <p:nvPr/>
        </p:nvSpPr>
        <p:spPr>
          <a:xfrm>
            <a:off x="2653206" y="1038225"/>
            <a:ext cx="1908300" cy="17238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chemeClr val="lt2"/>
              </a:solidFill>
            </a:endParaRPr>
          </a:p>
        </p:txBody>
      </p:sp>
      <p:sp>
        <p:nvSpPr>
          <p:cNvPr id="1404" name="Google Shape;1404;p64"/>
          <p:cNvSpPr/>
          <p:nvPr/>
        </p:nvSpPr>
        <p:spPr>
          <a:xfrm>
            <a:off x="4582512" y="1038225"/>
            <a:ext cx="1908300" cy="17238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405" name="Google Shape;1405;p64"/>
          <p:cNvSpPr/>
          <p:nvPr/>
        </p:nvSpPr>
        <p:spPr>
          <a:xfrm>
            <a:off x="6511817" y="1038225"/>
            <a:ext cx="1908300" cy="17238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406" name="Google Shape;1406;p64"/>
          <p:cNvSpPr/>
          <p:nvPr/>
        </p:nvSpPr>
        <p:spPr>
          <a:xfrm>
            <a:off x="723900" y="2803867"/>
            <a:ext cx="1908300" cy="17649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407" name="Google Shape;1407;p64"/>
          <p:cNvSpPr/>
          <p:nvPr/>
        </p:nvSpPr>
        <p:spPr>
          <a:xfrm>
            <a:off x="2653208" y="2803867"/>
            <a:ext cx="1908300" cy="17649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408" name="Google Shape;1408;p64"/>
          <p:cNvSpPr/>
          <p:nvPr/>
        </p:nvSpPr>
        <p:spPr>
          <a:xfrm>
            <a:off x="4582517" y="2803867"/>
            <a:ext cx="1908300" cy="17649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409" name="Google Shape;1409;p64"/>
          <p:cNvSpPr/>
          <p:nvPr/>
        </p:nvSpPr>
        <p:spPr>
          <a:xfrm>
            <a:off x="6511825" y="2803867"/>
            <a:ext cx="1908300" cy="1764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4"/>
          <p:cNvSpPr txBox="1"/>
          <p:nvPr/>
        </p:nvSpPr>
        <p:spPr>
          <a:xfrm>
            <a:off x="6511633" y="1038225"/>
            <a:ext cx="1908300" cy="37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Thursday</a:t>
            </a:r>
            <a:endParaRPr sz="1500">
              <a:solidFill>
                <a:schemeClr val="accent2"/>
              </a:solidFill>
              <a:latin typeface="Neucha"/>
              <a:ea typeface="Neucha"/>
              <a:cs typeface="Neucha"/>
              <a:sym typeface="Neucha"/>
            </a:endParaRPr>
          </a:p>
        </p:txBody>
      </p:sp>
      <p:sp>
        <p:nvSpPr>
          <p:cNvPr id="1411" name="Google Shape;1411;p64"/>
          <p:cNvSpPr txBox="1"/>
          <p:nvPr/>
        </p:nvSpPr>
        <p:spPr>
          <a:xfrm>
            <a:off x="4582517" y="1038225"/>
            <a:ext cx="1908300" cy="37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Wednesday</a:t>
            </a:r>
            <a:endParaRPr sz="1500">
              <a:solidFill>
                <a:schemeClr val="accent2"/>
              </a:solidFill>
              <a:latin typeface="Neucha"/>
              <a:ea typeface="Neucha"/>
              <a:cs typeface="Neucha"/>
              <a:sym typeface="Neucha"/>
            </a:endParaRPr>
          </a:p>
        </p:txBody>
      </p:sp>
      <p:sp>
        <p:nvSpPr>
          <p:cNvPr id="1412" name="Google Shape;1412;p64"/>
          <p:cNvSpPr txBox="1"/>
          <p:nvPr/>
        </p:nvSpPr>
        <p:spPr>
          <a:xfrm>
            <a:off x="2653209" y="1038225"/>
            <a:ext cx="1908300" cy="37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Tuesday</a:t>
            </a:r>
            <a:endParaRPr sz="1500">
              <a:solidFill>
                <a:schemeClr val="accent2"/>
              </a:solidFill>
              <a:latin typeface="Neucha"/>
              <a:ea typeface="Neucha"/>
              <a:cs typeface="Neucha"/>
              <a:sym typeface="Neucha"/>
            </a:endParaRPr>
          </a:p>
        </p:txBody>
      </p:sp>
      <p:sp>
        <p:nvSpPr>
          <p:cNvPr id="1413" name="Google Shape;1413;p64"/>
          <p:cNvSpPr txBox="1"/>
          <p:nvPr/>
        </p:nvSpPr>
        <p:spPr>
          <a:xfrm>
            <a:off x="723900" y="1038225"/>
            <a:ext cx="1908300" cy="37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Monday</a:t>
            </a:r>
            <a:endParaRPr sz="1500">
              <a:solidFill>
                <a:schemeClr val="accent2"/>
              </a:solidFill>
              <a:latin typeface="Neucha"/>
              <a:ea typeface="Neucha"/>
              <a:cs typeface="Neucha"/>
              <a:sym typeface="Neucha"/>
            </a:endParaRPr>
          </a:p>
        </p:txBody>
      </p:sp>
      <p:sp>
        <p:nvSpPr>
          <p:cNvPr id="1414" name="Google Shape;1414;p64"/>
          <p:cNvSpPr txBox="1"/>
          <p:nvPr/>
        </p:nvSpPr>
        <p:spPr>
          <a:xfrm>
            <a:off x="6511633" y="2803867"/>
            <a:ext cx="1908300" cy="37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chemeClr val="accent2"/>
                </a:solidFill>
                <a:latin typeface="Neucha"/>
                <a:ea typeface="Neucha"/>
                <a:cs typeface="Neucha"/>
                <a:sym typeface="Neucha"/>
              </a:rPr>
              <a:t>Notes</a:t>
            </a:r>
            <a:endParaRPr sz="1300">
              <a:solidFill>
                <a:schemeClr val="accent2"/>
              </a:solidFill>
              <a:latin typeface="Neucha"/>
              <a:ea typeface="Neucha"/>
              <a:cs typeface="Neucha"/>
              <a:sym typeface="Neucha"/>
            </a:endParaRPr>
          </a:p>
        </p:txBody>
      </p:sp>
      <p:sp>
        <p:nvSpPr>
          <p:cNvPr id="1415" name="Google Shape;1415;p64"/>
          <p:cNvSpPr txBox="1"/>
          <p:nvPr/>
        </p:nvSpPr>
        <p:spPr>
          <a:xfrm>
            <a:off x="4582517" y="2803867"/>
            <a:ext cx="1908300" cy="37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Sunday</a:t>
            </a:r>
            <a:endParaRPr sz="1500">
              <a:solidFill>
                <a:schemeClr val="accent2"/>
              </a:solidFill>
              <a:latin typeface="Neucha"/>
              <a:ea typeface="Neucha"/>
              <a:cs typeface="Neucha"/>
              <a:sym typeface="Neucha"/>
            </a:endParaRPr>
          </a:p>
        </p:txBody>
      </p:sp>
      <p:sp>
        <p:nvSpPr>
          <p:cNvPr id="1416" name="Google Shape;1416;p64"/>
          <p:cNvSpPr txBox="1"/>
          <p:nvPr/>
        </p:nvSpPr>
        <p:spPr>
          <a:xfrm>
            <a:off x="2653209" y="2803867"/>
            <a:ext cx="1908300" cy="37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Saturday</a:t>
            </a:r>
            <a:endParaRPr sz="1500">
              <a:solidFill>
                <a:schemeClr val="accent2"/>
              </a:solidFill>
              <a:latin typeface="Neucha"/>
              <a:ea typeface="Neucha"/>
              <a:cs typeface="Neucha"/>
              <a:sym typeface="Neucha"/>
            </a:endParaRPr>
          </a:p>
        </p:txBody>
      </p:sp>
      <p:sp>
        <p:nvSpPr>
          <p:cNvPr id="1417" name="Google Shape;1417;p64"/>
          <p:cNvSpPr txBox="1"/>
          <p:nvPr/>
        </p:nvSpPr>
        <p:spPr>
          <a:xfrm>
            <a:off x="723900" y="2803867"/>
            <a:ext cx="1908300" cy="37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accent2"/>
                </a:solidFill>
                <a:latin typeface="Neucha"/>
                <a:ea typeface="Neucha"/>
                <a:cs typeface="Neucha"/>
                <a:sym typeface="Neucha"/>
              </a:rPr>
              <a:t>Friday</a:t>
            </a:r>
            <a:endParaRPr sz="1500">
              <a:solidFill>
                <a:schemeClr val="accent2"/>
              </a:solidFill>
              <a:latin typeface="Neucha"/>
              <a:ea typeface="Neucha"/>
              <a:cs typeface="Neucha"/>
              <a:sym typeface="Neucha"/>
            </a:endParaRPr>
          </a:p>
        </p:txBody>
      </p:sp>
      <p:graphicFrame>
        <p:nvGraphicFramePr>
          <p:cNvPr id="1418" name="Google Shape;1418;p64"/>
          <p:cNvGraphicFramePr/>
          <p:nvPr/>
        </p:nvGraphicFramePr>
        <p:xfrm>
          <a:off x="876288" y="1412313"/>
          <a:ext cx="3000000" cy="3000000"/>
        </p:xfrm>
        <a:graphic>
          <a:graphicData uri="http://schemas.openxmlformats.org/drawingml/2006/table">
            <a:tbl>
              <a:tblPr>
                <a:noFill/>
                <a:tableStyleId>{0D43E3EF-BB93-463C-AC73-62BE73079A17}</a:tableStyleId>
              </a:tblPr>
              <a:tblGrid>
                <a:gridCol w="1603500"/>
              </a:tblGrid>
              <a:tr h="170400">
                <a:tc>
                  <a:txBody>
                    <a:bodyPr/>
                    <a:lstStyle/>
                    <a:p>
                      <a:pPr indent="0" lvl="0" marL="0" rtl="0" algn="l">
                        <a:spcBef>
                          <a:spcPts val="0"/>
                        </a:spcBef>
                        <a:spcAft>
                          <a:spcPts val="0"/>
                        </a:spcAft>
                        <a:buNone/>
                      </a:pPr>
                      <a:r>
                        <a:t/>
                      </a:r>
                      <a:endParaRPr sz="12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rgbClr val="FF0000">
                          <a:alpha val="0"/>
                        </a:srgbClr>
                      </a:solidFill>
                      <a:prstDash val="solid"/>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ctr">
                        <a:spcBef>
                          <a:spcPts val="0"/>
                        </a:spcBef>
                        <a:spcAft>
                          <a:spcPts val="0"/>
                        </a:spcAft>
                        <a:buClr>
                          <a:srgbClr val="000000"/>
                        </a:buClr>
                        <a:buSzPts val="1100"/>
                        <a:buFont typeface="Arial"/>
                        <a:buNone/>
                      </a:pPr>
                      <a:r>
                        <a:rPr lang="en" sz="1200">
                          <a:solidFill>
                            <a:srgbClr val="434343"/>
                          </a:solidFill>
                          <a:latin typeface="Roboto"/>
                          <a:ea typeface="Roboto"/>
                          <a:cs typeface="Roboto"/>
                          <a:sym typeface="Roboto"/>
                        </a:rPr>
                        <a:t>Math exam</a:t>
                      </a:r>
                      <a:endParaRPr sz="1200">
                        <a:solidFill>
                          <a:srgbClr val="434343"/>
                        </a:solidFill>
                      </a:endParaRPr>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l">
                        <a:spcBef>
                          <a:spcPts val="0"/>
                        </a:spcBef>
                        <a:spcAft>
                          <a:spcPts val="0"/>
                        </a:spcAft>
                        <a:buNone/>
                      </a:pPr>
                      <a:r>
                        <a:t/>
                      </a:r>
                      <a:endParaRPr sz="12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bl>
          </a:graphicData>
        </a:graphic>
      </p:graphicFrame>
      <p:graphicFrame>
        <p:nvGraphicFramePr>
          <p:cNvPr id="1419" name="Google Shape;1419;p64"/>
          <p:cNvGraphicFramePr/>
          <p:nvPr/>
        </p:nvGraphicFramePr>
        <p:xfrm>
          <a:off x="2805600" y="1412313"/>
          <a:ext cx="3000000" cy="3000000"/>
        </p:xfrm>
        <a:graphic>
          <a:graphicData uri="http://schemas.openxmlformats.org/drawingml/2006/table">
            <a:tbl>
              <a:tblPr>
                <a:noFill/>
                <a:tableStyleId>{0D43E3EF-BB93-463C-AC73-62BE73079A17}</a:tableStyleId>
              </a:tblPr>
              <a:tblGrid>
                <a:gridCol w="1603500"/>
              </a:tblGrid>
              <a:tr h="170400">
                <a:tc>
                  <a:txBody>
                    <a:bodyPr/>
                    <a:lstStyle/>
                    <a:p>
                      <a:pPr indent="0" lvl="0" marL="0" rtl="0" algn="l">
                        <a:spcBef>
                          <a:spcPts val="0"/>
                        </a:spcBef>
                        <a:spcAft>
                          <a:spcPts val="0"/>
                        </a:spcAft>
                        <a:buNone/>
                      </a:pPr>
                      <a:r>
                        <a:t/>
                      </a:r>
                      <a:endParaRPr sz="12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rgbClr val="FF0000">
                          <a:alpha val="0"/>
                        </a:srgbClr>
                      </a:solidFill>
                      <a:prstDash val="solid"/>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ctr">
                        <a:spcBef>
                          <a:spcPts val="0"/>
                        </a:spcBef>
                        <a:spcAft>
                          <a:spcPts val="0"/>
                        </a:spcAft>
                        <a:buClr>
                          <a:srgbClr val="000000"/>
                        </a:buClr>
                        <a:buSzPts val="1100"/>
                        <a:buFont typeface="Arial"/>
                        <a:buNone/>
                      </a:pPr>
                      <a:r>
                        <a:t/>
                      </a:r>
                      <a:endParaRPr sz="1200">
                        <a:solidFill>
                          <a:srgbClr val="434343"/>
                        </a:solidFill>
                      </a:endParaRPr>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ctr">
                        <a:spcBef>
                          <a:spcPts val="0"/>
                        </a:spcBef>
                        <a:spcAft>
                          <a:spcPts val="0"/>
                        </a:spcAft>
                        <a:buNone/>
                      </a:pPr>
                      <a:r>
                        <a:rPr lang="en" sz="1200">
                          <a:solidFill>
                            <a:srgbClr val="434343"/>
                          </a:solidFill>
                        </a:rPr>
                        <a:t>Math homework</a:t>
                      </a:r>
                      <a:endParaRPr sz="1200">
                        <a:solidFill>
                          <a:srgbClr val="434343"/>
                        </a:solidFill>
                      </a:endParaRPr>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bl>
          </a:graphicData>
        </a:graphic>
      </p:graphicFrame>
      <p:graphicFrame>
        <p:nvGraphicFramePr>
          <p:cNvPr id="1420" name="Google Shape;1420;p64"/>
          <p:cNvGraphicFramePr/>
          <p:nvPr/>
        </p:nvGraphicFramePr>
        <p:xfrm>
          <a:off x="4734913" y="1412313"/>
          <a:ext cx="3000000" cy="3000000"/>
        </p:xfrm>
        <a:graphic>
          <a:graphicData uri="http://schemas.openxmlformats.org/drawingml/2006/table">
            <a:tbl>
              <a:tblPr>
                <a:noFill/>
                <a:tableStyleId>{0D43E3EF-BB93-463C-AC73-62BE73079A17}</a:tableStyleId>
              </a:tblPr>
              <a:tblGrid>
                <a:gridCol w="1603500"/>
              </a:tblGrid>
              <a:tr h="164400">
                <a:tc>
                  <a:txBody>
                    <a:bodyPr/>
                    <a:lstStyle/>
                    <a:p>
                      <a:pPr indent="0" lvl="0" marL="0" rtl="0" algn="ctr">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History homework</a:t>
                      </a:r>
                      <a:endParaRPr sz="1200">
                        <a:solidFill>
                          <a:srgbClr val="434343"/>
                        </a:solidFill>
                        <a:latin typeface="Roboto"/>
                        <a:ea typeface="Roboto"/>
                        <a:cs typeface="Roboto"/>
                        <a:sym typeface="Roboto"/>
                      </a:endParaRPr>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ctr">
                        <a:spcBef>
                          <a:spcPts val="0"/>
                        </a:spcBef>
                        <a:spcAft>
                          <a:spcPts val="0"/>
                        </a:spcAft>
                        <a:buNone/>
                      </a:pPr>
                      <a:r>
                        <a:t/>
                      </a:r>
                      <a:endParaRPr sz="1200">
                        <a:solidFill>
                          <a:srgbClr val="434343"/>
                        </a:solidFill>
                        <a:latin typeface="Roboto"/>
                        <a:ea typeface="Roboto"/>
                        <a:cs typeface="Roboto"/>
                        <a:sym typeface="Roboto"/>
                      </a:endParaRPr>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French test</a:t>
                      </a:r>
                      <a:endParaRPr sz="1200">
                        <a:solidFill>
                          <a:srgbClr val="434343"/>
                        </a:solidFill>
                        <a:latin typeface="Roboto"/>
                        <a:ea typeface="Roboto"/>
                        <a:cs typeface="Roboto"/>
                        <a:sym typeface="Roboto"/>
                      </a:endParaRPr>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bl>
          </a:graphicData>
        </a:graphic>
      </p:graphicFrame>
      <p:graphicFrame>
        <p:nvGraphicFramePr>
          <p:cNvPr id="1421" name="Google Shape;1421;p64"/>
          <p:cNvGraphicFramePr/>
          <p:nvPr/>
        </p:nvGraphicFramePr>
        <p:xfrm>
          <a:off x="6664238" y="1412313"/>
          <a:ext cx="3000000" cy="3000000"/>
        </p:xfrm>
        <a:graphic>
          <a:graphicData uri="http://schemas.openxmlformats.org/drawingml/2006/table">
            <a:tbl>
              <a:tblPr>
                <a:noFill/>
                <a:tableStyleId>{0D43E3EF-BB93-463C-AC73-62BE73079A17}</a:tableStyleId>
              </a:tblPr>
              <a:tblGrid>
                <a:gridCol w="1603500"/>
              </a:tblGrid>
              <a:tr h="170400">
                <a:tc>
                  <a:txBody>
                    <a:bodyPr/>
                    <a:lstStyle/>
                    <a:p>
                      <a:pPr indent="0" lvl="0" marL="0" rtl="0" algn="l">
                        <a:spcBef>
                          <a:spcPts val="0"/>
                        </a:spcBef>
                        <a:spcAft>
                          <a:spcPts val="0"/>
                        </a:spcAft>
                        <a:buNone/>
                      </a:pPr>
                      <a:r>
                        <a:t/>
                      </a:r>
                      <a:endParaRPr sz="12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rgbClr val="FF0000">
                          <a:alpha val="0"/>
                        </a:srgbClr>
                      </a:solidFill>
                      <a:prstDash val="solid"/>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ctr">
                        <a:spcBef>
                          <a:spcPts val="0"/>
                        </a:spcBef>
                        <a:spcAft>
                          <a:spcPts val="0"/>
                        </a:spcAft>
                        <a:buClr>
                          <a:srgbClr val="000000"/>
                        </a:buClr>
                        <a:buSzPts val="1100"/>
                        <a:buFont typeface="Arial"/>
                        <a:buNone/>
                      </a:pPr>
                      <a:r>
                        <a:t/>
                      </a:r>
                      <a:endParaRPr sz="1200">
                        <a:solidFill>
                          <a:srgbClr val="434343"/>
                        </a:solidFill>
                      </a:endParaRPr>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l">
                        <a:spcBef>
                          <a:spcPts val="0"/>
                        </a:spcBef>
                        <a:spcAft>
                          <a:spcPts val="0"/>
                        </a:spcAft>
                        <a:buNone/>
                      </a:pPr>
                      <a:r>
                        <a:t/>
                      </a:r>
                      <a:endParaRPr sz="12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bl>
          </a:graphicData>
        </a:graphic>
      </p:graphicFrame>
      <p:graphicFrame>
        <p:nvGraphicFramePr>
          <p:cNvPr id="1422" name="Google Shape;1422;p64"/>
          <p:cNvGraphicFramePr/>
          <p:nvPr/>
        </p:nvGraphicFramePr>
        <p:xfrm>
          <a:off x="6664238" y="3222063"/>
          <a:ext cx="3000000" cy="3000000"/>
        </p:xfrm>
        <a:graphic>
          <a:graphicData uri="http://schemas.openxmlformats.org/drawingml/2006/table">
            <a:tbl>
              <a:tblPr>
                <a:noFill/>
                <a:tableStyleId>{0D43E3EF-BB93-463C-AC73-62BE73079A17}</a:tableStyleId>
              </a:tblPr>
              <a:tblGrid>
                <a:gridCol w="1603500"/>
              </a:tblGrid>
              <a:tr h="170400">
                <a:tc>
                  <a:txBody>
                    <a:bodyPr/>
                    <a:lstStyle/>
                    <a:p>
                      <a:pPr indent="0" lvl="0" marL="0" rtl="0" algn="l">
                        <a:spcBef>
                          <a:spcPts val="0"/>
                        </a:spcBef>
                        <a:spcAft>
                          <a:spcPts val="0"/>
                        </a:spcAft>
                        <a:buNone/>
                      </a:pPr>
                      <a:r>
                        <a:t/>
                      </a:r>
                      <a:endParaRPr sz="11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rgbClr val="FF0000">
                          <a:alpha val="0"/>
                        </a:srgbClr>
                      </a:solidFill>
                      <a:prstDash val="solid"/>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l">
                        <a:spcBef>
                          <a:spcPts val="0"/>
                        </a:spcBef>
                        <a:spcAft>
                          <a:spcPts val="0"/>
                        </a:spcAft>
                        <a:buNone/>
                      </a:pPr>
                      <a:r>
                        <a:t/>
                      </a:r>
                      <a:endParaRPr sz="11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ctr">
                        <a:spcBef>
                          <a:spcPts val="0"/>
                        </a:spcBef>
                        <a:spcAft>
                          <a:spcPts val="0"/>
                        </a:spcAft>
                        <a:buNone/>
                      </a:pPr>
                      <a:r>
                        <a:rPr lang="en" sz="1200">
                          <a:solidFill>
                            <a:srgbClr val="434343"/>
                          </a:solidFill>
                        </a:rPr>
                        <a:t>Lisa’s birthday</a:t>
                      </a:r>
                      <a:endParaRPr sz="1200">
                        <a:solidFill>
                          <a:srgbClr val="434343"/>
                        </a:solidFill>
                      </a:endParaRPr>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bl>
          </a:graphicData>
        </a:graphic>
      </p:graphicFrame>
      <p:graphicFrame>
        <p:nvGraphicFramePr>
          <p:cNvPr id="1423" name="Google Shape;1423;p64"/>
          <p:cNvGraphicFramePr/>
          <p:nvPr/>
        </p:nvGraphicFramePr>
        <p:xfrm>
          <a:off x="4734900" y="3222063"/>
          <a:ext cx="3000000" cy="3000000"/>
        </p:xfrm>
        <a:graphic>
          <a:graphicData uri="http://schemas.openxmlformats.org/drawingml/2006/table">
            <a:tbl>
              <a:tblPr>
                <a:noFill/>
                <a:tableStyleId>{0D43E3EF-BB93-463C-AC73-62BE73079A17}</a:tableStyleId>
              </a:tblPr>
              <a:tblGrid>
                <a:gridCol w="1603500"/>
              </a:tblGrid>
              <a:tr h="164400">
                <a:tc>
                  <a:txBody>
                    <a:bodyPr/>
                    <a:lstStyle/>
                    <a:p>
                      <a:pPr indent="0" lvl="0" marL="0" rtl="0" algn="ctr">
                        <a:spcBef>
                          <a:spcPts val="0"/>
                        </a:spcBef>
                        <a:spcAft>
                          <a:spcPts val="0"/>
                        </a:spcAft>
                        <a:buClr>
                          <a:srgbClr val="000000"/>
                        </a:buClr>
                        <a:buSzPts val="1100"/>
                        <a:buFont typeface="Arial"/>
                        <a:buNone/>
                      </a:pPr>
                      <a:r>
                        <a:t/>
                      </a:r>
                      <a:endParaRPr sz="1200">
                        <a:solidFill>
                          <a:srgbClr val="434343"/>
                        </a:solidFill>
                      </a:endParaRPr>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ctr">
                        <a:spcBef>
                          <a:spcPts val="0"/>
                        </a:spcBef>
                        <a:spcAft>
                          <a:spcPts val="0"/>
                        </a:spcAft>
                        <a:buNone/>
                      </a:pPr>
                      <a:r>
                        <a:rPr lang="en" sz="1200">
                          <a:solidFill>
                            <a:srgbClr val="434343"/>
                          </a:solidFill>
                        </a:rPr>
                        <a:t>Spanish study</a:t>
                      </a:r>
                      <a:endParaRPr sz="1200">
                        <a:solidFill>
                          <a:srgbClr val="434343"/>
                        </a:solidFill>
                      </a:endParaRPr>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l">
                        <a:spcBef>
                          <a:spcPts val="0"/>
                        </a:spcBef>
                        <a:spcAft>
                          <a:spcPts val="0"/>
                        </a:spcAft>
                        <a:buNone/>
                      </a:pPr>
                      <a:r>
                        <a:t/>
                      </a:r>
                      <a:endParaRPr sz="12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bl>
          </a:graphicData>
        </a:graphic>
      </p:graphicFrame>
      <p:graphicFrame>
        <p:nvGraphicFramePr>
          <p:cNvPr id="1424" name="Google Shape;1424;p64"/>
          <p:cNvGraphicFramePr/>
          <p:nvPr/>
        </p:nvGraphicFramePr>
        <p:xfrm>
          <a:off x="2805613" y="3222063"/>
          <a:ext cx="3000000" cy="3000000"/>
        </p:xfrm>
        <a:graphic>
          <a:graphicData uri="http://schemas.openxmlformats.org/drawingml/2006/table">
            <a:tbl>
              <a:tblPr>
                <a:noFill/>
                <a:tableStyleId>{0D43E3EF-BB93-463C-AC73-62BE73079A17}</a:tableStyleId>
              </a:tblPr>
              <a:tblGrid>
                <a:gridCol w="1603500"/>
              </a:tblGrid>
              <a:tr h="170400">
                <a:tc>
                  <a:txBody>
                    <a:bodyPr/>
                    <a:lstStyle/>
                    <a:p>
                      <a:pPr indent="0" lvl="0" marL="0" rtl="0" algn="l">
                        <a:spcBef>
                          <a:spcPts val="0"/>
                        </a:spcBef>
                        <a:spcAft>
                          <a:spcPts val="0"/>
                        </a:spcAft>
                        <a:buNone/>
                      </a:pPr>
                      <a:r>
                        <a:t/>
                      </a:r>
                      <a:endParaRPr sz="12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rgbClr val="FF0000">
                          <a:alpha val="0"/>
                        </a:srgbClr>
                      </a:solidFill>
                      <a:prstDash val="solid"/>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l">
                        <a:spcBef>
                          <a:spcPts val="0"/>
                        </a:spcBef>
                        <a:spcAft>
                          <a:spcPts val="0"/>
                        </a:spcAft>
                        <a:buNone/>
                      </a:pPr>
                      <a:r>
                        <a:t/>
                      </a:r>
                      <a:endParaRPr sz="12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l">
                        <a:spcBef>
                          <a:spcPts val="0"/>
                        </a:spcBef>
                        <a:spcAft>
                          <a:spcPts val="0"/>
                        </a:spcAft>
                        <a:buNone/>
                      </a:pPr>
                      <a:r>
                        <a:t/>
                      </a:r>
                      <a:endParaRPr sz="12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bl>
          </a:graphicData>
        </a:graphic>
      </p:graphicFrame>
      <p:graphicFrame>
        <p:nvGraphicFramePr>
          <p:cNvPr id="1425" name="Google Shape;1425;p64"/>
          <p:cNvGraphicFramePr/>
          <p:nvPr/>
        </p:nvGraphicFramePr>
        <p:xfrm>
          <a:off x="876288" y="3222063"/>
          <a:ext cx="3000000" cy="3000000"/>
        </p:xfrm>
        <a:graphic>
          <a:graphicData uri="http://schemas.openxmlformats.org/drawingml/2006/table">
            <a:tbl>
              <a:tblPr>
                <a:noFill/>
                <a:tableStyleId>{0D43E3EF-BB93-463C-AC73-62BE73079A17}</a:tableStyleId>
              </a:tblPr>
              <a:tblGrid>
                <a:gridCol w="1603500"/>
              </a:tblGrid>
              <a:tr h="170400">
                <a:tc>
                  <a:txBody>
                    <a:bodyPr/>
                    <a:lstStyle/>
                    <a:p>
                      <a:pPr indent="0" lvl="0" marL="0" rtl="0" algn="l">
                        <a:spcBef>
                          <a:spcPts val="0"/>
                        </a:spcBef>
                        <a:spcAft>
                          <a:spcPts val="0"/>
                        </a:spcAft>
                        <a:buNone/>
                      </a:pPr>
                      <a:r>
                        <a:t/>
                      </a:r>
                      <a:endParaRPr sz="12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rgbClr val="FF0000">
                          <a:alpha val="0"/>
                        </a:srgbClr>
                      </a:solidFill>
                      <a:prstDash val="solid"/>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ctr">
                        <a:spcBef>
                          <a:spcPts val="0"/>
                        </a:spcBef>
                        <a:spcAft>
                          <a:spcPts val="0"/>
                        </a:spcAft>
                        <a:buClr>
                          <a:srgbClr val="000000"/>
                        </a:buClr>
                        <a:buSzPts val="1100"/>
                        <a:buFont typeface="Arial"/>
                        <a:buNone/>
                      </a:pPr>
                      <a:r>
                        <a:rPr lang="en" sz="1200">
                          <a:solidFill>
                            <a:srgbClr val="434343"/>
                          </a:solidFill>
                        </a:rPr>
                        <a:t>Science test</a:t>
                      </a:r>
                      <a:endParaRPr sz="1200">
                        <a:solidFill>
                          <a:srgbClr val="434343"/>
                        </a:solidFill>
                      </a:endParaRPr>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r h="164400">
                <a:tc>
                  <a:txBody>
                    <a:bodyPr/>
                    <a:lstStyle/>
                    <a:p>
                      <a:pPr indent="0" lvl="0" marL="0" rtl="0" algn="l">
                        <a:spcBef>
                          <a:spcPts val="0"/>
                        </a:spcBef>
                        <a:spcAft>
                          <a:spcPts val="0"/>
                        </a:spcAft>
                        <a:buNone/>
                      </a:pPr>
                      <a:r>
                        <a:t/>
                      </a:r>
                      <a:endParaRPr sz="1200"/>
                    </a:p>
                  </a:txBody>
                  <a:tcPr marT="91425" marB="91425" marR="91425" marL="91425">
                    <a:lnL cap="flat" cmpd="sng" w="9525">
                      <a:solidFill>
                        <a:srgbClr val="FF0000">
                          <a:alpha val="0"/>
                        </a:srgbClr>
                      </a:solidFill>
                      <a:prstDash val="solid"/>
                      <a:round/>
                      <a:headEnd len="sm" w="sm" type="none"/>
                      <a:tailEnd len="sm" w="sm" type="none"/>
                    </a:lnL>
                    <a:lnR cap="flat" cmpd="sng" w="9525">
                      <a:solidFill>
                        <a:srgbClr val="FF0000">
                          <a:alpha val="0"/>
                        </a:srgbClr>
                      </a:solidFill>
                      <a:prstDash val="solid"/>
                      <a:round/>
                      <a:headEnd len="sm" w="sm" type="none"/>
                      <a:tailEnd len="sm" w="sm" type="none"/>
                    </a:lnR>
                    <a:lnT cap="flat" cmpd="sng" w="9525">
                      <a:solidFill>
                        <a:schemeClr val="accent5"/>
                      </a:solidFill>
                      <a:prstDash val="dash"/>
                      <a:round/>
                      <a:headEnd len="sm" w="sm" type="none"/>
                      <a:tailEnd len="sm" w="sm" type="none"/>
                    </a:lnT>
                    <a:lnB cap="flat" cmpd="sng" w="9525">
                      <a:solidFill>
                        <a:schemeClr val="accent5"/>
                      </a:solidFill>
                      <a:prstDash val="dash"/>
                      <a:round/>
                      <a:headEnd len="sm" w="sm" type="none"/>
                      <a:tailEnd len="sm" w="sm" type="none"/>
                    </a:lnB>
                  </a:tcPr>
                </a:tc>
              </a:tr>
            </a:tbl>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9" name="Shape 1429"/>
        <p:cNvGrpSpPr/>
        <p:nvPr/>
      </p:nvGrpSpPr>
      <p:grpSpPr>
        <a:xfrm>
          <a:off x="0" y="0"/>
          <a:ext cx="0" cy="0"/>
          <a:chOff x="0" y="0"/>
          <a:chExt cx="0" cy="0"/>
        </a:xfrm>
      </p:grpSpPr>
      <p:sp>
        <p:nvSpPr>
          <p:cNvPr id="1430" name="Google Shape;1430;p65"/>
          <p:cNvSpPr/>
          <p:nvPr/>
        </p:nvSpPr>
        <p:spPr>
          <a:xfrm>
            <a:off x="1799075" y="1147900"/>
            <a:ext cx="1088100" cy="3420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65"/>
          <p:cNvSpPr/>
          <p:nvPr/>
        </p:nvSpPr>
        <p:spPr>
          <a:xfrm>
            <a:off x="685450" y="1147900"/>
            <a:ext cx="1088100" cy="3420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65"/>
          <p:cNvSpPr/>
          <p:nvPr/>
        </p:nvSpPr>
        <p:spPr>
          <a:xfrm>
            <a:off x="2914000" y="1147900"/>
            <a:ext cx="1088100" cy="3420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5"/>
          <p:cNvSpPr/>
          <p:nvPr/>
        </p:nvSpPr>
        <p:spPr>
          <a:xfrm>
            <a:off x="4028925" y="1147900"/>
            <a:ext cx="1088100" cy="3420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5"/>
          <p:cNvSpPr/>
          <p:nvPr/>
        </p:nvSpPr>
        <p:spPr>
          <a:xfrm>
            <a:off x="5142550" y="1147900"/>
            <a:ext cx="1088100" cy="3420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5"/>
          <p:cNvSpPr/>
          <p:nvPr/>
        </p:nvSpPr>
        <p:spPr>
          <a:xfrm>
            <a:off x="6256175" y="1147900"/>
            <a:ext cx="1088100" cy="34209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5"/>
          <p:cNvSpPr/>
          <p:nvPr/>
        </p:nvSpPr>
        <p:spPr>
          <a:xfrm>
            <a:off x="7371100" y="1147900"/>
            <a:ext cx="1088100" cy="34209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5"/>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sp>
        <p:nvSpPr>
          <p:cNvPr id="1438" name="Google Shape;1438;p65"/>
          <p:cNvSpPr txBox="1"/>
          <p:nvPr>
            <p:ph idx="2" type="title"/>
          </p:nvPr>
        </p:nvSpPr>
        <p:spPr>
          <a:xfrm>
            <a:off x="496000" y="1914551"/>
            <a:ext cx="14670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Mon</a:t>
            </a:r>
            <a:endParaRPr/>
          </a:p>
        </p:txBody>
      </p:sp>
      <p:sp>
        <p:nvSpPr>
          <p:cNvPr id="1439" name="Google Shape;1439;p65"/>
          <p:cNvSpPr txBox="1"/>
          <p:nvPr>
            <p:ph idx="3" type="title"/>
          </p:nvPr>
        </p:nvSpPr>
        <p:spPr>
          <a:xfrm>
            <a:off x="495350" y="987775"/>
            <a:ext cx="1467000" cy="1069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25</a:t>
            </a:r>
            <a:endParaRPr/>
          </a:p>
        </p:txBody>
      </p:sp>
      <p:sp>
        <p:nvSpPr>
          <p:cNvPr id="1440" name="Google Shape;1440;p65"/>
          <p:cNvSpPr txBox="1"/>
          <p:nvPr>
            <p:ph idx="4" type="title"/>
          </p:nvPr>
        </p:nvSpPr>
        <p:spPr>
          <a:xfrm>
            <a:off x="1610275" y="1914551"/>
            <a:ext cx="14670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Tue</a:t>
            </a:r>
            <a:endParaRPr/>
          </a:p>
        </p:txBody>
      </p:sp>
      <p:sp>
        <p:nvSpPr>
          <p:cNvPr id="1441" name="Google Shape;1441;p65"/>
          <p:cNvSpPr txBox="1"/>
          <p:nvPr>
            <p:ph idx="5" type="title"/>
          </p:nvPr>
        </p:nvSpPr>
        <p:spPr>
          <a:xfrm>
            <a:off x="1609625" y="987775"/>
            <a:ext cx="1467000" cy="1069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26</a:t>
            </a:r>
            <a:endParaRPr/>
          </a:p>
        </p:txBody>
      </p:sp>
      <p:sp>
        <p:nvSpPr>
          <p:cNvPr id="1442" name="Google Shape;1442;p65"/>
          <p:cNvSpPr txBox="1"/>
          <p:nvPr>
            <p:ph idx="6" type="title"/>
          </p:nvPr>
        </p:nvSpPr>
        <p:spPr>
          <a:xfrm>
            <a:off x="2724550" y="1914551"/>
            <a:ext cx="14670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Wed</a:t>
            </a:r>
            <a:endParaRPr/>
          </a:p>
        </p:txBody>
      </p:sp>
      <p:sp>
        <p:nvSpPr>
          <p:cNvPr id="1443" name="Google Shape;1443;p65"/>
          <p:cNvSpPr txBox="1"/>
          <p:nvPr>
            <p:ph idx="7" type="title"/>
          </p:nvPr>
        </p:nvSpPr>
        <p:spPr>
          <a:xfrm>
            <a:off x="2723900" y="987775"/>
            <a:ext cx="1467000" cy="1069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27</a:t>
            </a:r>
            <a:endParaRPr/>
          </a:p>
        </p:txBody>
      </p:sp>
      <p:sp>
        <p:nvSpPr>
          <p:cNvPr id="1444" name="Google Shape;1444;p65"/>
          <p:cNvSpPr txBox="1"/>
          <p:nvPr>
            <p:ph idx="8" type="title"/>
          </p:nvPr>
        </p:nvSpPr>
        <p:spPr>
          <a:xfrm>
            <a:off x="3838825" y="1914551"/>
            <a:ext cx="14670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Thu</a:t>
            </a:r>
            <a:endParaRPr/>
          </a:p>
        </p:txBody>
      </p:sp>
      <p:sp>
        <p:nvSpPr>
          <p:cNvPr id="1445" name="Google Shape;1445;p65"/>
          <p:cNvSpPr txBox="1"/>
          <p:nvPr>
            <p:ph idx="9" type="title"/>
          </p:nvPr>
        </p:nvSpPr>
        <p:spPr>
          <a:xfrm>
            <a:off x="3838175" y="987775"/>
            <a:ext cx="1467000" cy="1069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28</a:t>
            </a:r>
            <a:endParaRPr/>
          </a:p>
        </p:txBody>
      </p:sp>
      <p:sp>
        <p:nvSpPr>
          <p:cNvPr id="1446" name="Google Shape;1446;p65"/>
          <p:cNvSpPr txBox="1"/>
          <p:nvPr>
            <p:ph idx="13" type="title"/>
          </p:nvPr>
        </p:nvSpPr>
        <p:spPr>
          <a:xfrm>
            <a:off x="4953100" y="1914551"/>
            <a:ext cx="14670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Fri</a:t>
            </a:r>
            <a:endParaRPr/>
          </a:p>
        </p:txBody>
      </p:sp>
      <p:sp>
        <p:nvSpPr>
          <p:cNvPr id="1447" name="Google Shape;1447;p65"/>
          <p:cNvSpPr txBox="1"/>
          <p:nvPr>
            <p:ph idx="14" type="title"/>
          </p:nvPr>
        </p:nvSpPr>
        <p:spPr>
          <a:xfrm>
            <a:off x="4952451" y="987775"/>
            <a:ext cx="1467000" cy="1069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29</a:t>
            </a:r>
            <a:endParaRPr/>
          </a:p>
        </p:txBody>
      </p:sp>
      <p:sp>
        <p:nvSpPr>
          <p:cNvPr id="1448" name="Google Shape;1448;p65"/>
          <p:cNvSpPr txBox="1"/>
          <p:nvPr>
            <p:ph idx="15" type="title"/>
          </p:nvPr>
        </p:nvSpPr>
        <p:spPr>
          <a:xfrm>
            <a:off x="6067375" y="1914551"/>
            <a:ext cx="14670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a:t>
            </a:r>
            <a:endParaRPr/>
          </a:p>
        </p:txBody>
      </p:sp>
      <p:sp>
        <p:nvSpPr>
          <p:cNvPr id="1449" name="Google Shape;1449;p65"/>
          <p:cNvSpPr txBox="1"/>
          <p:nvPr>
            <p:ph idx="16" type="title"/>
          </p:nvPr>
        </p:nvSpPr>
        <p:spPr>
          <a:xfrm>
            <a:off x="6066726" y="987775"/>
            <a:ext cx="1467000" cy="1069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30</a:t>
            </a:r>
            <a:endParaRPr/>
          </a:p>
        </p:txBody>
      </p:sp>
      <p:sp>
        <p:nvSpPr>
          <p:cNvPr id="1450" name="Google Shape;1450;p65"/>
          <p:cNvSpPr txBox="1"/>
          <p:nvPr>
            <p:ph idx="17" type="title"/>
          </p:nvPr>
        </p:nvSpPr>
        <p:spPr>
          <a:xfrm>
            <a:off x="7181650" y="1914551"/>
            <a:ext cx="14670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Sun</a:t>
            </a:r>
            <a:endParaRPr/>
          </a:p>
        </p:txBody>
      </p:sp>
      <p:sp>
        <p:nvSpPr>
          <p:cNvPr id="1451" name="Google Shape;1451;p65"/>
          <p:cNvSpPr txBox="1"/>
          <p:nvPr>
            <p:ph idx="18" type="title"/>
          </p:nvPr>
        </p:nvSpPr>
        <p:spPr>
          <a:xfrm>
            <a:off x="7181001" y="987775"/>
            <a:ext cx="1467000" cy="1069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31</a:t>
            </a:r>
            <a:endParaRPr/>
          </a:p>
        </p:txBody>
      </p:sp>
      <p:sp>
        <p:nvSpPr>
          <p:cNvPr id="1452" name="Google Shape;1452;p65"/>
          <p:cNvSpPr txBox="1"/>
          <p:nvPr/>
        </p:nvSpPr>
        <p:spPr>
          <a:xfrm>
            <a:off x="742125" y="28909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453" name="Google Shape;1453;p65"/>
          <p:cNvSpPr txBox="1"/>
          <p:nvPr/>
        </p:nvSpPr>
        <p:spPr>
          <a:xfrm>
            <a:off x="742125" y="37672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454" name="Google Shape;1454;p65"/>
          <p:cNvSpPr txBox="1"/>
          <p:nvPr/>
        </p:nvSpPr>
        <p:spPr>
          <a:xfrm>
            <a:off x="1853275" y="245282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455" name="Google Shape;1455;p65"/>
          <p:cNvSpPr txBox="1"/>
          <p:nvPr/>
        </p:nvSpPr>
        <p:spPr>
          <a:xfrm>
            <a:off x="1853275" y="332912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456" name="Google Shape;1456;p65"/>
          <p:cNvSpPr txBox="1"/>
          <p:nvPr/>
        </p:nvSpPr>
        <p:spPr>
          <a:xfrm>
            <a:off x="1853275" y="37672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457" name="Google Shape;1457;p65"/>
          <p:cNvSpPr txBox="1"/>
          <p:nvPr/>
        </p:nvSpPr>
        <p:spPr>
          <a:xfrm>
            <a:off x="2967550" y="28909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458" name="Google Shape;1458;p65"/>
          <p:cNvSpPr txBox="1"/>
          <p:nvPr/>
        </p:nvSpPr>
        <p:spPr>
          <a:xfrm>
            <a:off x="4081825" y="28909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459" name="Google Shape;1459;p65"/>
          <p:cNvSpPr txBox="1"/>
          <p:nvPr/>
        </p:nvSpPr>
        <p:spPr>
          <a:xfrm>
            <a:off x="4081825" y="332912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460" name="Google Shape;1460;p65"/>
          <p:cNvSpPr txBox="1"/>
          <p:nvPr/>
        </p:nvSpPr>
        <p:spPr>
          <a:xfrm>
            <a:off x="4081825" y="37672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Pluto</a:t>
            </a:r>
            <a:endParaRPr>
              <a:solidFill>
                <a:srgbClr val="434343"/>
              </a:solidFill>
              <a:latin typeface="Roboto"/>
              <a:ea typeface="Roboto"/>
              <a:cs typeface="Roboto"/>
              <a:sym typeface="Roboto"/>
            </a:endParaRPr>
          </a:p>
        </p:txBody>
      </p:sp>
      <p:sp>
        <p:nvSpPr>
          <p:cNvPr id="1461" name="Google Shape;1461;p65"/>
          <p:cNvSpPr txBox="1"/>
          <p:nvPr/>
        </p:nvSpPr>
        <p:spPr>
          <a:xfrm>
            <a:off x="5196100" y="245282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462" name="Google Shape;1462;p65"/>
          <p:cNvSpPr txBox="1"/>
          <p:nvPr/>
        </p:nvSpPr>
        <p:spPr>
          <a:xfrm>
            <a:off x="5196100" y="28909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Sun</a:t>
            </a:r>
            <a:endParaRPr>
              <a:solidFill>
                <a:srgbClr val="434343"/>
              </a:solidFill>
              <a:latin typeface="Roboto"/>
              <a:ea typeface="Roboto"/>
              <a:cs typeface="Roboto"/>
              <a:sym typeface="Roboto"/>
            </a:endParaRPr>
          </a:p>
        </p:txBody>
      </p:sp>
      <p:sp>
        <p:nvSpPr>
          <p:cNvPr id="1463" name="Google Shape;1463;p65"/>
          <p:cNvSpPr txBox="1"/>
          <p:nvPr/>
        </p:nvSpPr>
        <p:spPr>
          <a:xfrm>
            <a:off x="5196100" y="332912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464" name="Google Shape;1464;p65"/>
          <p:cNvSpPr txBox="1"/>
          <p:nvPr/>
        </p:nvSpPr>
        <p:spPr>
          <a:xfrm>
            <a:off x="5196100" y="37672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465" name="Google Shape;1465;p65"/>
          <p:cNvSpPr txBox="1"/>
          <p:nvPr/>
        </p:nvSpPr>
        <p:spPr>
          <a:xfrm>
            <a:off x="6310375" y="245282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466" name="Google Shape;1466;p65"/>
          <p:cNvSpPr txBox="1"/>
          <p:nvPr/>
        </p:nvSpPr>
        <p:spPr>
          <a:xfrm>
            <a:off x="6310375" y="28909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467" name="Google Shape;1467;p65"/>
          <p:cNvSpPr txBox="1"/>
          <p:nvPr/>
        </p:nvSpPr>
        <p:spPr>
          <a:xfrm>
            <a:off x="7423350" y="245282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468" name="Google Shape;1468;p65"/>
          <p:cNvSpPr txBox="1"/>
          <p:nvPr/>
        </p:nvSpPr>
        <p:spPr>
          <a:xfrm>
            <a:off x="7423350" y="28909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469" name="Google Shape;1469;p65"/>
          <p:cNvSpPr txBox="1"/>
          <p:nvPr/>
        </p:nvSpPr>
        <p:spPr>
          <a:xfrm>
            <a:off x="7423350" y="332912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Pluto</a:t>
            </a:r>
            <a:endParaRPr>
              <a:solidFill>
                <a:srgbClr val="434343"/>
              </a:solidFill>
              <a:latin typeface="Roboto"/>
              <a:ea typeface="Roboto"/>
              <a:cs typeface="Roboto"/>
              <a:sym typeface="Roboto"/>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4"/>
        </a:solidFill>
      </p:bgPr>
    </p:bg>
    <p:spTree>
      <p:nvGrpSpPr>
        <p:cNvPr id="1473" name="Shape 1473"/>
        <p:cNvGrpSpPr/>
        <p:nvPr/>
      </p:nvGrpSpPr>
      <p:grpSpPr>
        <a:xfrm>
          <a:off x="0" y="0"/>
          <a:ext cx="0" cy="0"/>
          <a:chOff x="0" y="0"/>
          <a:chExt cx="0" cy="0"/>
        </a:xfrm>
      </p:grpSpPr>
      <p:sp>
        <p:nvSpPr>
          <p:cNvPr id="1474" name="Google Shape;1474;p66"/>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Maybe you need to divide the content</a:t>
            </a:r>
            <a:endParaRPr/>
          </a:p>
        </p:txBody>
      </p:sp>
      <p:sp>
        <p:nvSpPr>
          <p:cNvPr id="1475" name="Google Shape;1475;p66"/>
          <p:cNvSpPr/>
          <p:nvPr/>
        </p:nvSpPr>
        <p:spPr>
          <a:xfrm>
            <a:off x="1016425" y="1375825"/>
            <a:ext cx="3504900" cy="2863800"/>
          </a:xfrm>
          <a:prstGeom prst="roundRect">
            <a:avLst>
              <a:gd fmla="val 9091"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76" name="Google Shape;1476;p66"/>
          <p:cNvCxnSpPr/>
          <p:nvPr/>
        </p:nvCxnSpPr>
        <p:spPr>
          <a:xfrm>
            <a:off x="1265125" y="1917525"/>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77" name="Google Shape;1477;p66"/>
          <p:cNvCxnSpPr/>
          <p:nvPr/>
        </p:nvCxnSpPr>
        <p:spPr>
          <a:xfrm>
            <a:off x="1265125" y="2121084"/>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78" name="Google Shape;1478;p66"/>
          <p:cNvCxnSpPr/>
          <p:nvPr/>
        </p:nvCxnSpPr>
        <p:spPr>
          <a:xfrm>
            <a:off x="1265125" y="2324643"/>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79" name="Google Shape;1479;p66"/>
          <p:cNvCxnSpPr/>
          <p:nvPr/>
        </p:nvCxnSpPr>
        <p:spPr>
          <a:xfrm>
            <a:off x="1265125" y="2528202"/>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80" name="Google Shape;1480;p66"/>
          <p:cNvCxnSpPr/>
          <p:nvPr/>
        </p:nvCxnSpPr>
        <p:spPr>
          <a:xfrm>
            <a:off x="1265125" y="2731761"/>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81" name="Google Shape;1481;p66"/>
          <p:cNvCxnSpPr/>
          <p:nvPr/>
        </p:nvCxnSpPr>
        <p:spPr>
          <a:xfrm>
            <a:off x="1265125" y="2935320"/>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82" name="Google Shape;1482;p66"/>
          <p:cNvCxnSpPr/>
          <p:nvPr/>
        </p:nvCxnSpPr>
        <p:spPr>
          <a:xfrm>
            <a:off x="1265125" y="3138880"/>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83" name="Google Shape;1483;p66"/>
          <p:cNvCxnSpPr/>
          <p:nvPr/>
        </p:nvCxnSpPr>
        <p:spPr>
          <a:xfrm>
            <a:off x="1265125" y="3342439"/>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84" name="Google Shape;1484;p66"/>
          <p:cNvCxnSpPr/>
          <p:nvPr/>
        </p:nvCxnSpPr>
        <p:spPr>
          <a:xfrm>
            <a:off x="1265125" y="3545998"/>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85" name="Google Shape;1485;p66"/>
          <p:cNvCxnSpPr/>
          <p:nvPr/>
        </p:nvCxnSpPr>
        <p:spPr>
          <a:xfrm>
            <a:off x="1265125" y="3749557"/>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86" name="Google Shape;1486;p66"/>
          <p:cNvCxnSpPr/>
          <p:nvPr/>
        </p:nvCxnSpPr>
        <p:spPr>
          <a:xfrm>
            <a:off x="1265125" y="3953116"/>
            <a:ext cx="3007500" cy="0"/>
          </a:xfrm>
          <a:prstGeom prst="straightConnector1">
            <a:avLst/>
          </a:prstGeom>
          <a:noFill/>
          <a:ln cap="flat" cmpd="sng" w="9525">
            <a:solidFill>
              <a:schemeClr val="accent5"/>
            </a:solidFill>
            <a:prstDash val="solid"/>
            <a:round/>
            <a:headEnd len="med" w="med" type="none"/>
            <a:tailEnd len="med" w="med" type="none"/>
          </a:ln>
        </p:spPr>
      </p:cxnSp>
      <p:sp>
        <p:nvSpPr>
          <p:cNvPr id="1487" name="Google Shape;1487;p66"/>
          <p:cNvSpPr txBox="1"/>
          <p:nvPr>
            <p:ph idx="3" type="subTitle"/>
          </p:nvPr>
        </p:nvSpPr>
        <p:spPr>
          <a:xfrm>
            <a:off x="1274737" y="1815275"/>
            <a:ext cx="2989500" cy="916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Jupiter is a gas giant and the biggest planet in the Solar System. It's the fourth-brightest object</a:t>
            </a:r>
            <a:endParaRPr/>
          </a:p>
        </p:txBody>
      </p:sp>
      <p:sp>
        <p:nvSpPr>
          <p:cNvPr id="1488" name="Google Shape;1488;p66"/>
          <p:cNvSpPr txBox="1"/>
          <p:nvPr>
            <p:ph idx="4" type="title"/>
          </p:nvPr>
        </p:nvSpPr>
        <p:spPr>
          <a:xfrm>
            <a:off x="1274113" y="1367000"/>
            <a:ext cx="2989500" cy="66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Saturday</a:t>
            </a:r>
            <a:endParaRPr/>
          </a:p>
        </p:txBody>
      </p:sp>
      <p:sp>
        <p:nvSpPr>
          <p:cNvPr id="1489" name="Google Shape;1489;p66"/>
          <p:cNvSpPr/>
          <p:nvPr/>
        </p:nvSpPr>
        <p:spPr>
          <a:xfrm>
            <a:off x="4622669" y="1375825"/>
            <a:ext cx="3504900" cy="2863800"/>
          </a:xfrm>
          <a:prstGeom prst="roundRect">
            <a:avLst>
              <a:gd fmla="val 9091" name="adj"/>
            </a:avLst>
          </a:prstGeom>
          <a:solidFill>
            <a:schemeClr val="accent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90" name="Google Shape;1490;p66"/>
          <p:cNvCxnSpPr/>
          <p:nvPr/>
        </p:nvCxnSpPr>
        <p:spPr>
          <a:xfrm>
            <a:off x="4871363" y="1917525"/>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91" name="Google Shape;1491;p66"/>
          <p:cNvCxnSpPr/>
          <p:nvPr/>
        </p:nvCxnSpPr>
        <p:spPr>
          <a:xfrm>
            <a:off x="4871363" y="2121084"/>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92" name="Google Shape;1492;p66"/>
          <p:cNvCxnSpPr/>
          <p:nvPr/>
        </p:nvCxnSpPr>
        <p:spPr>
          <a:xfrm>
            <a:off x="4871363" y="2324643"/>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93" name="Google Shape;1493;p66"/>
          <p:cNvCxnSpPr/>
          <p:nvPr/>
        </p:nvCxnSpPr>
        <p:spPr>
          <a:xfrm>
            <a:off x="4871363" y="2528202"/>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94" name="Google Shape;1494;p66"/>
          <p:cNvCxnSpPr/>
          <p:nvPr/>
        </p:nvCxnSpPr>
        <p:spPr>
          <a:xfrm>
            <a:off x="4871363" y="2731761"/>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95" name="Google Shape;1495;p66"/>
          <p:cNvCxnSpPr/>
          <p:nvPr/>
        </p:nvCxnSpPr>
        <p:spPr>
          <a:xfrm>
            <a:off x="4871363" y="2935320"/>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96" name="Google Shape;1496;p66"/>
          <p:cNvCxnSpPr/>
          <p:nvPr/>
        </p:nvCxnSpPr>
        <p:spPr>
          <a:xfrm>
            <a:off x="4871363" y="3138880"/>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97" name="Google Shape;1497;p66"/>
          <p:cNvCxnSpPr/>
          <p:nvPr/>
        </p:nvCxnSpPr>
        <p:spPr>
          <a:xfrm>
            <a:off x="4871363" y="3342439"/>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98" name="Google Shape;1498;p66"/>
          <p:cNvCxnSpPr/>
          <p:nvPr/>
        </p:nvCxnSpPr>
        <p:spPr>
          <a:xfrm>
            <a:off x="4871363" y="3545998"/>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499" name="Google Shape;1499;p66"/>
          <p:cNvCxnSpPr/>
          <p:nvPr/>
        </p:nvCxnSpPr>
        <p:spPr>
          <a:xfrm>
            <a:off x="4871363" y="3749557"/>
            <a:ext cx="3007500" cy="0"/>
          </a:xfrm>
          <a:prstGeom prst="straightConnector1">
            <a:avLst/>
          </a:prstGeom>
          <a:noFill/>
          <a:ln cap="flat" cmpd="sng" w="9525">
            <a:solidFill>
              <a:schemeClr val="accent5"/>
            </a:solidFill>
            <a:prstDash val="solid"/>
            <a:round/>
            <a:headEnd len="med" w="med" type="none"/>
            <a:tailEnd len="med" w="med" type="none"/>
          </a:ln>
        </p:spPr>
      </p:cxnSp>
      <p:cxnSp>
        <p:nvCxnSpPr>
          <p:cNvPr id="1500" name="Google Shape;1500;p66"/>
          <p:cNvCxnSpPr/>
          <p:nvPr/>
        </p:nvCxnSpPr>
        <p:spPr>
          <a:xfrm>
            <a:off x="4871363" y="3953116"/>
            <a:ext cx="3007500" cy="0"/>
          </a:xfrm>
          <a:prstGeom prst="straightConnector1">
            <a:avLst/>
          </a:prstGeom>
          <a:noFill/>
          <a:ln cap="flat" cmpd="sng" w="9525">
            <a:solidFill>
              <a:schemeClr val="accent5"/>
            </a:solidFill>
            <a:prstDash val="solid"/>
            <a:round/>
            <a:headEnd len="med" w="med" type="none"/>
            <a:tailEnd len="med" w="med" type="none"/>
          </a:ln>
        </p:spPr>
      </p:cxnSp>
      <p:sp>
        <p:nvSpPr>
          <p:cNvPr id="1501" name="Google Shape;1501;p66"/>
          <p:cNvSpPr txBox="1"/>
          <p:nvPr>
            <p:ph idx="1" type="subTitle"/>
          </p:nvPr>
        </p:nvSpPr>
        <p:spPr>
          <a:xfrm>
            <a:off x="4880377" y="1815275"/>
            <a:ext cx="2989500" cy="916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Saturn is a gas giant and has several rings. It's composed mostly of hydrogen and helium</a:t>
            </a:r>
            <a:endParaRPr/>
          </a:p>
        </p:txBody>
      </p:sp>
      <p:sp>
        <p:nvSpPr>
          <p:cNvPr id="1502" name="Google Shape;1502;p66"/>
          <p:cNvSpPr txBox="1"/>
          <p:nvPr>
            <p:ph idx="2" type="title"/>
          </p:nvPr>
        </p:nvSpPr>
        <p:spPr>
          <a:xfrm>
            <a:off x="4879752" y="1367000"/>
            <a:ext cx="2989500" cy="66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Sunday</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6" name="Shape 1506"/>
        <p:cNvGrpSpPr/>
        <p:nvPr/>
      </p:nvGrpSpPr>
      <p:grpSpPr>
        <a:xfrm>
          <a:off x="0" y="0"/>
          <a:ext cx="0" cy="0"/>
          <a:chOff x="0" y="0"/>
          <a:chExt cx="0" cy="0"/>
        </a:xfrm>
      </p:grpSpPr>
      <p:sp>
        <p:nvSpPr>
          <p:cNvPr id="1507" name="Google Shape;1507;p67"/>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sp>
        <p:nvSpPr>
          <p:cNvPr id="1508" name="Google Shape;1508;p67"/>
          <p:cNvSpPr/>
          <p:nvPr/>
        </p:nvSpPr>
        <p:spPr>
          <a:xfrm>
            <a:off x="751650" y="1414600"/>
            <a:ext cx="1115700" cy="31542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7"/>
          <p:cNvSpPr/>
          <p:nvPr/>
        </p:nvSpPr>
        <p:spPr>
          <a:xfrm>
            <a:off x="1899057" y="1414600"/>
            <a:ext cx="1115700" cy="31542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7"/>
          <p:cNvSpPr/>
          <p:nvPr/>
        </p:nvSpPr>
        <p:spPr>
          <a:xfrm>
            <a:off x="3046464" y="1414600"/>
            <a:ext cx="1115700" cy="31542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7"/>
          <p:cNvSpPr/>
          <p:nvPr/>
        </p:nvSpPr>
        <p:spPr>
          <a:xfrm>
            <a:off x="4193871" y="1414600"/>
            <a:ext cx="1115700" cy="31542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7"/>
          <p:cNvSpPr/>
          <p:nvPr/>
        </p:nvSpPr>
        <p:spPr>
          <a:xfrm>
            <a:off x="5341278" y="1414600"/>
            <a:ext cx="1115700" cy="31542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7"/>
          <p:cNvSpPr/>
          <p:nvPr/>
        </p:nvSpPr>
        <p:spPr>
          <a:xfrm>
            <a:off x="3046475" y="1058375"/>
            <a:ext cx="1115700" cy="323700"/>
          </a:xfrm>
          <a:prstGeom prst="roundRect">
            <a:avLst>
              <a:gd fmla="val 35751"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Wednesday</a:t>
            </a:r>
            <a:endParaRPr sz="1600">
              <a:solidFill>
                <a:schemeClr val="accent2"/>
              </a:solidFill>
              <a:latin typeface="Neucha"/>
              <a:ea typeface="Neucha"/>
              <a:cs typeface="Neucha"/>
              <a:sym typeface="Neucha"/>
            </a:endParaRPr>
          </a:p>
        </p:txBody>
      </p:sp>
      <p:sp>
        <p:nvSpPr>
          <p:cNvPr id="1514" name="Google Shape;1514;p67"/>
          <p:cNvSpPr/>
          <p:nvPr/>
        </p:nvSpPr>
        <p:spPr>
          <a:xfrm>
            <a:off x="1899050" y="1058375"/>
            <a:ext cx="1115700" cy="323700"/>
          </a:xfrm>
          <a:prstGeom prst="roundRect">
            <a:avLst>
              <a:gd fmla="val 35751"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Tuesday</a:t>
            </a:r>
            <a:endParaRPr sz="1600">
              <a:solidFill>
                <a:schemeClr val="accent2"/>
              </a:solidFill>
              <a:latin typeface="Neucha"/>
              <a:ea typeface="Neucha"/>
              <a:cs typeface="Neucha"/>
              <a:sym typeface="Neucha"/>
            </a:endParaRPr>
          </a:p>
        </p:txBody>
      </p:sp>
      <p:sp>
        <p:nvSpPr>
          <p:cNvPr id="1515" name="Google Shape;1515;p67"/>
          <p:cNvSpPr/>
          <p:nvPr/>
        </p:nvSpPr>
        <p:spPr>
          <a:xfrm>
            <a:off x="5341275" y="1058375"/>
            <a:ext cx="1115700" cy="323700"/>
          </a:xfrm>
          <a:prstGeom prst="roundRect">
            <a:avLst>
              <a:gd fmla="val 35751"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Friday</a:t>
            </a:r>
            <a:endParaRPr sz="1600">
              <a:solidFill>
                <a:schemeClr val="accent2"/>
              </a:solidFill>
              <a:latin typeface="Neucha"/>
              <a:ea typeface="Neucha"/>
              <a:cs typeface="Neucha"/>
              <a:sym typeface="Neucha"/>
            </a:endParaRPr>
          </a:p>
        </p:txBody>
      </p:sp>
      <p:sp>
        <p:nvSpPr>
          <p:cNvPr id="1516" name="Google Shape;1516;p67"/>
          <p:cNvSpPr/>
          <p:nvPr/>
        </p:nvSpPr>
        <p:spPr>
          <a:xfrm>
            <a:off x="4193875" y="1058375"/>
            <a:ext cx="1115700" cy="323700"/>
          </a:xfrm>
          <a:prstGeom prst="roundRect">
            <a:avLst>
              <a:gd fmla="val 35751"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Thursday</a:t>
            </a:r>
            <a:endParaRPr sz="1600">
              <a:solidFill>
                <a:schemeClr val="accent2"/>
              </a:solidFill>
              <a:latin typeface="Neucha"/>
              <a:ea typeface="Neucha"/>
              <a:cs typeface="Neucha"/>
              <a:sym typeface="Neucha"/>
            </a:endParaRPr>
          </a:p>
        </p:txBody>
      </p:sp>
      <p:sp>
        <p:nvSpPr>
          <p:cNvPr id="1517" name="Google Shape;1517;p67"/>
          <p:cNvSpPr/>
          <p:nvPr/>
        </p:nvSpPr>
        <p:spPr>
          <a:xfrm>
            <a:off x="751625" y="1058375"/>
            <a:ext cx="1115700" cy="323700"/>
          </a:xfrm>
          <a:prstGeom prst="roundRect">
            <a:avLst>
              <a:gd fmla="val 35751"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Monday</a:t>
            </a:r>
            <a:endParaRPr sz="1600">
              <a:solidFill>
                <a:schemeClr val="accent2"/>
              </a:solidFill>
              <a:latin typeface="Neucha"/>
              <a:ea typeface="Neucha"/>
              <a:cs typeface="Neucha"/>
              <a:sym typeface="Neucha"/>
            </a:endParaRPr>
          </a:p>
        </p:txBody>
      </p:sp>
      <p:sp>
        <p:nvSpPr>
          <p:cNvPr id="1518" name="Google Shape;1518;p67"/>
          <p:cNvSpPr/>
          <p:nvPr/>
        </p:nvSpPr>
        <p:spPr>
          <a:xfrm>
            <a:off x="6488675" y="1058375"/>
            <a:ext cx="1931400" cy="35103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7"/>
          <p:cNvSpPr/>
          <p:nvPr/>
        </p:nvSpPr>
        <p:spPr>
          <a:xfrm>
            <a:off x="6590375" y="1600325"/>
            <a:ext cx="124200" cy="1242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7"/>
          <p:cNvSpPr txBox="1"/>
          <p:nvPr/>
        </p:nvSpPr>
        <p:spPr>
          <a:xfrm>
            <a:off x="6682925" y="1077438"/>
            <a:ext cx="1542900" cy="323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To do</a:t>
            </a:r>
            <a:endParaRPr sz="1600">
              <a:solidFill>
                <a:schemeClr val="accent2"/>
              </a:solidFill>
              <a:latin typeface="Neucha"/>
              <a:ea typeface="Neucha"/>
              <a:cs typeface="Neucha"/>
              <a:sym typeface="Neucha"/>
            </a:endParaRPr>
          </a:p>
        </p:txBody>
      </p:sp>
      <p:sp>
        <p:nvSpPr>
          <p:cNvPr id="1521" name="Google Shape;1521;p67"/>
          <p:cNvSpPr txBox="1"/>
          <p:nvPr/>
        </p:nvSpPr>
        <p:spPr>
          <a:xfrm>
            <a:off x="6682925" y="1472000"/>
            <a:ext cx="1737000" cy="323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rgbClr val="434343"/>
                </a:solidFill>
                <a:latin typeface="Roboto"/>
                <a:ea typeface="Roboto"/>
                <a:cs typeface="Roboto"/>
                <a:sym typeface="Roboto"/>
              </a:rPr>
              <a:t>The Sun is the star at the center </a:t>
            </a:r>
            <a:endParaRPr sz="1300">
              <a:solidFill>
                <a:srgbClr val="434343"/>
              </a:solidFill>
              <a:latin typeface="Roboto"/>
              <a:ea typeface="Roboto"/>
              <a:cs typeface="Roboto"/>
              <a:sym typeface="Roboto"/>
            </a:endParaRPr>
          </a:p>
        </p:txBody>
      </p:sp>
      <p:sp>
        <p:nvSpPr>
          <p:cNvPr id="1522" name="Google Shape;1522;p67"/>
          <p:cNvSpPr/>
          <p:nvPr/>
        </p:nvSpPr>
        <p:spPr>
          <a:xfrm>
            <a:off x="6590375" y="2124200"/>
            <a:ext cx="124200" cy="124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7"/>
          <p:cNvSpPr txBox="1"/>
          <p:nvPr/>
        </p:nvSpPr>
        <p:spPr>
          <a:xfrm>
            <a:off x="6682925" y="1995875"/>
            <a:ext cx="1737000" cy="323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rgbClr val="434343"/>
                </a:solidFill>
                <a:latin typeface="Roboto"/>
                <a:ea typeface="Roboto"/>
                <a:cs typeface="Roboto"/>
                <a:sym typeface="Roboto"/>
              </a:rPr>
              <a:t>Pluto is considered a dwarf planet</a:t>
            </a:r>
            <a:endParaRPr sz="1300">
              <a:solidFill>
                <a:srgbClr val="434343"/>
              </a:solidFill>
              <a:latin typeface="Roboto"/>
              <a:ea typeface="Roboto"/>
              <a:cs typeface="Roboto"/>
              <a:sym typeface="Roboto"/>
            </a:endParaRPr>
          </a:p>
        </p:txBody>
      </p:sp>
      <p:sp>
        <p:nvSpPr>
          <p:cNvPr id="1524" name="Google Shape;1524;p67"/>
          <p:cNvSpPr/>
          <p:nvPr/>
        </p:nvSpPr>
        <p:spPr>
          <a:xfrm>
            <a:off x="6590375" y="2648075"/>
            <a:ext cx="124200" cy="1242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7"/>
          <p:cNvSpPr txBox="1"/>
          <p:nvPr/>
        </p:nvSpPr>
        <p:spPr>
          <a:xfrm>
            <a:off x="6682925" y="2519750"/>
            <a:ext cx="1737000" cy="323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rgbClr val="434343"/>
                </a:solidFill>
                <a:latin typeface="Roboto"/>
                <a:ea typeface="Roboto"/>
                <a:cs typeface="Roboto"/>
                <a:sym typeface="Roboto"/>
              </a:rPr>
              <a:t>It’s located in the main asteroid belt</a:t>
            </a:r>
            <a:r>
              <a:rPr lang="en" sz="1300">
                <a:solidFill>
                  <a:srgbClr val="434343"/>
                </a:solidFill>
                <a:latin typeface="Roboto"/>
                <a:ea typeface="Roboto"/>
                <a:cs typeface="Roboto"/>
                <a:sym typeface="Roboto"/>
              </a:rPr>
              <a:t> </a:t>
            </a:r>
            <a:endParaRPr sz="1300">
              <a:solidFill>
                <a:srgbClr val="434343"/>
              </a:solidFill>
              <a:latin typeface="Roboto"/>
              <a:ea typeface="Roboto"/>
              <a:cs typeface="Roboto"/>
              <a:sym typeface="Roboto"/>
            </a:endParaRPr>
          </a:p>
        </p:txBody>
      </p:sp>
      <p:sp>
        <p:nvSpPr>
          <p:cNvPr id="1526" name="Google Shape;1526;p67"/>
          <p:cNvSpPr/>
          <p:nvPr/>
        </p:nvSpPr>
        <p:spPr>
          <a:xfrm>
            <a:off x="6590375" y="3171950"/>
            <a:ext cx="124200" cy="1242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7"/>
          <p:cNvSpPr txBox="1"/>
          <p:nvPr/>
        </p:nvSpPr>
        <p:spPr>
          <a:xfrm>
            <a:off x="6682925" y="3043625"/>
            <a:ext cx="1737000" cy="323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rgbClr val="434343"/>
                </a:solidFill>
                <a:latin typeface="Roboto"/>
                <a:ea typeface="Roboto"/>
                <a:cs typeface="Roboto"/>
                <a:sym typeface="Roboto"/>
              </a:rPr>
              <a:t>It’s the farthest planet from the Sun</a:t>
            </a:r>
            <a:r>
              <a:rPr lang="en" sz="1300">
                <a:solidFill>
                  <a:srgbClr val="434343"/>
                </a:solidFill>
                <a:latin typeface="Roboto"/>
                <a:ea typeface="Roboto"/>
                <a:cs typeface="Roboto"/>
                <a:sym typeface="Roboto"/>
              </a:rPr>
              <a:t> </a:t>
            </a:r>
            <a:endParaRPr sz="1300">
              <a:solidFill>
                <a:srgbClr val="434343"/>
              </a:solidFill>
              <a:latin typeface="Roboto"/>
              <a:ea typeface="Roboto"/>
              <a:cs typeface="Roboto"/>
              <a:sym typeface="Roboto"/>
            </a:endParaRPr>
          </a:p>
        </p:txBody>
      </p:sp>
      <p:sp>
        <p:nvSpPr>
          <p:cNvPr id="1528" name="Google Shape;1528;p67"/>
          <p:cNvSpPr/>
          <p:nvPr/>
        </p:nvSpPr>
        <p:spPr>
          <a:xfrm>
            <a:off x="6590375" y="3695825"/>
            <a:ext cx="124200" cy="124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7"/>
          <p:cNvSpPr txBox="1"/>
          <p:nvPr/>
        </p:nvSpPr>
        <p:spPr>
          <a:xfrm>
            <a:off x="6682925" y="3567500"/>
            <a:ext cx="1737000" cy="323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rgbClr val="434343"/>
                </a:solidFill>
                <a:latin typeface="Roboto"/>
                <a:ea typeface="Roboto"/>
                <a:cs typeface="Roboto"/>
                <a:sym typeface="Roboto"/>
              </a:rPr>
              <a:t>Saturn is a gas giant and has several rings</a:t>
            </a:r>
            <a:r>
              <a:rPr lang="en" sz="1300">
                <a:solidFill>
                  <a:srgbClr val="434343"/>
                </a:solidFill>
                <a:latin typeface="Roboto"/>
                <a:ea typeface="Roboto"/>
                <a:cs typeface="Roboto"/>
                <a:sym typeface="Roboto"/>
              </a:rPr>
              <a:t> </a:t>
            </a:r>
            <a:endParaRPr sz="1300">
              <a:solidFill>
                <a:srgbClr val="434343"/>
              </a:solidFill>
              <a:latin typeface="Roboto"/>
              <a:ea typeface="Roboto"/>
              <a:cs typeface="Roboto"/>
              <a:sym typeface="Roboto"/>
            </a:endParaRPr>
          </a:p>
        </p:txBody>
      </p:sp>
      <p:grpSp>
        <p:nvGrpSpPr>
          <p:cNvPr id="1530" name="Google Shape;1530;p67"/>
          <p:cNvGrpSpPr/>
          <p:nvPr/>
        </p:nvGrpSpPr>
        <p:grpSpPr>
          <a:xfrm>
            <a:off x="824669" y="1640686"/>
            <a:ext cx="973500" cy="2695371"/>
            <a:chOff x="6037831" y="1640686"/>
            <a:chExt cx="973500" cy="2695371"/>
          </a:xfrm>
        </p:grpSpPr>
        <p:cxnSp>
          <p:nvCxnSpPr>
            <p:cNvPr id="1531" name="Google Shape;1531;p67"/>
            <p:cNvCxnSpPr/>
            <p:nvPr/>
          </p:nvCxnSpPr>
          <p:spPr>
            <a:xfrm>
              <a:off x="6037831" y="1640686"/>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32" name="Google Shape;1532;p67"/>
            <p:cNvCxnSpPr/>
            <p:nvPr/>
          </p:nvCxnSpPr>
          <p:spPr>
            <a:xfrm>
              <a:off x="6037831" y="1833212"/>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33" name="Google Shape;1533;p67"/>
            <p:cNvCxnSpPr/>
            <p:nvPr/>
          </p:nvCxnSpPr>
          <p:spPr>
            <a:xfrm>
              <a:off x="6037831" y="2025739"/>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34" name="Google Shape;1534;p67"/>
            <p:cNvCxnSpPr/>
            <p:nvPr/>
          </p:nvCxnSpPr>
          <p:spPr>
            <a:xfrm>
              <a:off x="6037831" y="2218265"/>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35" name="Google Shape;1535;p67"/>
            <p:cNvCxnSpPr/>
            <p:nvPr/>
          </p:nvCxnSpPr>
          <p:spPr>
            <a:xfrm>
              <a:off x="6037831" y="2410792"/>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36" name="Google Shape;1536;p67"/>
            <p:cNvCxnSpPr/>
            <p:nvPr/>
          </p:nvCxnSpPr>
          <p:spPr>
            <a:xfrm>
              <a:off x="6037831" y="2988371"/>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37" name="Google Shape;1537;p67"/>
            <p:cNvCxnSpPr/>
            <p:nvPr/>
          </p:nvCxnSpPr>
          <p:spPr>
            <a:xfrm>
              <a:off x="6037831" y="2603318"/>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38" name="Google Shape;1538;p67"/>
            <p:cNvCxnSpPr/>
            <p:nvPr/>
          </p:nvCxnSpPr>
          <p:spPr>
            <a:xfrm>
              <a:off x="6037831" y="3180898"/>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39" name="Google Shape;1539;p67"/>
            <p:cNvCxnSpPr/>
            <p:nvPr/>
          </p:nvCxnSpPr>
          <p:spPr>
            <a:xfrm>
              <a:off x="6037831" y="2795845"/>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40" name="Google Shape;1540;p67"/>
            <p:cNvCxnSpPr/>
            <p:nvPr/>
          </p:nvCxnSpPr>
          <p:spPr>
            <a:xfrm>
              <a:off x="6037831" y="3373424"/>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41" name="Google Shape;1541;p67"/>
            <p:cNvCxnSpPr/>
            <p:nvPr/>
          </p:nvCxnSpPr>
          <p:spPr>
            <a:xfrm>
              <a:off x="6037831" y="3565951"/>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42" name="Google Shape;1542;p67"/>
            <p:cNvCxnSpPr/>
            <p:nvPr/>
          </p:nvCxnSpPr>
          <p:spPr>
            <a:xfrm>
              <a:off x="6037831" y="3758477"/>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43" name="Google Shape;1543;p67"/>
            <p:cNvCxnSpPr/>
            <p:nvPr/>
          </p:nvCxnSpPr>
          <p:spPr>
            <a:xfrm>
              <a:off x="6037831" y="3951004"/>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44" name="Google Shape;1544;p67"/>
            <p:cNvCxnSpPr/>
            <p:nvPr/>
          </p:nvCxnSpPr>
          <p:spPr>
            <a:xfrm>
              <a:off x="6037831" y="4143530"/>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45" name="Google Shape;1545;p67"/>
            <p:cNvCxnSpPr/>
            <p:nvPr/>
          </p:nvCxnSpPr>
          <p:spPr>
            <a:xfrm>
              <a:off x="6037831" y="4336057"/>
              <a:ext cx="973500" cy="0"/>
            </a:xfrm>
            <a:prstGeom prst="straightConnector1">
              <a:avLst/>
            </a:prstGeom>
            <a:noFill/>
            <a:ln cap="flat" cmpd="sng" w="9525">
              <a:solidFill>
                <a:schemeClr val="accent3"/>
              </a:solidFill>
              <a:prstDash val="dot"/>
              <a:round/>
              <a:headEnd len="med" w="med" type="none"/>
              <a:tailEnd len="med" w="med" type="none"/>
            </a:ln>
          </p:spPr>
        </p:cxnSp>
      </p:grpSp>
      <p:grpSp>
        <p:nvGrpSpPr>
          <p:cNvPr id="1546" name="Google Shape;1546;p67"/>
          <p:cNvGrpSpPr/>
          <p:nvPr/>
        </p:nvGrpSpPr>
        <p:grpSpPr>
          <a:xfrm>
            <a:off x="1970156" y="1640686"/>
            <a:ext cx="973500" cy="2695371"/>
            <a:chOff x="6037831" y="1640686"/>
            <a:chExt cx="973500" cy="2695371"/>
          </a:xfrm>
        </p:grpSpPr>
        <p:cxnSp>
          <p:nvCxnSpPr>
            <p:cNvPr id="1547" name="Google Shape;1547;p67"/>
            <p:cNvCxnSpPr/>
            <p:nvPr/>
          </p:nvCxnSpPr>
          <p:spPr>
            <a:xfrm>
              <a:off x="6037831" y="1640686"/>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48" name="Google Shape;1548;p67"/>
            <p:cNvCxnSpPr/>
            <p:nvPr/>
          </p:nvCxnSpPr>
          <p:spPr>
            <a:xfrm>
              <a:off x="6037831" y="1833212"/>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49" name="Google Shape;1549;p67"/>
            <p:cNvCxnSpPr/>
            <p:nvPr/>
          </p:nvCxnSpPr>
          <p:spPr>
            <a:xfrm>
              <a:off x="6037831" y="2025739"/>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50" name="Google Shape;1550;p67"/>
            <p:cNvCxnSpPr/>
            <p:nvPr/>
          </p:nvCxnSpPr>
          <p:spPr>
            <a:xfrm>
              <a:off x="6037831" y="2218265"/>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51" name="Google Shape;1551;p67"/>
            <p:cNvCxnSpPr/>
            <p:nvPr/>
          </p:nvCxnSpPr>
          <p:spPr>
            <a:xfrm>
              <a:off x="6037831" y="2410792"/>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52" name="Google Shape;1552;p67"/>
            <p:cNvCxnSpPr/>
            <p:nvPr/>
          </p:nvCxnSpPr>
          <p:spPr>
            <a:xfrm>
              <a:off x="6037831" y="2988371"/>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53" name="Google Shape;1553;p67"/>
            <p:cNvCxnSpPr/>
            <p:nvPr/>
          </p:nvCxnSpPr>
          <p:spPr>
            <a:xfrm>
              <a:off x="6037831" y="2603318"/>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54" name="Google Shape;1554;p67"/>
            <p:cNvCxnSpPr/>
            <p:nvPr/>
          </p:nvCxnSpPr>
          <p:spPr>
            <a:xfrm>
              <a:off x="6037831" y="3180898"/>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55" name="Google Shape;1555;p67"/>
            <p:cNvCxnSpPr/>
            <p:nvPr/>
          </p:nvCxnSpPr>
          <p:spPr>
            <a:xfrm>
              <a:off x="6037831" y="2795845"/>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56" name="Google Shape;1556;p67"/>
            <p:cNvCxnSpPr/>
            <p:nvPr/>
          </p:nvCxnSpPr>
          <p:spPr>
            <a:xfrm>
              <a:off x="6037831" y="3373424"/>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57" name="Google Shape;1557;p67"/>
            <p:cNvCxnSpPr/>
            <p:nvPr/>
          </p:nvCxnSpPr>
          <p:spPr>
            <a:xfrm>
              <a:off x="6037831" y="3565951"/>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58" name="Google Shape;1558;p67"/>
            <p:cNvCxnSpPr/>
            <p:nvPr/>
          </p:nvCxnSpPr>
          <p:spPr>
            <a:xfrm>
              <a:off x="6037831" y="3758477"/>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59" name="Google Shape;1559;p67"/>
            <p:cNvCxnSpPr/>
            <p:nvPr/>
          </p:nvCxnSpPr>
          <p:spPr>
            <a:xfrm>
              <a:off x="6037831" y="3951004"/>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60" name="Google Shape;1560;p67"/>
            <p:cNvCxnSpPr/>
            <p:nvPr/>
          </p:nvCxnSpPr>
          <p:spPr>
            <a:xfrm>
              <a:off x="6037831" y="4143530"/>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61" name="Google Shape;1561;p67"/>
            <p:cNvCxnSpPr/>
            <p:nvPr/>
          </p:nvCxnSpPr>
          <p:spPr>
            <a:xfrm>
              <a:off x="6037831" y="4336057"/>
              <a:ext cx="973500" cy="0"/>
            </a:xfrm>
            <a:prstGeom prst="straightConnector1">
              <a:avLst/>
            </a:prstGeom>
            <a:noFill/>
            <a:ln cap="flat" cmpd="sng" w="9525">
              <a:solidFill>
                <a:schemeClr val="accent3"/>
              </a:solidFill>
              <a:prstDash val="dot"/>
              <a:round/>
              <a:headEnd len="med" w="med" type="none"/>
              <a:tailEnd len="med" w="med" type="none"/>
            </a:ln>
          </p:spPr>
        </p:cxnSp>
      </p:grpSp>
      <p:grpSp>
        <p:nvGrpSpPr>
          <p:cNvPr id="1562" name="Google Shape;1562;p67"/>
          <p:cNvGrpSpPr/>
          <p:nvPr/>
        </p:nvGrpSpPr>
        <p:grpSpPr>
          <a:xfrm>
            <a:off x="3117569" y="1640686"/>
            <a:ext cx="973500" cy="2695371"/>
            <a:chOff x="6037831" y="1640686"/>
            <a:chExt cx="973500" cy="2695371"/>
          </a:xfrm>
        </p:grpSpPr>
        <p:cxnSp>
          <p:nvCxnSpPr>
            <p:cNvPr id="1563" name="Google Shape;1563;p67"/>
            <p:cNvCxnSpPr/>
            <p:nvPr/>
          </p:nvCxnSpPr>
          <p:spPr>
            <a:xfrm>
              <a:off x="6037831" y="1640686"/>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64" name="Google Shape;1564;p67"/>
            <p:cNvCxnSpPr/>
            <p:nvPr/>
          </p:nvCxnSpPr>
          <p:spPr>
            <a:xfrm>
              <a:off x="6037831" y="1833212"/>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65" name="Google Shape;1565;p67"/>
            <p:cNvCxnSpPr/>
            <p:nvPr/>
          </p:nvCxnSpPr>
          <p:spPr>
            <a:xfrm>
              <a:off x="6037831" y="2025739"/>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66" name="Google Shape;1566;p67"/>
            <p:cNvCxnSpPr/>
            <p:nvPr/>
          </p:nvCxnSpPr>
          <p:spPr>
            <a:xfrm>
              <a:off x="6037831" y="2218265"/>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67" name="Google Shape;1567;p67"/>
            <p:cNvCxnSpPr/>
            <p:nvPr/>
          </p:nvCxnSpPr>
          <p:spPr>
            <a:xfrm>
              <a:off x="6037831" y="2410792"/>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68" name="Google Shape;1568;p67"/>
            <p:cNvCxnSpPr/>
            <p:nvPr/>
          </p:nvCxnSpPr>
          <p:spPr>
            <a:xfrm>
              <a:off x="6037831" y="2988371"/>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69" name="Google Shape;1569;p67"/>
            <p:cNvCxnSpPr/>
            <p:nvPr/>
          </p:nvCxnSpPr>
          <p:spPr>
            <a:xfrm>
              <a:off x="6037831" y="2603318"/>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70" name="Google Shape;1570;p67"/>
            <p:cNvCxnSpPr/>
            <p:nvPr/>
          </p:nvCxnSpPr>
          <p:spPr>
            <a:xfrm>
              <a:off x="6037831" y="3180898"/>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71" name="Google Shape;1571;p67"/>
            <p:cNvCxnSpPr/>
            <p:nvPr/>
          </p:nvCxnSpPr>
          <p:spPr>
            <a:xfrm>
              <a:off x="6037831" y="2795845"/>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72" name="Google Shape;1572;p67"/>
            <p:cNvCxnSpPr/>
            <p:nvPr/>
          </p:nvCxnSpPr>
          <p:spPr>
            <a:xfrm>
              <a:off x="6037831" y="3373424"/>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73" name="Google Shape;1573;p67"/>
            <p:cNvCxnSpPr/>
            <p:nvPr/>
          </p:nvCxnSpPr>
          <p:spPr>
            <a:xfrm>
              <a:off x="6037831" y="3565951"/>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74" name="Google Shape;1574;p67"/>
            <p:cNvCxnSpPr/>
            <p:nvPr/>
          </p:nvCxnSpPr>
          <p:spPr>
            <a:xfrm>
              <a:off x="6037831" y="3758477"/>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75" name="Google Shape;1575;p67"/>
            <p:cNvCxnSpPr/>
            <p:nvPr/>
          </p:nvCxnSpPr>
          <p:spPr>
            <a:xfrm>
              <a:off x="6037831" y="3951004"/>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76" name="Google Shape;1576;p67"/>
            <p:cNvCxnSpPr/>
            <p:nvPr/>
          </p:nvCxnSpPr>
          <p:spPr>
            <a:xfrm>
              <a:off x="6037831" y="4143530"/>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77" name="Google Shape;1577;p67"/>
            <p:cNvCxnSpPr/>
            <p:nvPr/>
          </p:nvCxnSpPr>
          <p:spPr>
            <a:xfrm>
              <a:off x="6037831" y="4336057"/>
              <a:ext cx="973500" cy="0"/>
            </a:xfrm>
            <a:prstGeom prst="straightConnector1">
              <a:avLst/>
            </a:prstGeom>
            <a:noFill/>
            <a:ln cap="flat" cmpd="sng" w="9525">
              <a:solidFill>
                <a:schemeClr val="accent3"/>
              </a:solidFill>
              <a:prstDash val="dot"/>
              <a:round/>
              <a:headEnd len="med" w="med" type="none"/>
              <a:tailEnd len="med" w="med" type="none"/>
            </a:ln>
          </p:spPr>
        </p:cxnSp>
      </p:grpSp>
      <p:grpSp>
        <p:nvGrpSpPr>
          <p:cNvPr id="1578" name="Google Shape;1578;p67"/>
          <p:cNvGrpSpPr/>
          <p:nvPr/>
        </p:nvGrpSpPr>
        <p:grpSpPr>
          <a:xfrm>
            <a:off x="4264969" y="1640686"/>
            <a:ext cx="973500" cy="2695371"/>
            <a:chOff x="6037831" y="1640686"/>
            <a:chExt cx="973500" cy="2695371"/>
          </a:xfrm>
        </p:grpSpPr>
        <p:cxnSp>
          <p:nvCxnSpPr>
            <p:cNvPr id="1579" name="Google Shape;1579;p67"/>
            <p:cNvCxnSpPr/>
            <p:nvPr/>
          </p:nvCxnSpPr>
          <p:spPr>
            <a:xfrm>
              <a:off x="6037831" y="1640686"/>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80" name="Google Shape;1580;p67"/>
            <p:cNvCxnSpPr/>
            <p:nvPr/>
          </p:nvCxnSpPr>
          <p:spPr>
            <a:xfrm>
              <a:off x="6037831" y="1833212"/>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81" name="Google Shape;1581;p67"/>
            <p:cNvCxnSpPr/>
            <p:nvPr/>
          </p:nvCxnSpPr>
          <p:spPr>
            <a:xfrm>
              <a:off x="6037831" y="2025739"/>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82" name="Google Shape;1582;p67"/>
            <p:cNvCxnSpPr/>
            <p:nvPr/>
          </p:nvCxnSpPr>
          <p:spPr>
            <a:xfrm>
              <a:off x="6037831" y="2218265"/>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83" name="Google Shape;1583;p67"/>
            <p:cNvCxnSpPr/>
            <p:nvPr/>
          </p:nvCxnSpPr>
          <p:spPr>
            <a:xfrm>
              <a:off x="6037831" y="2410792"/>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84" name="Google Shape;1584;p67"/>
            <p:cNvCxnSpPr/>
            <p:nvPr/>
          </p:nvCxnSpPr>
          <p:spPr>
            <a:xfrm>
              <a:off x="6037831" y="2988371"/>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85" name="Google Shape;1585;p67"/>
            <p:cNvCxnSpPr/>
            <p:nvPr/>
          </p:nvCxnSpPr>
          <p:spPr>
            <a:xfrm>
              <a:off x="6037831" y="2603318"/>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86" name="Google Shape;1586;p67"/>
            <p:cNvCxnSpPr/>
            <p:nvPr/>
          </p:nvCxnSpPr>
          <p:spPr>
            <a:xfrm>
              <a:off x="6037831" y="3180898"/>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87" name="Google Shape;1587;p67"/>
            <p:cNvCxnSpPr/>
            <p:nvPr/>
          </p:nvCxnSpPr>
          <p:spPr>
            <a:xfrm>
              <a:off x="6037831" y="2795845"/>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88" name="Google Shape;1588;p67"/>
            <p:cNvCxnSpPr/>
            <p:nvPr/>
          </p:nvCxnSpPr>
          <p:spPr>
            <a:xfrm>
              <a:off x="6037831" y="3373424"/>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89" name="Google Shape;1589;p67"/>
            <p:cNvCxnSpPr/>
            <p:nvPr/>
          </p:nvCxnSpPr>
          <p:spPr>
            <a:xfrm>
              <a:off x="6037831" y="3565951"/>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90" name="Google Shape;1590;p67"/>
            <p:cNvCxnSpPr/>
            <p:nvPr/>
          </p:nvCxnSpPr>
          <p:spPr>
            <a:xfrm>
              <a:off x="6037831" y="3758477"/>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91" name="Google Shape;1591;p67"/>
            <p:cNvCxnSpPr/>
            <p:nvPr/>
          </p:nvCxnSpPr>
          <p:spPr>
            <a:xfrm>
              <a:off x="6037831" y="3951004"/>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92" name="Google Shape;1592;p67"/>
            <p:cNvCxnSpPr/>
            <p:nvPr/>
          </p:nvCxnSpPr>
          <p:spPr>
            <a:xfrm>
              <a:off x="6037831" y="4143530"/>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93" name="Google Shape;1593;p67"/>
            <p:cNvCxnSpPr/>
            <p:nvPr/>
          </p:nvCxnSpPr>
          <p:spPr>
            <a:xfrm>
              <a:off x="6037831" y="4336057"/>
              <a:ext cx="973500" cy="0"/>
            </a:xfrm>
            <a:prstGeom prst="straightConnector1">
              <a:avLst/>
            </a:prstGeom>
            <a:noFill/>
            <a:ln cap="flat" cmpd="sng" w="9525">
              <a:solidFill>
                <a:schemeClr val="accent3"/>
              </a:solidFill>
              <a:prstDash val="dot"/>
              <a:round/>
              <a:headEnd len="med" w="med" type="none"/>
              <a:tailEnd len="med" w="med" type="none"/>
            </a:ln>
          </p:spPr>
        </p:cxnSp>
      </p:grpSp>
      <p:grpSp>
        <p:nvGrpSpPr>
          <p:cNvPr id="1594" name="Google Shape;1594;p67"/>
          <p:cNvGrpSpPr/>
          <p:nvPr/>
        </p:nvGrpSpPr>
        <p:grpSpPr>
          <a:xfrm>
            <a:off x="5412369" y="1640686"/>
            <a:ext cx="973500" cy="2695371"/>
            <a:chOff x="6037831" y="1640686"/>
            <a:chExt cx="973500" cy="2695371"/>
          </a:xfrm>
        </p:grpSpPr>
        <p:cxnSp>
          <p:nvCxnSpPr>
            <p:cNvPr id="1595" name="Google Shape;1595;p67"/>
            <p:cNvCxnSpPr/>
            <p:nvPr/>
          </p:nvCxnSpPr>
          <p:spPr>
            <a:xfrm>
              <a:off x="6037831" y="1640686"/>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96" name="Google Shape;1596;p67"/>
            <p:cNvCxnSpPr/>
            <p:nvPr/>
          </p:nvCxnSpPr>
          <p:spPr>
            <a:xfrm>
              <a:off x="6037831" y="1833212"/>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97" name="Google Shape;1597;p67"/>
            <p:cNvCxnSpPr/>
            <p:nvPr/>
          </p:nvCxnSpPr>
          <p:spPr>
            <a:xfrm>
              <a:off x="6037831" y="2025739"/>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98" name="Google Shape;1598;p67"/>
            <p:cNvCxnSpPr/>
            <p:nvPr/>
          </p:nvCxnSpPr>
          <p:spPr>
            <a:xfrm>
              <a:off x="6037831" y="2218265"/>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599" name="Google Shape;1599;p67"/>
            <p:cNvCxnSpPr/>
            <p:nvPr/>
          </p:nvCxnSpPr>
          <p:spPr>
            <a:xfrm>
              <a:off x="6037831" y="2410792"/>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600" name="Google Shape;1600;p67"/>
            <p:cNvCxnSpPr/>
            <p:nvPr/>
          </p:nvCxnSpPr>
          <p:spPr>
            <a:xfrm>
              <a:off x="6037831" y="2988371"/>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601" name="Google Shape;1601;p67"/>
            <p:cNvCxnSpPr/>
            <p:nvPr/>
          </p:nvCxnSpPr>
          <p:spPr>
            <a:xfrm>
              <a:off x="6037831" y="2603318"/>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602" name="Google Shape;1602;p67"/>
            <p:cNvCxnSpPr/>
            <p:nvPr/>
          </p:nvCxnSpPr>
          <p:spPr>
            <a:xfrm>
              <a:off x="6037831" y="3180898"/>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603" name="Google Shape;1603;p67"/>
            <p:cNvCxnSpPr/>
            <p:nvPr/>
          </p:nvCxnSpPr>
          <p:spPr>
            <a:xfrm>
              <a:off x="6037831" y="2795845"/>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604" name="Google Shape;1604;p67"/>
            <p:cNvCxnSpPr/>
            <p:nvPr/>
          </p:nvCxnSpPr>
          <p:spPr>
            <a:xfrm>
              <a:off x="6037831" y="3373424"/>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605" name="Google Shape;1605;p67"/>
            <p:cNvCxnSpPr/>
            <p:nvPr/>
          </p:nvCxnSpPr>
          <p:spPr>
            <a:xfrm>
              <a:off x="6037831" y="3565951"/>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606" name="Google Shape;1606;p67"/>
            <p:cNvCxnSpPr/>
            <p:nvPr/>
          </p:nvCxnSpPr>
          <p:spPr>
            <a:xfrm>
              <a:off x="6037831" y="3758477"/>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607" name="Google Shape;1607;p67"/>
            <p:cNvCxnSpPr/>
            <p:nvPr/>
          </p:nvCxnSpPr>
          <p:spPr>
            <a:xfrm>
              <a:off x="6037831" y="3951004"/>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608" name="Google Shape;1608;p67"/>
            <p:cNvCxnSpPr/>
            <p:nvPr/>
          </p:nvCxnSpPr>
          <p:spPr>
            <a:xfrm>
              <a:off x="6037831" y="4143530"/>
              <a:ext cx="973500" cy="0"/>
            </a:xfrm>
            <a:prstGeom prst="straightConnector1">
              <a:avLst/>
            </a:prstGeom>
            <a:noFill/>
            <a:ln cap="flat" cmpd="sng" w="9525">
              <a:solidFill>
                <a:schemeClr val="accent3"/>
              </a:solidFill>
              <a:prstDash val="dot"/>
              <a:round/>
              <a:headEnd len="med" w="med" type="none"/>
              <a:tailEnd len="med" w="med" type="none"/>
            </a:ln>
          </p:spPr>
        </p:cxnSp>
        <p:cxnSp>
          <p:nvCxnSpPr>
            <p:cNvPr id="1609" name="Google Shape;1609;p67"/>
            <p:cNvCxnSpPr/>
            <p:nvPr/>
          </p:nvCxnSpPr>
          <p:spPr>
            <a:xfrm>
              <a:off x="6037831" y="4336057"/>
              <a:ext cx="973500" cy="0"/>
            </a:xfrm>
            <a:prstGeom prst="straightConnector1">
              <a:avLst/>
            </a:prstGeom>
            <a:noFill/>
            <a:ln cap="flat" cmpd="sng" w="9525">
              <a:solidFill>
                <a:schemeClr val="accent3"/>
              </a:solidFill>
              <a:prstDash val="dot"/>
              <a:round/>
              <a:headEnd len="med" w="med" type="none"/>
              <a:tailEnd len="med" w="med" type="none"/>
            </a:ln>
          </p:spPr>
        </p:cxnSp>
      </p:grpSp>
      <p:sp>
        <p:nvSpPr>
          <p:cNvPr id="1610" name="Google Shape;1610;p67"/>
          <p:cNvSpPr txBox="1"/>
          <p:nvPr/>
        </p:nvSpPr>
        <p:spPr>
          <a:xfrm>
            <a:off x="3113813" y="1538400"/>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611" name="Google Shape;1611;p67"/>
          <p:cNvSpPr txBox="1"/>
          <p:nvPr/>
        </p:nvSpPr>
        <p:spPr>
          <a:xfrm>
            <a:off x="3113813" y="25232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Sun</a:t>
            </a:r>
            <a:endParaRPr>
              <a:solidFill>
                <a:srgbClr val="434343"/>
              </a:solidFill>
              <a:latin typeface="Roboto"/>
              <a:ea typeface="Roboto"/>
              <a:cs typeface="Roboto"/>
              <a:sym typeface="Roboto"/>
            </a:endParaRPr>
          </a:p>
        </p:txBody>
      </p:sp>
      <p:sp>
        <p:nvSpPr>
          <p:cNvPr id="1612" name="Google Shape;1612;p67"/>
          <p:cNvSpPr txBox="1"/>
          <p:nvPr/>
        </p:nvSpPr>
        <p:spPr>
          <a:xfrm>
            <a:off x="3113813" y="28909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613" name="Google Shape;1613;p67"/>
          <p:cNvSpPr txBox="1"/>
          <p:nvPr/>
        </p:nvSpPr>
        <p:spPr>
          <a:xfrm>
            <a:off x="4261225" y="28909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614" name="Google Shape;1614;p67"/>
          <p:cNvSpPr txBox="1"/>
          <p:nvPr/>
        </p:nvSpPr>
        <p:spPr>
          <a:xfrm>
            <a:off x="4261225" y="3291000"/>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615" name="Google Shape;1615;p67"/>
          <p:cNvSpPr txBox="1"/>
          <p:nvPr/>
        </p:nvSpPr>
        <p:spPr>
          <a:xfrm>
            <a:off x="4261225" y="3664800"/>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Pluto</a:t>
            </a:r>
            <a:endParaRPr>
              <a:solidFill>
                <a:srgbClr val="434343"/>
              </a:solidFill>
              <a:latin typeface="Roboto"/>
              <a:ea typeface="Roboto"/>
              <a:cs typeface="Roboto"/>
              <a:sym typeface="Roboto"/>
            </a:endParaRPr>
          </a:p>
        </p:txBody>
      </p:sp>
      <p:sp>
        <p:nvSpPr>
          <p:cNvPr id="1616" name="Google Shape;1616;p67"/>
          <p:cNvSpPr txBox="1"/>
          <p:nvPr/>
        </p:nvSpPr>
        <p:spPr>
          <a:xfrm>
            <a:off x="1966413" y="28909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617" name="Google Shape;1617;p67"/>
          <p:cNvSpPr txBox="1"/>
          <p:nvPr/>
        </p:nvSpPr>
        <p:spPr>
          <a:xfrm>
            <a:off x="1966413" y="3291000"/>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618" name="Google Shape;1618;p67"/>
          <p:cNvSpPr txBox="1"/>
          <p:nvPr/>
        </p:nvSpPr>
        <p:spPr>
          <a:xfrm>
            <a:off x="1966413" y="3664800"/>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Saturn</a:t>
            </a:r>
            <a:endParaRPr>
              <a:solidFill>
                <a:srgbClr val="434343"/>
              </a:solidFill>
              <a:latin typeface="Roboto"/>
              <a:ea typeface="Roboto"/>
              <a:cs typeface="Roboto"/>
              <a:sym typeface="Roboto"/>
            </a:endParaRPr>
          </a:p>
        </p:txBody>
      </p:sp>
      <p:sp>
        <p:nvSpPr>
          <p:cNvPr id="1619" name="Google Shape;1619;p67"/>
          <p:cNvSpPr txBox="1"/>
          <p:nvPr/>
        </p:nvSpPr>
        <p:spPr>
          <a:xfrm>
            <a:off x="1966400" y="1538400"/>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620" name="Google Shape;1620;p67"/>
          <p:cNvSpPr txBox="1"/>
          <p:nvPr/>
        </p:nvSpPr>
        <p:spPr>
          <a:xfrm>
            <a:off x="5408625" y="25232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621" name="Google Shape;1621;p67"/>
          <p:cNvSpPr txBox="1"/>
          <p:nvPr/>
        </p:nvSpPr>
        <p:spPr>
          <a:xfrm>
            <a:off x="5408625" y="28909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622" name="Google Shape;1622;p67"/>
          <p:cNvSpPr txBox="1"/>
          <p:nvPr/>
        </p:nvSpPr>
        <p:spPr>
          <a:xfrm>
            <a:off x="5408625" y="3291000"/>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Pluto</a:t>
            </a:r>
            <a:endParaRPr>
              <a:solidFill>
                <a:srgbClr val="434343"/>
              </a:solidFill>
              <a:latin typeface="Roboto"/>
              <a:ea typeface="Roboto"/>
              <a:cs typeface="Roboto"/>
              <a:sym typeface="Roboto"/>
            </a:endParaRPr>
          </a:p>
        </p:txBody>
      </p:sp>
      <p:sp>
        <p:nvSpPr>
          <p:cNvPr id="1623" name="Google Shape;1623;p67"/>
          <p:cNvSpPr txBox="1"/>
          <p:nvPr/>
        </p:nvSpPr>
        <p:spPr>
          <a:xfrm>
            <a:off x="818975" y="2523275"/>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p:txBody>
      </p:sp>
      <p:sp>
        <p:nvSpPr>
          <p:cNvPr id="1624" name="Google Shape;1624;p67"/>
          <p:cNvSpPr txBox="1"/>
          <p:nvPr/>
        </p:nvSpPr>
        <p:spPr>
          <a:xfrm>
            <a:off x="815213" y="3291000"/>
            <a:ext cx="981000" cy="373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8" name="Shape 1628"/>
        <p:cNvGrpSpPr/>
        <p:nvPr/>
      </p:nvGrpSpPr>
      <p:grpSpPr>
        <a:xfrm>
          <a:off x="0" y="0"/>
          <a:ext cx="0" cy="0"/>
          <a:chOff x="0" y="0"/>
          <a:chExt cx="0" cy="0"/>
        </a:xfrm>
      </p:grpSpPr>
      <p:sp>
        <p:nvSpPr>
          <p:cNvPr id="1629" name="Google Shape;1629;p68"/>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graphicFrame>
        <p:nvGraphicFramePr>
          <p:cNvPr id="1630" name="Google Shape;1630;p68"/>
          <p:cNvGraphicFramePr/>
          <p:nvPr/>
        </p:nvGraphicFramePr>
        <p:xfrm>
          <a:off x="854425" y="1067625"/>
          <a:ext cx="3000000" cy="3000000"/>
        </p:xfrm>
        <a:graphic>
          <a:graphicData uri="http://schemas.openxmlformats.org/drawingml/2006/table">
            <a:tbl>
              <a:tblPr>
                <a:noFill/>
                <a:tableStyleId>{0D43E3EF-BB93-463C-AC73-62BE73079A17}</a:tableStyleId>
              </a:tblPr>
              <a:tblGrid>
                <a:gridCol w="2381500"/>
                <a:gridCol w="719525"/>
                <a:gridCol w="708550"/>
                <a:gridCol w="708550"/>
                <a:gridCol w="699350"/>
                <a:gridCol w="763750"/>
                <a:gridCol w="717750"/>
                <a:gridCol w="736150"/>
              </a:tblGrid>
              <a:tr h="303150">
                <a:tc>
                  <a:txBody>
                    <a:bodyPr/>
                    <a:lstStyle/>
                    <a:p>
                      <a:pPr indent="0" lvl="0" marL="0" rtl="0" algn="ctr">
                        <a:spcBef>
                          <a:spcPts val="0"/>
                        </a:spcBef>
                        <a:spcAft>
                          <a:spcPts val="0"/>
                        </a:spcAft>
                        <a:buNone/>
                      </a:pPr>
                      <a:r>
                        <a:rPr lang="en" sz="1700">
                          <a:solidFill>
                            <a:schemeClr val="accent2"/>
                          </a:solidFill>
                          <a:latin typeface="Neucha"/>
                          <a:ea typeface="Neucha"/>
                          <a:cs typeface="Neucha"/>
                          <a:sym typeface="Neucha"/>
                        </a:rPr>
                        <a:t>Activities</a:t>
                      </a:r>
                      <a:endParaRPr sz="1700">
                        <a:solidFill>
                          <a:schemeClr val="accent2"/>
                        </a:solidFill>
                        <a:latin typeface="Neucha"/>
                        <a:ea typeface="Neucha"/>
                        <a:cs typeface="Neucha"/>
                        <a:sym typeface="Neucha"/>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accent2"/>
                          </a:solidFill>
                          <a:latin typeface="Neucha"/>
                          <a:ea typeface="Neucha"/>
                          <a:cs typeface="Neucha"/>
                          <a:sym typeface="Neucha"/>
                        </a:rPr>
                        <a:t>Mon</a:t>
                      </a:r>
                      <a:endParaRPr sz="1700">
                        <a:solidFill>
                          <a:schemeClr val="accent2"/>
                        </a:solidFill>
                        <a:latin typeface="Neucha"/>
                        <a:ea typeface="Neucha"/>
                        <a:cs typeface="Neucha"/>
                        <a:sym typeface="Neucha"/>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accent2"/>
                          </a:solidFill>
                          <a:latin typeface="Neucha"/>
                          <a:ea typeface="Neucha"/>
                          <a:cs typeface="Neucha"/>
                          <a:sym typeface="Neucha"/>
                        </a:rPr>
                        <a:t>Tue</a:t>
                      </a:r>
                      <a:endParaRPr sz="1700">
                        <a:solidFill>
                          <a:schemeClr val="accent2"/>
                        </a:solidFill>
                        <a:latin typeface="Neucha"/>
                        <a:ea typeface="Neucha"/>
                        <a:cs typeface="Neucha"/>
                        <a:sym typeface="Neucha"/>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accent2"/>
                          </a:solidFill>
                          <a:latin typeface="Neucha"/>
                          <a:ea typeface="Neucha"/>
                          <a:cs typeface="Neucha"/>
                          <a:sym typeface="Neucha"/>
                        </a:rPr>
                        <a:t>Wed</a:t>
                      </a:r>
                      <a:endParaRPr sz="1700">
                        <a:solidFill>
                          <a:schemeClr val="accent2"/>
                        </a:solidFill>
                        <a:latin typeface="Neucha"/>
                        <a:ea typeface="Neucha"/>
                        <a:cs typeface="Neucha"/>
                        <a:sym typeface="Neucha"/>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accent2"/>
                          </a:solidFill>
                          <a:latin typeface="Neucha"/>
                          <a:ea typeface="Neucha"/>
                          <a:cs typeface="Neucha"/>
                          <a:sym typeface="Neucha"/>
                        </a:rPr>
                        <a:t>Thu</a:t>
                      </a:r>
                      <a:endParaRPr sz="1700">
                        <a:solidFill>
                          <a:schemeClr val="accent2"/>
                        </a:solidFill>
                        <a:latin typeface="Neucha"/>
                        <a:ea typeface="Neucha"/>
                        <a:cs typeface="Neucha"/>
                        <a:sym typeface="Neucha"/>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accent2"/>
                          </a:solidFill>
                          <a:latin typeface="Neucha"/>
                          <a:ea typeface="Neucha"/>
                          <a:cs typeface="Neucha"/>
                          <a:sym typeface="Neucha"/>
                        </a:rPr>
                        <a:t>Fri</a:t>
                      </a:r>
                      <a:endParaRPr sz="1700">
                        <a:solidFill>
                          <a:schemeClr val="accent2"/>
                        </a:solidFill>
                        <a:latin typeface="Neucha"/>
                        <a:ea typeface="Neucha"/>
                        <a:cs typeface="Neucha"/>
                        <a:sym typeface="Neucha"/>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accent2"/>
                          </a:solidFill>
                          <a:latin typeface="Neucha"/>
                          <a:ea typeface="Neucha"/>
                          <a:cs typeface="Neucha"/>
                          <a:sym typeface="Neucha"/>
                        </a:rPr>
                        <a:t>Sat</a:t>
                      </a:r>
                      <a:endParaRPr sz="1700">
                        <a:solidFill>
                          <a:schemeClr val="accent2"/>
                        </a:solidFill>
                        <a:latin typeface="Neucha"/>
                        <a:ea typeface="Neucha"/>
                        <a:cs typeface="Neucha"/>
                        <a:sym typeface="Neucha"/>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accent2"/>
                          </a:solidFill>
                          <a:latin typeface="Neucha"/>
                          <a:ea typeface="Neucha"/>
                          <a:cs typeface="Neucha"/>
                          <a:sym typeface="Neucha"/>
                        </a:rPr>
                        <a:t>Sun</a:t>
                      </a:r>
                      <a:endParaRPr sz="1700">
                        <a:solidFill>
                          <a:schemeClr val="accent2"/>
                        </a:solidFill>
                        <a:latin typeface="Neucha"/>
                        <a:ea typeface="Neucha"/>
                        <a:cs typeface="Neucha"/>
                        <a:sym typeface="Neucha"/>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r>
              <a:tr h="559675">
                <a:tc>
                  <a:txBody>
                    <a:bodyPr/>
                    <a:lstStyle/>
                    <a:p>
                      <a:pPr indent="0" lvl="0" marL="0" rtl="0" algn="l">
                        <a:spcBef>
                          <a:spcPts val="0"/>
                        </a:spcBef>
                        <a:spcAft>
                          <a:spcPts val="0"/>
                        </a:spcAft>
                        <a:buNone/>
                      </a:pPr>
                      <a:r>
                        <a:rPr lang="en" sz="1200">
                          <a:solidFill>
                            <a:srgbClr val="434343"/>
                          </a:solidFill>
                          <a:latin typeface="Roboto"/>
                          <a:ea typeface="Roboto"/>
                          <a:cs typeface="Roboto"/>
                          <a:sym typeface="Roboto"/>
                        </a:rPr>
                        <a:t>Saturn is a gas giant and has several rings. It's composed mostly of hydrogen and helium</a:t>
                      </a:r>
                      <a:endParaRPr sz="1200">
                        <a:solidFill>
                          <a:srgbClr val="434343"/>
                        </a:solidFill>
                        <a:latin typeface="Roboto"/>
                        <a:ea typeface="Roboto"/>
                        <a:cs typeface="Roboto"/>
                        <a:sym typeface="Roboto"/>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r>
              <a:tr h="559675">
                <a:tc>
                  <a:txBody>
                    <a:bodyPr/>
                    <a:lstStyle/>
                    <a:p>
                      <a:pPr indent="0" lvl="0" marL="0" rtl="0" algn="l">
                        <a:spcBef>
                          <a:spcPts val="0"/>
                        </a:spcBef>
                        <a:spcAft>
                          <a:spcPts val="0"/>
                        </a:spcAft>
                        <a:buNone/>
                      </a:pPr>
                      <a:r>
                        <a:rPr lang="en" sz="1200">
                          <a:solidFill>
                            <a:srgbClr val="434343"/>
                          </a:solidFill>
                          <a:latin typeface="Roboto"/>
                          <a:ea typeface="Roboto"/>
                          <a:cs typeface="Roboto"/>
                          <a:sym typeface="Roboto"/>
                        </a:rPr>
                        <a:t>Neptune is the farthest planet from the Sun. It's also the fourth-largest object</a:t>
                      </a:r>
                      <a:endParaRPr sz="1200">
                        <a:solidFill>
                          <a:srgbClr val="434343"/>
                        </a:solidFill>
                        <a:latin typeface="Roboto"/>
                        <a:ea typeface="Roboto"/>
                        <a:cs typeface="Roboto"/>
                        <a:sym typeface="Roboto"/>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r>
              <a:tr h="559675">
                <a:tc>
                  <a:txBody>
                    <a:bodyPr/>
                    <a:lstStyle/>
                    <a:p>
                      <a:pPr indent="0" lvl="0" marL="0" rtl="0" algn="l">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one in the Solar System</a:t>
                      </a:r>
                      <a:endParaRPr sz="1200">
                        <a:solidFill>
                          <a:srgbClr val="434343"/>
                        </a:solidFill>
                        <a:latin typeface="Roboto"/>
                        <a:ea typeface="Roboto"/>
                        <a:cs typeface="Roboto"/>
                        <a:sym typeface="Roboto"/>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r>
              <a:tr h="699600">
                <a:tc>
                  <a:txBody>
                    <a:bodyPr/>
                    <a:lstStyle/>
                    <a:p>
                      <a:pPr indent="0" lvl="0" marL="0" rtl="0" algn="l">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 It’s terribly hot</a:t>
                      </a:r>
                      <a:endParaRPr sz="1200">
                        <a:solidFill>
                          <a:srgbClr val="434343"/>
                        </a:solidFill>
                        <a:latin typeface="Roboto"/>
                        <a:ea typeface="Roboto"/>
                        <a:cs typeface="Roboto"/>
                        <a:sym typeface="Roboto"/>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r>
            </a:tbl>
          </a:graphicData>
        </a:graphic>
      </p:graphicFrame>
      <p:sp>
        <p:nvSpPr>
          <p:cNvPr id="1631" name="Google Shape;1631;p68"/>
          <p:cNvSpPr/>
          <p:nvPr/>
        </p:nvSpPr>
        <p:spPr>
          <a:xfrm>
            <a:off x="4806875" y="2542000"/>
            <a:ext cx="361116" cy="215332"/>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8"/>
          <p:cNvSpPr/>
          <p:nvPr/>
        </p:nvSpPr>
        <p:spPr>
          <a:xfrm>
            <a:off x="4914637" y="2433776"/>
            <a:ext cx="326111" cy="207944"/>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8"/>
          <p:cNvSpPr/>
          <p:nvPr/>
        </p:nvSpPr>
        <p:spPr>
          <a:xfrm>
            <a:off x="3528613" y="3144925"/>
            <a:ext cx="240503" cy="374050"/>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8"/>
          <p:cNvSpPr/>
          <p:nvPr/>
        </p:nvSpPr>
        <p:spPr>
          <a:xfrm>
            <a:off x="3395022" y="3143578"/>
            <a:ext cx="229808" cy="373190"/>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8"/>
          <p:cNvSpPr/>
          <p:nvPr/>
        </p:nvSpPr>
        <p:spPr>
          <a:xfrm>
            <a:off x="4806875" y="3278400"/>
            <a:ext cx="361116" cy="215332"/>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8"/>
          <p:cNvSpPr/>
          <p:nvPr/>
        </p:nvSpPr>
        <p:spPr>
          <a:xfrm>
            <a:off x="4914637" y="3170176"/>
            <a:ext cx="326111" cy="207944"/>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8"/>
          <p:cNvSpPr/>
          <p:nvPr/>
        </p:nvSpPr>
        <p:spPr>
          <a:xfrm>
            <a:off x="5690788" y="3144925"/>
            <a:ext cx="240503" cy="374050"/>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8"/>
          <p:cNvSpPr/>
          <p:nvPr/>
        </p:nvSpPr>
        <p:spPr>
          <a:xfrm>
            <a:off x="5557197" y="3143578"/>
            <a:ext cx="229808" cy="373190"/>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8"/>
          <p:cNvSpPr/>
          <p:nvPr/>
        </p:nvSpPr>
        <p:spPr>
          <a:xfrm>
            <a:off x="6433738" y="1697125"/>
            <a:ext cx="240503" cy="374050"/>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8"/>
          <p:cNvSpPr/>
          <p:nvPr/>
        </p:nvSpPr>
        <p:spPr>
          <a:xfrm>
            <a:off x="6300147" y="1695778"/>
            <a:ext cx="229808" cy="373190"/>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8"/>
          <p:cNvSpPr/>
          <p:nvPr/>
        </p:nvSpPr>
        <p:spPr>
          <a:xfrm>
            <a:off x="6433738" y="3859300"/>
            <a:ext cx="240503" cy="374050"/>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8"/>
          <p:cNvSpPr/>
          <p:nvPr/>
        </p:nvSpPr>
        <p:spPr>
          <a:xfrm>
            <a:off x="6300147" y="3857953"/>
            <a:ext cx="229808" cy="373190"/>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8"/>
          <p:cNvSpPr/>
          <p:nvPr/>
        </p:nvSpPr>
        <p:spPr>
          <a:xfrm>
            <a:off x="7007150" y="2542000"/>
            <a:ext cx="361116" cy="215332"/>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8"/>
          <p:cNvSpPr/>
          <p:nvPr/>
        </p:nvSpPr>
        <p:spPr>
          <a:xfrm>
            <a:off x="7114912" y="2433776"/>
            <a:ext cx="326111" cy="207944"/>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8"/>
          <p:cNvSpPr/>
          <p:nvPr/>
        </p:nvSpPr>
        <p:spPr>
          <a:xfrm>
            <a:off x="7007150" y="3278400"/>
            <a:ext cx="361116" cy="215332"/>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8"/>
          <p:cNvSpPr/>
          <p:nvPr/>
        </p:nvSpPr>
        <p:spPr>
          <a:xfrm>
            <a:off x="7114912" y="3170176"/>
            <a:ext cx="326111" cy="207944"/>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8"/>
          <p:cNvSpPr/>
          <p:nvPr/>
        </p:nvSpPr>
        <p:spPr>
          <a:xfrm>
            <a:off x="3395025" y="1804000"/>
            <a:ext cx="361116" cy="215332"/>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8"/>
          <p:cNvSpPr/>
          <p:nvPr/>
        </p:nvSpPr>
        <p:spPr>
          <a:xfrm>
            <a:off x="3502787" y="1695776"/>
            <a:ext cx="326111" cy="207944"/>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8"/>
          <p:cNvSpPr/>
          <p:nvPr/>
        </p:nvSpPr>
        <p:spPr>
          <a:xfrm>
            <a:off x="4099875" y="3992775"/>
            <a:ext cx="361116" cy="215332"/>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8"/>
          <p:cNvSpPr/>
          <p:nvPr/>
        </p:nvSpPr>
        <p:spPr>
          <a:xfrm>
            <a:off x="4207637" y="3884551"/>
            <a:ext cx="326111" cy="207944"/>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1" name="Shape 411"/>
        <p:cNvGrpSpPr/>
        <p:nvPr/>
      </p:nvGrpSpPr>
      <p:grpSpPr>
        <a:xfrm>
          <a:off x="0" y="0"/>
          <a:ext cx="0" cy="0"/>
          <a:chOff x="0" y="0"/>
          <a:chExt cx="0" cy="0"/>
        </a:xfrm>
      </p:grpSpPr>
      <p:sp>
        <p:nvSpPr>
          <p:cNvPr id="412" name="Google Shape;412;p42"/>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413" name="Google Shape;413;p42"/>
          <p:cNvSpPr txBox="1"/>
          <p:nvPr>
            <p:ph idx="1" type="subTitle"/>
          </p:nvPr>
        </p:nvSpPr>
        <p:spPr>
          <a:xfrm>
            <a:off x="727075" y="1742950"/>
            <a:ext cx="23391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could describe the topic of the section here</a:t>
            </a:r>
            <a:endParaRPr/>
          </a:p>
        </p:txBody>
      </p:sp>
      <p:sp>
        <p:nvSpPr>
          <p:cNvPr id="414" name="Google Shape;414;p42"/>
          <p:cNvSpPr txBox="1"/>
          <p:nvPr>
            <p:ph idx="2" type="subTitle"/>
          </p:nvPr>
        </p:nvSpPr>
        <p:spPr>
          <a:xfrm>
            <a:off x="3767300" y="1742950"/>
            <a:ext cx="23259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could describe the topic of the section here</a:t>
            </a:r>
            <a:endParaRPr/>
          </a:p>
        </p:txBody>
      </p:sp>
      <p:sp>
        <p:nvSpPr>
          <p:cNvPr id="415" name="Google Shape;415;p42"/>
          <p:cNvSpPr txBox="1"/>
          <p:nvPr>
            <p:ph idx="3" type="subTitle"/>
          </p:nvPr>
        </p:nvSpPr>
        <p:spPr>
          <a:xfrm>
            <a:off x="727075" y="3299450"/>
            <a:ext cx="23391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could describe the topic of the section here</a:t>
            </a:r>
            <a:endParaRPr/>
          </a:p>
        </p:txBody>
      </p:sp>
      <p:sp>
        <p:nvSpPr>
          <p:cNvPr id="416" name="Google Shape;416;p42"/>
          <p:cNvSpPr txBox="1"/>
          <p:nvPr>
            <p:ph idx="4" type="subTitle"/>
          </p:nvPr>
        </p:nvSpPr>
        <p:spPr>
          <a:xfrm>
            <a:off x="3767300" y="3299450"/>
            <a:ext cx="23259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could describe the topic of the section here</a:t>
            </a:r>
            <a:endParaRPr/>
          </a:p>
        </p:txBody>
      </p:sp>
      <p:sp>
        <p:nvSpPr>
          <p:cNvPr id="417" name="Google Shape;417;p42"/>
          <p:cNvSpPr txBox="1"/>
          <p:nvPr>
            <p:ph idx="5" type="title"/>
          </p:nvPr>
        </p:nvSpPr>
        <p:spPr>
          <a:xfrm>
            <a:off x="723900" y="1283750"/>
            <a:ext cx="2782200" cy="47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01. Important Notes</a:t>
            </a:r>
            <a:endParaRPr/>
          </a:p>
        </p:txBody>
      </p:sp>
      <p:sp>
        <p:nvSpPr>
          <p:cNvPr id="418" name="Google Shape;418;p42"/>
          <p:cNvSpPr txBox="1"/>
          <p:nvPr>
            <p:ph idx="6" type="title"/>
          </p:nvPr>
        </p:nvSpPr>
        <p:spPr>
          <a:xfrm>
            <a:off x="3767300" y="1283750"/>
            <a:ext cx="2815500" cy="47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02. Monthly Planner</a:t>
            </a:r>
            <a:endParaRPr/>
          </a:p>
        </p:txBody>
      </p:sp>
      <p:sp>
        <p:nvSpPr>
          <p:cNvPr id="419" name="Google Shape;419;p42"/>
          <p:cNvSpPr txBox="1"/>
          <p:nvPr>
            <p:ph idx="7" type="title"/>
          </p:nvPr>
        </p:nvSpPr>
        <p:spPr>
          <a:xfrm>
            <a:off x="723900" y="2802150"/>
            <a:ext cx="2647800" cy="47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03. Weekly Planner</a:t>
            </a:r>
            <a:endParaRPr/>
          </a:p>
        </p:txBody>
      </p:sp>
      <p:sp>
        <p:nvSpPr>
          <p:cNvPr id="420" name="Google Shape;420;p42"/>
          <p:cNvSpPr txBox="1"/>
          <p:nvPr>
            <p:ph idx="8" type="title"/>
          </p:nvPr>
        </p:nvSpPr>
        <p:spPr>
          <a:xfrm>
            <a:off x="3767300" y="2802150"/>
            <a:ext cx="2815500" cy="47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04. </a:t>
            </a:r>
            <a:r>
              <a:rPr lang="en">
                <a:solidFill>
                  <a:schemeClr val="accent2"/>
                </a:solidFill>
              </a:rPr>
              <a:t>Weekly</a:t>
            </a:r>
            <a:r>
              <a:rPr lang="en">
                <a:solidFill>
                  <a:schemeClr val="accent2"/>
                </a:solidFill>
              </a:rPr>
              <a:t> Schedule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4" name="Shape 1654"/>
        <p:cNvGrpSpPr/>
        <p:nvPr/>
      </p:nvGrpSpPr>
      <p:grpSpPr>
        <a:xfrm>
          <a:off x="0" y="0"/>
          <a:ext cx="0" cy="0"/>
          <a:chOff x="0" y="0"/>
          <a:chExt cx="0" cy="0"/>
        </a:xfrm>
      </p:grpSpPr>
      <p:sp>
        <p:nvSpPr>
          <p:cNvPr id="1655" name="Google Shape;1655;p69"/>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Monday - February 8, 2021</a:t>
            </a:r>
            <a:endParaRPr/>
          </a:p>
        </p:txBody>
      </p:sp>
      <p:graphicFrame>
        <p:nvGraphicFramePr>
          <p:cNvPr id="1656" name="Google Shape;1656;p69"/>
          <p:cNvGraphicFramePr/>
          <p:nvPr/>
        </p:nvGraphicFramePr>
        <p:xfrm>
          <a:off x="723900" y="1085000"/>
          <a:ext cx="3000000" cy="3000000"/>
        </p:xfrm>
        <a:graphic>
          <a:graphicData uri="http://schemas.openxmlformats.org/drawingml/2006/table">
            <a:tbl>
              <a:tblPr>
                <a:noFill/>
                <a:tableStyleId>{0D43E3EF-BB93-463C-AC73-62BE73079A17}</a:tableStyleId>
              </a:tblPr>
              <a:tblGrid>
                <a:gridCol w="1166250"/>
                <a:gridCol w="6529950"/>
              </a:tblGrid>
              <a:tr h="407325">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Time</a:t>
                      </a:r>
                      <a:endParaRPr sz="1600">
                        <a:solidFill>
                          <a:schemeClr val="accent2"/>
                        </a:solidFill>
                        <a:latin typeface="Neucha"/>
                        <a:ea typeface="Neucha"/>
                        <a:cs typeface="Neucha"/>
                        <a:sym typeface="Neucha"/>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Activities</a:t>
                      </a:r>
                      <a:endParaRPr sz="1600">
                        <a:solidFill>
                          <a:schemeClr val="accent2"/>
                        </a:solidFill>
                        <a:latin typeface="Neucha"/>
                        <a:ea typeface="Neucha"/>
                        <a:cs typeface="Neucha"/>
                        <a:sym typeface="Neucha"/>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4"/>
                    </a:solidFill>
                  </a:tcPr>
                </a:tc>
              </a:tr>
              <a:tr h="359700">
                <a:tc>
                  <a:txBody>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7</a:t>
                      </a:r>
                      <a:r>
                        <a:rPr lang="en" sz="1200">
                          <a:solidFill>
                            <a:srgbClr val="434343"/>
                          </a:solidFill>
                          <a:latin typeface="Roboto"/>
                          <a:ea typeface="Roboto"/>
                          <a:cs typeface="Roboto"/>
                          <a:sym typeface="Roboto"/>
                        </a:rPr>
                        <a:t>:00 - 8:00</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rPr lang="en" sz="1200">
                          <a:solidFill>
                            <a:srgbClr val="434343"/>
                          </a:solidFill>
                          <a:latin typeface="Roboto"/>
                          <a:ea typeface="Roboto"/>
                          <a:cs typeface="Roboto"/>
                          <a:sym typeface="Roboto"/>
                        </a:rPr>
                        <a:t>Earth is the third planet from the Sun</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407325">
                <a:tc>
                  <a:txBody>
                    <a:bodyPr/>
                    <a:lstStyle/>
                    <a:p>
                      <a:pPr indent="0" lvl="0" marL="0" rtl="0" algn="ctr">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9</a:t>
                      </a:r>
                      <a:r>
                        <a:rPr lang="en" sz="1200">
                          <a:solidFill>
                            <a:srgbClr val="434343"/>
                          </a:solidFill>
                          <a:latin typeface="Roboto"/>
                          <a:ea typeface="Roboto"/>
                          <a:cs typeface="Roboto"/>
                          <a:sym typeface="Roboto"/>
                        </a:rPr>
                        <a:t>:00 - 10:00</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370750">
                <a:tc>
                  <a:txBody>
                    <a:bodyPr/>
                    <a:lstStyle/>
                    <a:p>
                      <a:pPr indent="0" lvl="0" marL="0" rtl="0" algn="ctr">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11</a:t>
                      </a:r>
                      <a:r>
                        <a:rPr lang="en" sz="1200">
                          <a:solidFill>
                            <a:srgbClr val="434343"/>
                          </a:solidFill>
                          <a:latin typeface="Roboto"/>
                          <a:ea typeface="Roboto"/>
                          <a:cs typeface="Roboto"/>
                          <a:sym typeface="Roboto"/>
                        </a:rPr>
                        <a:t>:00 - 12:00</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rPr lang="en" sz="1200">
                          <a:solidFill>
                            <a:srgbClr val="434343"/>
                          </a:solidFill>
                          <a:latin typeface="Roboto"/>
                          <a:ea typeface="Roboto"/>
                          <a:cs typeface="Roboto"/>
                          <a:sym typeface="Roboto"/>
                        </a:rPr>
                        <a:t>Earth is the third planet from the Sun</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370750">
                <a:tc>
                  <a:txBody>
                    <a:bodyPr/>
                    <a:lstStyle/>
                    <a:p>
                      <a:pPr indent="0" lvl="0" marL="0" rtl="0" algn="ctr">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12</a:t>
                      </a:r>
                      <a:r>
                        <a:rPr lang="en" sz="1200">
                          <a:solidFill>
                            <a:srgbClr val="434343"/>
                          </a:solidFill>
                          <a:latin typeface="Roboto"/>
                          <a:ea typeface="Roboto"/>
                          <a:cs typeface="Roboto"/>
                          <a:sym typeface="Roboto"/>
                        </a:rPr>
                        <a:t>:00 - 13:00</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rPr lang="en" sz="1200">
                          <a:solidFill>
                            <a:srgbClr val="434343"/>
                          </a:solidFill>
                          <a:latin typeface="Roboto"/>
                          <a:ea typeface="Roboto"/>
                          <a:cs typeface="Roboto"/>
                          <a:sym typeface="Roboto"/>
                        </a:rPr>
                        <a:t>Despite being red, Mars is actually a cold place</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370750">
                <a:tc>
                  <a:txBody>
                    <a:bodyPr/>
                    <a:lstStyle/>
                    <a:p>
                      <a:pPr indent="0" lvl="0" marL="0" rtl="0" algn="ctr">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14</a:t>
                      </a:r>
                      <a:r>
                        <a:rPr lang="en" sz="1200">
                          <a:solidFill>
                            <a:srgbClr val="434343"/>
                          </a:solidFill>
                          <a:latin typeface="Roboto"/>
                          <a:ea typeface="Roboto"/>
                          <a:cs typeface="Roboto"/>
                          <a:sym typeface="Roboto"/>
                        </a:rPr>
                        <a:t>:00 - 15:00</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370750">
                <a:tc>
                  <a:txBody>
                    <a:bodyPr/>
                    <a:lstStyle/>
                    <a:p>
                      <a:pPr indent="0" lvl="0" marL="0" rtl="0" algn="ctr">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16</a:t>
                      </a:r>
                      <a:r>
                        <a:rPr lang="en" sz="1200">
                          <a:solidFill>
                            <a:srgbClr val="434343"/>
                          </a:solidFill>
                          <a:latin typeface="Roboto"/>
                          <a:ea typeface="Roboto"/>
                          <a:cs typeface="Roboto"/>
                          <a:sym typeface="Roboto"/>
                        </a:rPr>
                        <a:t>:00 - 17:00</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388775">
                <a:tc>
                  <a:txBody>
                    <a:bodyPr/>
                    <a:lstStyle/>
                    <a:p>
                      <a:pPr indent="0" lvl="0" marL="0" rtl="0" algn="ctr">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18</a:t>
                      </a:r>
                      <a:r>
                        <a:rPr lang="en" sz="1200">
                          <a:solidFill>
                            <a:srgbClr val="434343"/>
                          </a:solidFill>
                          <a:latin typeface="Roboto"/>
                          <a:ea typeface="Roboto"/>
                          <a:cs typeface="Roboto"/>
                          <a:sym typeface="Roboto"/>
                        </a:rPr>
                        <a:t>:00 - 19:00</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rPr lang="en" sz="1200">
                          <a:solidFill>
                            <a:srgbClr val="434343"/>
                          </a:solidFill>
                          <a:latin typeface="Roboto"/>
                          <a:ea typeface="Roboto"/>
                          <a:cs typeface="Roboto"/>
                          <a:sym typeface="Roboto"/>
                        </a:rPr>
                        <a:t>Saturn is a gas giant and has several rings</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370750">
                <a:tc>
                  <a:txBody>
                    <a:bodyPr/>
                    <a:lstStyle/>
                    <a:p>
                      <a:pPr indent="0" lvl="0" marL="0" rtl="0" algn="ctr">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20</a:t>
                      </a:r>
                      <a:r>
                        <a:rPr lang="en" sz="1200">
                          <a:solidFill>
                            <a:srgbClr val="434343"/>
                          </a:solidFill>
                          <a:latin typeface="Roboto"/>
                          <a:ea typeface="Roboto"/>
                          <a:cs typeface="Roboto"/>
                          <a:sym typeface="Roboto"/>
                        </a:rPr>
                        <a:t>:00 - 21:00</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sz="1200">
                        <a:solidFill>
                          <a:srgbClr val="434343"/>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0" name="Shape 1660"/>
        <p:cNvGrpSpPr/>
        <p:nvPr/>
      </p:nvGrpSpPr>
      <p:grpSpPr>
        <a:xfrm>
          <a:off x="0" y="0"/>
          <a:ext cx="0" cy="0"/>
          <a:chOff x="0" y="0"/>
          <a:chExt cx="0" cy="0"/>
        </a:xfrm>
      </p:grpSpPr>
      <p:sp>
        <p:nvSpPr>
          <p:cNvPr id="1661" name="Google Shape;1661;p70"/>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graphicFrame>
        <p:nvGraphicFramePr>
          <p:cNvPr id="1662" name="Google Shape;1662;p70"/>
          <p:cNvGraphicFramePr/>
          <p:nvPr/>
        </p:nvGraphicFramePr>
        <p:xfrm>
          <a:off x="723925" y="1305625"/>
          <a:ext cx="3000000" cy="3000000"/>
        </p:xfrm>
        <a:graphic>
          <a:graphicData uri="http://schemas.openxmlformats.org/drawingml/2006/table">
            <a:tbl>
              <a:tblPr>
                <a:noFill/>
                <a:tableStyleId>{0D43E3EF-BB93-463C-AC73-62BE73079A17}</a:tableStyleId>
              </a:tblPr>
              <a:tblGrid>
                <a:gridCol w="966100"/>
                <a:gridCol w="1089925"/>
                <a:gridCol w="1156600"/>
                <a:gridCol w="1118500"/>
                <a:gridCol w="1166125"/>
                <a:gridCol w="1099450"/>
                <a:gridCol w="1099450"/>
              </a:tblGrid>
              <a:tr h="466175">
                <a:tc>
                  <a:txBody>
                    <a:bodyPr/>
                    <a:lstStyle/>
                    <a:p>
                      <a:pPr indent="0" lvl="0" marL="0" rtl="0" algn="l">
                        <a:spcBef>
                          <a:spcPts val="0"/>
                        </a:spcBef>
                        <a:spcAft>
                          <a:spcPts val="0"/>
                        </a:spcAft>
                        <a:buNone/>
                      </a:pPr>
                      <a:r>
                        <a:rPr lang="en" sz="1500">
                          <a:solidFill>
                            <a:schemeClr val="accent2"/>
                          </a:solidFill>
                          <a:latin typeface="Neucha"/>
                          <a:ea typeface="Neucha"/>
                          <a:cs typeface="Neucha"/>
                          <a:sym typeface="Neucha"/>
                        </a:rPr>
                        <a:t>Monday</a:t>
                      </a:r>
                      <a:endParaRPr sz="15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Saturn</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Neptune</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Mars</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466175">
                <a:tc>
                  <a:txBody>
                    <a:bodyPr/>
                    <a:lstStyle/>
                    <a:p>
                      <a:pPr indent="0" lvl="0" marL="0" rtl="0" algn="l">
                        <a:spcBef>
                          <a:spcPts val="0"/>
                        </a:spcBef>
                        <a:spcAft>
                          <a:spcPts val="0"/>
                        </a:spcAft>
                        <a:buNone/>
                      </a:pPr>
                      <a:r>
                        <a:rPr lang="en" sz="1500">
                          <a:solidFill>
                            <a:schemeClr val="accent2"/>
                          </a:solidFill>
                          <a:latin typeface="Neucha"/>
                          <a:ea typeface="Neucha"/>
                          <a:cs typeface="Neucha"/>
                          <a:sym typeface="Neucha"/>
                        </a:rPr>
                        <a:t>Tuesday</a:t>
                      </a:r>
                      <a:endParaRPr sz="15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Jupiter</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Venus</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466175">
                <a:tc>
                  <a:txBody>
                    <a:bodyPr/>
                    <a:lstStyle/>
                    <a:p>
                      <a:pPr indent="0" lvl="0" marL="0" rtl="0" algn="l">
                        <a:spcBef>
                          <a:spcPts val="0"/>
                        </a:spcBef>
                        <a:spcAft>
                          <a:spcPts val="0"/>
                        </a:spcAft>
                        <a:buNone/>
                      </a:pPr>
                      <a:r>
                        <a:rPr lang="en" sz="1500">
                          <a:solidFill>
                            <a:schemeClr val="accent2"/>
                          </a:solidFill>
                          <a:latin typeface="Neucha"/>
                          <a:ea typeface="Neucha"/>
                          <a:cs typeface="Neucha"/>
                          <a:sym typeface="Neucha"/>
                        </a:rPr>
                        <a:t>Wednesday</a:t>
                      </a:r>
                      <a:endParaRPr sz="15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466175">
                <a:tc>
                  <a:txBody>
                    <a:bodyPr/>
                    <a:lstStyle/>
                    <a:p>
                      <a:pPr indent="0" lvl="0" marL="0" rtl="0" algn="l">
                        <a:spcBef>
                          <a:spcPts val="0"/>
                        </a:spcBef>
                        <a:spcAft>
                          <a:spcPts val="0"/>
                        </a:spcAft>
                        <a:buNone/>
                      </a:pPr>
                      <a:r>
                        <a:rPr lang="en" sz="1500">
                          <a:solidFill>
                            <a:schemeClr val="accent2"/>
                          </a:solidFill>
                          <a:latin typeface="Neucha"/>
                          <a:ea typeface="Neucha"/>
                          <a:cs typeface="Neucha"/>
                          <a:sym typeface="Neucha"/>
                        </a:rPr>
                        <a:t>Thursday</a:t>
                      </a:r>
                      <a:endParaRPr sz="15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Neptune</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Jupiter</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Saturn</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466175">
                <a:tc>
                  <a:txBody>
                    <a:bodyPr/>
                    <a:lstStyle/>
                    <a:p>
                      <a:pPr indent="0" lvl="0" marL="0" rtl="0" algn="l">
                        <a:spcBef>
                          <a:spcPts val="0"/>
                        </a:spcBef>
                        <a:spcAft>
                          <a:spcPts val="0"/>
                        </a:spcAft>
                        <a:buNone/>
                      </a:pPr>
                      <a:r>
                        <a:rPr lang="en" sz="1500">
                          <a:solidFill>
                            <a:schemeClr val="accent2"/>
                          </a:solidFill>
                          <a:latin typeface="Neucha"/>
                          <a:ea typeface="Neucha"/>
                          <a:cs typeface="Neucha"/>
                          <a:sym typeface="Neucha"/>
                        </a:rPr>
                        <a:t>Friday</a:t>
                      </a:r>
                      <a:endParaRPr sz="15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Venus</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Pluto</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3"/>
                    </a:solidFill>
                  </a:tcPr>
                </a:tc>
              </a:tr>
              <a:tr h="466175">
                <a:tc>
                  <a:txBody>
                    <a:bodyPr/>
                    <a:lstStyle/>
                    <a:p>
                      <a:pPr indent="0" lvl="0" marL="0" rtl="0" algn="l">
                        <a:spcBef>
                          <a:spcPts val="0"/>
                        </a:spcBef>
                        <a:spcAft>
                          <a:spcPts val="0"/>
                        </a:spcAft>
                        <a:buNone/>
                      </a:pPr>
                      <a:r>
                        <a:rPr lang="en" sz="1500">
                          <a:solidFill>
                            <a:schemeClr val="accent2"/>
                          </a:solidFill>
                          <a:latin typeface="Neucha"/>
                          <a:ea typeface="Neucha"/>
                          <a:cs typeface="Neucha"/>
                          <a:sym typeface="Neucha"/>
                        </a:rPr>
                        <a:t>Saturday</a:t>
                      </a:r>
                      <a:endParaRPr sz="15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Mercury</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r>
              <a:tr h="466175">
                <a:tc>
                  <a:txBody>
                    <a:bodyPr/>
                    <a:lstStyle/>
                    <a:p>
                      <a:pPr indent="0" lvl="0" marL="0" rtl="0" algn="l">
                        <a:spcBef>
                          <a:spcPts val="0"/>
                        </a:spcBef>
                        <a:spcAft>
                          <a:spcPts val="0"/>
                        </a:spcAft>
                        <a:buNone/>
                      </a:pPr>
                      <a:r>
                        <a:rPr lang="en" sz="1500">
                          <a:solidFill>
                            <a:schemeClr val="accent2"/>
                          </a:solidFill>
                          <a:latin typeface="Neucha"/>
                          <a:ea typeface="Neucha"/>
                          <a:cs typeface="Neucha"/>
                          <a:sym typeface="Neucha"/>
                        </a:rPr>
                        <a:t>Sunday</a:t>
                      </a:r>
                      <a:endParaRPr sz="1500">
                        <a:solidFill>
                          <a:schemeClr val="accent2"/>
                        </a:solidFill>
                        <a:latin typeface="Neucha"/>
                        <a:ea typeface="Neucha"/>
                        <a:cs typeface="Neucha"/>
                        <a:sym typeface="Neucha"/>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Mercury</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rPr lang="en" sz="1200">
                          <a:solidFill>
                            <a:srgbClr val="666666"/>
                          </a:solidFill>
                          <a:latin typeface="Roboto"/>
                          <a:ea typeface="Roboto"/>
                          <a:cs typeface="Roboto"/>
                          <a:sym typeface="Roboto"/>
                        </a:rPr>
                        <a:t>Venus</a:t>
                      </a:r>
                      <a:endParaRPr sz="1200">
                        <a:solidFill>
                          <a:srgbClr val="666666"/>
                        </a:solidFill>
                        <a:latin typeface="Roboto"/>
                        <a:ea typeface="Roboto"/>
                        <a:cs typeface="Roboto"/>
                        <a:sym typeface="Roboto"/>
                      </a:endParaRPr>
                    </a:p>
                  </a:txBody>
                  <a:tcPr marT="91425" marB="91425" marR="91425" marL="91425" anchor="ctr">
                    <a:lnL cap="flat" cmpd="sng" w="19050">
                      <a:solidFill>
                        <a:schemeClr val="accent4"/>
                      </a:solidFill>
                      <a:prstDash val="solid"/>
                      <a:round/>
                      <a:headEnd len="sm" w="sm" type="none"/>
                      <a:tailEnd len="sm" w="sm" type="none"/>
                    </a:lnL>
                    <a:lnR cap="flat" cmpd="sng" w="19050">
                      <a:solidFill>
                        <a:schemeClr val="accent4"/>
                      </a:solidFill>
                      <a:prstDash val="solid"/>
                      <a:round/>
                      <a:headEnd len="sm" w="sm" type="none"/>
                      <a:tailEnd len="sm" w="sm" type="none"/>
                    </a:lnR>
                    <a:lnT cap="flat" cmpd="sng" w="19050">
                      <a:solidFill>
                        <a:schemeClr val="accent4"/>
                      </a:solidFill>
                      <a:prstDash val="solid"/>
                      <a:round/>
                      <a:headEnd len="sm" w="sm" type="none"/>
                      <a:tailEnd len="sm" w="sm" type="none"/>
                    </a:lnT>
                    <a:lnB cap="flat" cmpd="sng" w="19050">
                      <a:solidFill>
                        <a:schemeClr val="accent4"/>
                      </a:solidFill>
                      <a:prstDash val="solid"/>
                      <a:round/>
                      <a:headEnd len="sm" w="sm" type="none"/>
                      <a:tailEnd len="sm" w="sm" type="none"/>
                    </a:lnB>
                    <a:solidFill>
                      <a:schemeClr val="accent5"/>
                    </a:solidFill>
                  </a:tcPr>
                </a:tc>
              </a:tr>
            </a:tbl>
          </a:graphicData>
        </a:graphic>
      </p:graphicFrame>
      <p:sp>
        <p:nvSpPr>
          <p:cNvPr id="1663" name="Google Shape;1663;p70"/>
          <p:cNvSpPr txBox="1"/>
          <p:nvPr/>
        </p:nvSpPr>
        <p:spPr>
          <a:xfrm>
            <a:off x="4361319" y="844888"/>
            <a:ext cx="8859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lt2"/>
                </a:solidFill>
                <a:latin typeface="Neucha"/>
                <a:ea typeface="Neucha"/>
                <a:cs typeface="Neucha"/>
                <a:sym typeface="Neucha"/>
              </a:rPr>
              <a:t>Month</a:t>
            </a:r>
            <a:endParaRPr sz="1600">
              <a:solidFill>
                <a:schemeClr val="lt2"/>
              </a:solidFill>
              <a:latin typeface="Neucha"/>
              <a:ea typeface="Neucha"/>
              <a:cs typeface="Neucha"/>
              <a:sym typeface="Neucha"/>
            </a:endParaRPr>
          </a:p>
        </p:txBody>
      </p:sp>
      <p:cxnSp>
        <p:nvCxnSpPr>
          <p:cNvPr id="1664" name="Google Shape;1664;p70"/>
          <p:cNvCxnSpPr/>
          <p:nvPr/>
        </p:nvCxnSpPr>
        <p:spPr>
          <a:xfrm>
            <a:off x="5001725" y="1166975"/>
            <a:ext cx="1220100" cy="0"/>
          </a:xfrm>
          <a:prstGeom prst="straightConnector1">
            <a:avLst/>
          </a:prstGeom>
          <a:noFill/>
          <a:ln cap="flat" cmpd="sng" w="9525">
            <a:solidFill>
              <a:schemeClr val="accent1"/>
            </a:solidFill>
            <a:prstDash val="dot"/>
            <a:round/>
            <a:headEnd len="med" w="med" type="none"/>
            <a:tailEnd len="med" w="med" type="none"/>
          </a:ln>
        </p:spPr>
      </p:cxnSp>
      <p:sp>
        <p:nvSpPr>
          <p:cNvPr id="1665" name="Google Shape;1665;p70"/>
          <p:cNvSpPr txBox="1"/>
          <p:nvPr/>
        </p:nvSpPr>
        <p:spPr>
          <a:xfrm>
            <a:off x="5065064" y="844900"/>
            <a:ext cx="11559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April</a:t>
            </a:r>
            <a:endParaRPr>
              <a:solidFill>
                <a:srgbClr val="434343"/>
              </a:solidFill>
              <a:latin typeface="Roboto"/>
              <a:ea typeface="Roboto"/>
              <a:cs typeface="Roboto"/>
              <a:sym typeface="Roboto"/>
            </a:endParaRPr>
          </a:p>
        </p:txBody>
      </p:sp>
      <p:sp>
        <p:nvSpPr>
          <p:cNvPr id="1666" name="Google Shape;1666;p70"/>
          <p:cNvSpPr txBox="1"/>
          <p:nvPr/>
        </p:nvSpPr>
        <p:spPr>
          <a:xfrm>
            <a:off x="6432994" y="844888"/>
            <a:ext cx="8859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lt2"/>
                </a:solidFill>
                <a:latin typeface="Neucha"/>
                <a:ea typeface="Neucha"/>
                <a:cs typeface="Neucha"/>
                <a:sym typeface="Neucha"/>
              </a:rPr>
              <a:t>Week</a:t>
            </a:r>
            <a:endParaRPr sz="1600">
              <a:solidFill>
                <a:schemeClr val="lt2"/>
              </a:solidFill>
              <a:latin typeface="Neucha"/>
              <a:ea typeface="Neucha"/>
              <a:cs typeface="Neucha"/>
              <a:sym typeface="Neucha"/>
            </a:endParaRPr>
          </a:p>
        </p:txBody>
      </p:sp>
      <p:cxnSp>
        <p:nvCxnSpPr>
          <p:cNvPr id="1667" name="Google Shape;1667;p70"/>
          <p:cNvCxnSpPr/>
          <p:nvPr/>
        </p:nvCxnSpPr>
        <p:spPr>
          <a:xfrm>
            <a:off x="7073400" y="1166975"/>
            <a:ext cx="1346700" cy="0"/>
          </a:xfrm>
          <a:prstGeom prst="straightConnector1">
            <a:avLst/>
          </a:prstGeom>
          <a:noFill/>
          <a:ln cap="flat" cmpd="sng" w="9525">
            <a:solidFill>
              <a:schemeClr val="accent1"/>
            </a:solidFill>
            <a:prstDash val="dot"/>
            <a:round/>
            <a:headEnd len="med" w="med" type="none"/>
            <a:tailEnd len="med" w="med" type="none"/>
          </a:ln>
        </p:spPr>
      </p:cxnSp>
      <p:sp>
        <p:nvSpPr>
          <p:cNvPr id="1668" name="Google Shape;1668;p70"/>
          <p:cNvSpPr txBox="1"/>
          <p:nvPr/>
        </p:nvSpPr>
        <p:spPr>
          <a:xfrm>
            <a:off x="7136739" y="844900"/>
            <a:ext cx="11559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3</a:t>
            </a:r>
            <a:endParaRPr>
              <a:solidFill>
                <a:srgbClr val="434343"/>
              </a:solidFill>
              <a:latin typeface="Roboto"/>
              <a:ea typeface="Roboto"/>
              <a:cs typeface="Roboto"/>
              <a:sym typeface="Roboto"/>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2" name="Shape 1672"/>
        <p:cNvGrpSpPr/>
        <p:nvPr/>
      </p:nvGrpSpPr>
      <p:grpSpPr>
        <a:xfrm>
          <a:off x="0" y="0"/>
          <a:ext cx="0" cy="0"/>
          <a:chOff x="0" y="0"/>
          <a:chExt cx="0" cy="0"/>
        </a:xfrm>
      </p:grpSpPr>
      <p:sp>
        <p:nvSpPr>
          <p:cNvPr id="1673" name="Google Shape;1673;p71"/>
          <p:cNvSpPr/>
          <p:nvPr/>
        </p:nvSpPr>
        <p:spPr>
          <a:xfrm>
            <a:off x="238050" y="233400"/>
            <a:ext cx="8667900" cy="4676700"/>
          </a:xfrm>
          <a:prstGeom prst="roundRect">
            <a:avLst>
              <a:gd fmla="val 4481"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71"/>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planner</a:t>
            </a:r>
            <a:endParaRPr/>
          </a:p>
        </p:txBody>
      </p:sp>
      <p:cxnSp>
        <p:nvCxnSpPr>
          <p:cNvPr id="1675" name="Google Shape;1675;p71"/>
          <p:cNvCxnSpPr/>
          <p:nvPr/>
        </p:nvCxnSpPr>
        <p:spPr>
          <a:xfrm>
            <a:off x="2263140" y="1119325"/>
            <a:ext cx="0" cy="3449700"/>
          </a:xfrm>
          <a:prstGeom prst="straightConnector1">
            <a:avLst/>
          </a:prstGeom>
          <a:noFill/>
          <a:ln cap="flat" cmpd="sng" w="9525">
            <a:solidFill>
              <a:schemeClr val="lt2"/>
            </a:solidFill>
            <a:prstDash val="solid"/>
            <a:round/>
            <a:headEnd len="med" w="med" type="none"/>
            <a:tailEnd len="med" w="med" type="none"/>
          </a:ln>
        </p:spPr>
      </p:cxnSp>
      <p:cxnSp>
        <p:nvCxnSpPr>
          <p:cNvPr id="1676" name="Google Shape;1676;p71"/>
          <p:cNvCxnSpPr/>
          <p:nvPr/>
        </p:nvCxnSpPr>
        <p:spPr>
          <a:xfrm>
            <a:off x="3802380" y="1119325"/>
            <a:ext cx="0" cy="3449700"/>
          </a:xfrm>
          <a:prstGeom prst="straightConnector1">
            <a:avLst/>
          </a:prstGeom>
          <a:noFill/>
          <a:ln cap="flat" cmpd="sng" w="9525">
            <a:solidFill>
              <a:schemeClr val="lt2"/>
            </a:solidFill>
            <a:prstDash val="solid"/>
            <a:round/>
            <a:headEnd len="med" w="med" type="none"/>
            <a:tailEnd len="med" w="med" type="none"/>
          </a:ln>
        </p:spPr>
      </p:cxnSp>
      <p:cxnSp>
        <p:nvCxnSpPr>
          <p:cNvPr id="1677" name="Google Shape;1677;p71"/>
          <p:cNvCxnSpPr/>
          <p:nvPr/>
        </p:nvCxnSpPr>
        <p:spPr>
          <a:xfrm>
            <a:off x="5341620" y="1119325"/>
            <a:ext cx="0" cy="3449700"/>
          </a:xfrm>
          <a:prstGeom prst="straightConnector1">
            <a:avLst/>
          </a:prstGeom>
          <a:noFill/>
          <a:ln cap="flat" cmpd="sng" w="9525">
            <a:solidFill>
              <a:schemeClr val="lt2"/>
            </a:solidFill>
            <a:prstDash val="solid"/>
            <a:round/>
            <a:headEnd len="med" w="med" type="none"/>
            <a:tailEnd len="med" w="med" type="none"/>
          </a:ln>
        </p:spPr>
      </p:cxnSp>
      <p:cxnSp>
        <p:nvCxnSpPr>
          <p:cNvPr id="1678" name="Google Shape;1678;p71"/>
          <p:cNvCxnSpPr/>
          <p:nvPr/>
        </p:nvCxnSpPr>
        <p:spPr>
          <a:xfrm>
            <a:off x="6880860" y="1119325"/>
            <a:ext cx="0" cy="3449700"/>
          </a:xfrm>
          <a:prstGeom prst="straightConnector1">
            <a:avLst/>
          </a:prstGeom>
          <a:noFill/>
          <a:ln cap="flat" cmpd="sng" w="9525">
            <a:solidFill>
              <a:schemeClr val="lt2"/>
            </a:solidFill>
            <a:prstDash val="solid"/>
            <a:round/>
            <a:headEnd len="med" w="med" type="none"/>
            <a:tailEnd len="med" w="med" type="none"/>
          </a:ln>
        </p:spPr>
      </p:cxnSp>
      <p:cxnSp>
        <p:nvCxnSpPr>
          <p:cNvPr id="1679" name="Google Shape;1679;p71"/>
          <p:cNvCxnSpPr/>
          <p:nvPr/>
        </p:nvCxnSpPr>
        <p:spPr>
          <a:xfrm>
            <a:off x="723900" y="1119325"/>
            <a:ext cx="0" cy="3449700"/>
          </a:xfrm>
          <a:prstGeom prst="straightConnector1">
            <a:avLst/>
          </a:prstGeom>
          <a:noFill/>
          <a:ln cap="flat" cmpd="sng" w="9525">
            <a:solidFill>
              <a:schemeClr val="lt2"/>
            </a:solidFill>
            <a:prstDash val="solid"/>
            <a:round/>
            <a:headEnd len="med" w="med" type="none"/>
            <a:tailEnd len="med" w="med" type="none"/>
          </a:ln>
        </p:spPr>
      </p:cxnSp>
      <p:cxnSp>
        <p:nvCxnSpPr>
          <p:cNvPr id="1680" name="Google Shape;1680;p71"/>
          <p:cNvCxnSpPr/>
          <p:nvPr/>
        </p:nvCxnSpPr>
        <p:spPr>
          <a:xfrm>
            <a:off x="8420100" y="1119325"/>
            <a:ext cx="0" cy="3449700"/>
          </a:xfrm>
          <a:prstGeom prst="straightConnector1">
            <a:avLst/>
          </a:prstGeom>
          <a:noFill/>
          <a:ln cap="flat" cmpd="sng" w="9525">
            <a:solidFill>
              <a:schemeClr val="lt2"/>
            </a:solidFill>
            <a:prstDash val="solid"/>
            <a:round/>
            <a:headEnd len="med" w="med" type="none"/>
            <a:tailEnd len="med" w="med" type="none"/>
          </a:ln>
        </p:spPr>
      </p:cxnSp>
      <p:sp>
        <p:nvSpPr>
          <p:cNvPr id="1681" name="Google Shape;1681;p71"/>
          <p:cNvSpPr txBox="1"/>
          <p:nvPr>
            <p:ph idx="4294967295" type="title"/>
          </p:nvPr>
        </p:nvSpPr>
        <p:spPr>
          <a:xfrm>
            <a:off x="781050" y="1052650"/>
            <a:ext cx="15393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Monday</a:t>
            </a:r>
            <a:endParaRPr sz="1800"/>
          </a:p>
        </p:txBody>
      </p:sp>
      <p:sp>
        <p:nvSpPr>
          <p:cNvPr id="1682" name="Google Shape;1682;p71"/>
          <p:cNvSpPr txBox="1"/>
          <p:nvPr>
            <p:ph idx="4294967295" type="title"/>
          </p:nvPr>
        </p:nvSpPr>
        <p:spPr>
          <a:xfrm>
            <a:off x="2320250" y="1052650"/>
            <a:ext cx="15393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Tuesday</a:t>
            </a:r>
            <a:endParaRPr sz="1800"/>
          </a:p>
        </p:txBody>
      </p:sp>
      <p:sp>
        <p:nvSpPr>
          <p:cNvPr id="1683" name="Google Shape;1683;p71"/>
          <p:cNvSpPr txBox="1"/>
          <p:nvPr>
            <p:ph idx="4294967295" type="title"/>
          </p:nvPr>
        </p:nvSpPr>
        <p:spPr>
          <a:xfrm>
            <a:off x="3859450" y="1052650"/>
            <a:ext cx="15393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Wednesday</a:t>
            </a:r>
            <a:endParaRPr sz="1800"/>
          </a:p>
        </p:txBody>
      </p:sp>
      <p:sp>
        <p:nvSpPr>
          <p:cNvPr id="1684" name="Google Shape;1684;p71"/>
          <p:cNvSpPr txBox="1"/>
          <p:nvPr>
            <p:ph idx="4294967295" type="title"/>
          </p:nvPr>
        </p:nvSpPr>
        <p:spPr>
          <a:xfrm>
            <a:off x="5398700" y="1052650"/>
            <a:ext cx="15393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Thursday</a:t>
            </a:r>
            <a:endParaRPr sz="1800"/>
          </a:p>
        </p:txBody>
      </p:sp>
      <p:sp>
        <p:nvSpPr>
          <p:cNvPr id="1685" name="Google Shape;1685;p71"/>
          <p:cNvSpPr txBox="1"/>
          <p:nvPr>
            <p:ph idx="4294967295" type="title"/>
          </p:nvPr>
        </p:nvSpPr>
        <p:spPr>
          <a:xfrm>
            <a:off x="6938025" y="1052650"/>
            <a:ext cx="1539300" cy="37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Friday</a:t>
            </a:r>
            <a:endParaRPr sz="1800"/>
          </a:p>
        </p:txBody>
      </p:sp>
      <p:sp>
        <p:nvSpPr>
          <p:cNvPr id="1686" name="Google Shape;1686;p71"/>
          <p:cNvSpPr txBox="1"/>
          <p:nvPr/>
        </p:nvSpPr>
        <p:spPr>
          <a:xfrm>
            <a:off x="1165663" y="2424183"/>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687" name="Google Shape;1687;p71"/>
          <p:cNvSpPr txBox="1"/>
          <p:nvPr/>
        </p:nvSpPr>
        <p:spPr>
          <a:xfrm>
            <a:off x="1165663" y="1512738"/>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688" name="Google Shape;1688;p71"/>
          <p:cNvSpPr txBox="1"/>
          <p:nvPr/>
        </p:nvSpPr>
        <p:spPr>
          <a:xfrm>
            <a:off x="1165663" y="1968460"/>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689" name="Google Shape;1689;p71"/>
          <p:cNvSpPr txBox="1"/>
          <p:nvPr/>
        </p:nvSpPr>
        <p:spPr>
          <a:xfrm>
            <a:off x="1165663" y="3791350"/>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690" name="Google Shape;1690;p71"/>
          <p:cNvSpPr txBox="1"/>
          <p:nvPr/>
        </p:nvSpPr>
        <p:spPr>
          <a:xfrm>
            <a:off x="1165663" y="2879905"/>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691" name="Google Shape;1691;p71"/>
          <p:cNvSpPr txBox="1"/>
          <p:nvPr/>
        </p:nvSpPr>
        <p:spPr>
          <a:xfrm>
            <a:off x="1165663" y="3335628"/>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692" name="Google Shape;1692;p71"/>
          <p:cNvSpPr/>
          <p:nvPr/>
        </p:nvSpPr>
        <p:spPr>
          <a:xfrm>
            <a:off x="878488" y="15879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71"/>
          <p:cNvSpPr/>
          <p:nvPr/>
        </p:nvSpPr>
        <p:spPr>
          <a:xfrm>
            <a:off x="878488" y="20484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71"/>
          <p:cNvSpPr/>
          <p:nvPr/>
        </p:nvSpPr>
        <p:spPr>
          <a:xfrm>
            <a:off x="878488" y="25037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71"/>
          <p:cNvSpPr/>
          <p:nvPr/>
        </p:nvSpPr>
        <p:spPr>
          <a:xfrm>
            <a:off x="878488" y="29590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71"/>
          <p:cNvSpPr/>
          <p:nvPr/>
        </p:nvSpPr>
        <p:spPr>
          <a:xfrm>
            <a:off x="878475" y="29481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71"/>
          <p:cNvSpPr/>
          <p:nvPr/>
        </p:nvSpPr>
        <p:spPr>
          <a:xfrm>
            <a:off x="878488" y="34143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71"/>
          <p:cNvSpPr/>
          <p:nvPr/>
        </p:nvSpPr>
        <p:spPr>
          <a:xfrm>
            <a:off x="878475" y="34034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71"/>
          <p:cNvSpPr/>
          <p:nvPr/>
        </p:nvSpPr>
        <p:spPr>
          <a:xfrm>
            <a:off x="878488" y="38696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71"/>
          <p:cNvSpPr txBox="1"/>
          <p:nvPr/>
        </p:nvSpPr>
        <p:spPr>
          <a:xfrm>
            <a:off x="2704900" y="2424183"/>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p:txBody>
      </p:sp>
      <p:sp>
        <p:nvSpPr>
          <p:cNvPr id="1701" name="Google Shape;1701;p71"/>
          <p:cNvSpPr txBox="1"/>
          <p:nvPr/>
        </p:nvSpPr>
        <p:spPr>
          <a:xfrm>
            <a:off x="2704900" y="1512738"/>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702" name="Google Shape;1702;p71"/>
          <p:cNvSpPr txBox="1"/>
          <p:nvPr/>
        </p:nvSpPr>
        <p:spPr>
          <a:xfrm>
            <a:off x="2704900" y="1968460"/>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703" name="Google Shape;1703;p71"/>
          <p:cNvSpPr txBox="1"/>
          <p:nvPr/>
        </p:nvSpPr>
        <p:spPr>
          <a:xfrm>
            <a:off x="2704900" y="3791350"/>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704" name="Google Shape;1704;p71"/>
          <p:cNvSpPr txBox="1"/>
          <p:nvPr/>
        </p:nvSpPr>
        <p:spPr>
          <a:xfrm>
            <a:off x="2704900" y="2879905"/>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p:txBody>
      </p:sp>
      <p:sp>
        <p:nvSpPr>
          <p:cNvPr id="1705" name="Google Shape;1705;p71"/>
          <p:cNvSpPr txBox="1"/>
          <p:nvPr/>
        </p:nvSpPr>
        <p:spPr>
          <a:xfrm>
            <a:off x="2704900" y="3335628"/>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706" name="Google Shape;1706;p71"/>
          <p:cNvSpPr/>
          <p:nvPr/>
        </p:nvSpPr>
        <p:spPr>
          <a:xfrm>
            <a:off x="2417725" y="15879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71"/>
          <p:cNvSpPr/>
          <p:nvPr/>
        </p:nvSpPr>
        <p:spPr>
          <a:xfrm>
            <a:off x="2417725" y="20484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71"/>
          <p:cNvSpPr/>
          <p:nvPr/>
        </p:nvSpPr>
        <p:spPr>
          <a:xfrm>
            <a:off x="2417725" y="25037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71"/>
          <p:cNvSpPr/>
          <p:nvPr/>
        </p:nvSpPr>
        <p:spPr>
          <a:xfrm>
            <a:off x="2417713" y="24928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71"/>
          <p:cNvSpPr/>
          <p:nvPr/>
        </p:nvSpPr>
        <p:spPr>
          <a:xfrm>
            <a:off x="2417725" y="29590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71"/>
          <p:cNvSpPr/>
          <p:nvPr/>
        </p:nvSpPr>
        <p:spPr>
          <a:xfrm>
            <a:off x="2417725" y="34143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71"/>
          <p:cNvSpPr/>
          <p:nvPr/>
        </p:nvSpPr>
        <p:spPr>
          <a:xfrm>
            <a:off x="2417713" y="34034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71"/>
          <p:cNvSpPr/>
          <p:nvPr/>
        </p:nvSpPr>
        <p:spPr>
          <a:xfrm>
            <a:off x="2417725" y="38696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71"/>
          <p:cNvSpPr/>
          <p:nvPr/>
        </p:nvSpPr>
        <p:spPr>
          <a:xfrm>
            <a:off x="2417713" y="38587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71"/>
          <p:cNvSpPr txBox="1"/>
          <p:nvPr/>
        </p:nvSpPr>
        <p:spPr>
          <a:xfrm>
            <a:off x="4244138" y="2424183"/>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Moon</a:t>
            </a:r>
            <a:endParaRPr>
              <a:solidFill>
                <a:srgbClr val="434343"/>
              </a:solidFill>
              <a:latin typeface="Roboto"/>
              <a:ea typeface="Roboto"/>
              <a:cs typeface="Roboto"/>
              <a:sym typeface="Roboto"/>
            </a:endParaRPr>
          </a:p>
        </p:txBody>
      </p:sp>
      <p:sp>
        <p:nvSpPr>
          <p:cNvPr id="1716" name="Google Shape;1716;p71"/>
          <p:cNvSpPr txBox="1"/>
          <p:nvPr/>
        </p:nvSpPr>
        <p:spPr>
          <a:xfrm>
            <a:off x="4244138" y="1512738"/>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717" name="Google Shape;1717;p71"/>
          <p:cNvSpPr txBox="1"/>
          <p:nvPr/>
        </p:nvSpPr>
        <p:spPr>
          <a:xfrm>
            <a:off x="4244138" y="1968460"/>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718" name="Google Shape;1718;p71"/>
          <p:cNvSpPr txBox="1"/>
          <p:nvPr/>
        </p:nvSpPr>
        <p:spPr>
          <a:xfrm>
            <a:off x="4244138" y="3791350"/>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719" name="Google Shape;1719;p71"/>
          <p:cNvSpPr txBox="1"/>
          <p:nvPr/>
        </p:nvSpPr>
        <p:spPr>
          <a:xfrm>
            <a:off x="4244138" y="2879905"/>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Earth</a:t>
            </a:r>
            <a:endParaRPr>
              <a:solidFill>
                <a:srgbClr val="434343"/>
              </a:solidFill>
              <a:latin typeface="Roboto"/>
              <a:ea typeface="Roboto"/>
              <a:cs typeface="Roboto"/>
              <a:sym typeface="Roboto"/>
            </a:endParaRPr>
          </a:p>
        </p:txBody>
      </p:sp>
      <p:sp>
        <p:nvSpPr>
          <p:cNvPr id="1720" name="Google Shape;1720;p71"/>
          <p:cNvSpPr txBox="1"/>
          <p:nvPr/>
        </p:nvSpPr>
        <p:spPr>
          <a:xfrm>
            <a:off x="4244138" y="3335628"/>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Sun</a:t>
            </a:r>
            <a:endParaRPr>
              <a:solidFill>
                <a:srgbClr val="434343"/>
              </a:solidFill>
              <a:latin typeface="Roboto"/>
              <a:ea typeface="Roboto"/>
              <a:cs typeface="Roboto"/>
              <a:sym typeface="Roboto"/>
            </a:endParaRPr>
          </a:p>
        </p:txBody>
      </p:sp>
      <p:sp>
        <p:nvSpPr>
          <p:cNvPr id="1721" name="Google Shape;1721;p71"/>
          <p:cNvSpPr/>
          <p:nvPr/>
        </p:nvSpPr>
        <p:spPr>
          <a:xfrm>
            <a:off x="3956963" y="15879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71"/>
          <p:cNvSpPr/>
          <p:nvPr/>
        </p:nvSpPr>
        <p:spPr>
          <a:xfrm>
            <a:off x="3956963" y="20484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71"/>
          <p:cNvSpPr/>
          <p:nvPr/>
        </p:nvSpPr>
        <p:spPr>
          <a:xfrm>
            <a:off x="3956963" y="25037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71"/>
          <p:cNvSpPr/>
          <p:nvPr/>
        </p:nvSpPr>
        <p:spPr>
          <a:xfrm>
            <a:off x="3956963" y="29590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71"/>
          <p:cNvSpPr/>
          <p:nvPr/>
        </p:nvSpPr>
        <p:spPr>
          <a:xfrm>
            <a:off x="3956963" y="34143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71"/>
          <p:cNvSpPr/>
          <p:nvPr/>
        </p:nvSpPr>
        <p:spPr>
          <a:xfrm>
            <a:off x="3956963" y="38696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71"/>
          <p:cNvSpPr/>
          <p:nvPr/>
        </p:nvSpPr>
        <p:spPr>
          <a:xfrm>
            <a:off x="3956950" y="38587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71"/>
          <p:cNvSpPr txBox="1"/>
          <p:nvPr/>
        </p:nvSpPr>
        <p:spPr>
          <a:xfrm>
            <a:off x="5783375" y="2424183"/>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Mercury</a:t>
            </a:r>
            <a:endParaRPr>
              <a:solidFill>
                <a:srgbClr val="434343"/>
              </a:solidFill>
              <a:latin typeface="Roboto"/>
              <a:ea typeface="Roboto"/>
              <a:cs typeface="Roboto"/>
              <a:sym typeface="Roboto"/>
            </a:endParaRPr>
          </a:p>
        </p:txBody>
      </p:sp>
      <p:sp>
        <p:nvSpPr>
          <p:cNvPr id="1729" name="Google Shape;1729;p71"/>
          <p:cNvSpPr txBox="1"/>
          <p:nvPr/>
        </p:nvSpPr>
        <p:spPr>
          <a:xfrm>
            <a:off x="5783375" y="1512738"/>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Saturn</a:t>
            </a:r>
            <a:endParaRPr>
              <a:solidFill>
                <a:srgbClr val="434343"/>
              </a:solidFill>
              <a:latin typeface="Roboto"/>
              <a:ea typeface="Roboto"/>
              <a:cs typeface="Roboto"/>
              <a:sym typeface="Roboto"/>
            </a:endParaRPr>
          </a:p>
        </p:txBody>
      </p:sp>
      <p:sp>
        <p:nvSpPr>
          <p:cNvPr id="1730" name="Google Shape;1730;p71"/>
          <p:cNvSpPr txBox="1"/>
          <p:nvPr/>
        </p:nvSpPr>
        <p:spPr>
          <a:xfrm>
            <a:off x="5783375" y="1968460"/>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731" name="Google Shape;1731;p71"/>
          <p:cNvSpPr txBox="1"/>
          <p:nvPr/>
        </p:nvSpPr>
        <p:spPr>
          <a:xfrm>
            <a:off x="5783375" y="3791350"/>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732" name="Google Shape;1732;p71"/>
          <p:cNvSpPr txBox="1"/>
          <p:nvPr/>
        </p:nvSpPr>
        <p:spPr>
          <a:xfrm>
            <a:off x="5783375" y="2879905"/>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733" name="Google Shape;1733;p71"/>
          <p:cNvSpPr txBox="1"/>
          <p:nvPr/>
        </p:nvSpPr>
        <p:spPr>
          <a:xfrm>
            <a:off x="5783375" y="3335628"/>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Sun</a:t>
            </a:r>
            <a:endParaRPr>
              <a:solidFill>
                <a:srgbClr val="434343"/>
              </a:solidFill>
              <a:latin typeface="Roboto"/>
              <a:ea typeface="Roboto"/>
              <a:cs typeface="Roboto"/>
              <a:sym typeface="Roboto"/>
            </a:endParaRPr>
          </a:p>
        </p:txBody>
      </p:sp>
      <p:sp>
        <p:nvSpPr>
          <p:cNvPr id="1734" name="Google Shape;1734;p71"/>
          <p:cNvSpPr/>
          <p:nvPr/>
        </p:nvSpPr>
        <p:spPr>
          <a:xfrm>
            <a:off x="5496200" y="15879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71"/>
          <p:cNvSpPr/>
          <p:nvPr/>
        </p:nvSpPr>
        <p:spPr>
          <a:xfrm>
            <a:off x="5496188" y="15770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71"/>
          <p:cNvSpPr/>
          <p:nvPr/>
        </p:nvSpPr>
        <p:spPr>
          <a:xfrm>
            <a:off x="5496200" y="20484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71"/>
          <p:cNvSpPr/>
          <p:nvPr/>
        </p:nvSpPr>
        <p:spPr>
          <a:xfrm>
            <a:off x="5496188" y="20375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71"/>
          <p:cNvSpPr/>
          <p:nvPr/>
        </p:nvSpPr>
        <p:spPr>
          <a:xfrm>
            <a:off x="5496200" y="25037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71"/>
          <p:cNvSpPr/>
          <p:nvPr/>
        </p:nvSpPr>
        <p:spPr>
          <a:xfrm>
            <a:off x="5496200" y="29590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71"/>
          <p:cNvSpPr/>
          <p:nvPr/>
        </p:nvSpPr>
        <p:spPr>
          <a:xfrm>
            <a:off x="5496188" y="29481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71"/>
          <p:cNvSpPr/>
          <p:nvPr/>
        </p:nvSpPr>
        <p:spPr>
          <a:xfrm>
            <a:off x="5496200" y="34143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71"/>
          <p:cNvSpPr/>
          <p:nvPr/>
        </p:nvSpPr>
        <p:spPr>
          <a:xfrm>
            <a:off x="5496200" y="38696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71"/>
          <p:cNvSpPr/>
          <p:nvPr/>
        </p:nvSpPr>
        <p:spPr>
          <a:xfrm>
            <a:off x="5496188" y="38587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71"/>
          <p:cNvSpPr txBox="1"/>
          <p:nvPr/>
        </p:nvSpPr>
        <p:spPr>
          <a:xfrm>
            <a:off x="7322613" y="2424183"/>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745" name="Google Shape;1745;p71"/>
          <p:cNvSpPr txBox="1"/>
          <p:nvPr/>
        </p:nvSpPr>
        <p:spPr>
          <a:xfrm>
            <a:off x="7322613" y="1512738"/>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746" name="Google Shape;1746;p71"/>
          <p:cNvSpPr txBox="1"/>
          <p:nvPr/>
        </p:nvSpPr>
        <p:spPr>
          <a:xfrm>
            <a:off x="7322613" y="1968460"/>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Venus</a:t>
            </a:r>
            <a:endParaRPr>
              <a:solidFill>
                <a:srgbClr val="434343"/>
              </a:solidFill>
              <a:latin typeface="Roboto"/>
              <a:ea typeface="Roboto"/>
              <a:cs typeface="Roboto"/>
              <a:sym typeface="Roboto"/>
            </a:endParaRPr>
          </a:p>
        </p:txBody>
      </p:sp>
      <p:sp>
        <p:nvSpPr>
          <p:cNvPr id="1747" name="Google Shape;1747;p71"/>
          <p:cNvSpPr txBox="1"/>
          <p:nvPr/>
        </p:nvSpPr>
        <p:spPr>
          <a:xfrm>
            <a:off x="7322613" y="3791350"/>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Neptune</a:t>
            </a:r>
            <a:endParaRPr>
              <a:solidFill>
                <a:srgbClr val="434343"/>
              </a:solidFill>
              <a:latin typeface="Roboto"/>
              <a:ea typeface="Roboto"/>
              <a:cs typeface="Roboto"/>
              <a:sym typeface="Roboto"/>
            </a:endParaRPr>
          </a:p>
        </p:txBody>
      </p:sp>
      <p:sp>
        <p:nvSpPr>
          <p:cNvPr id="1748" name="Google Shape;1748;p71"/>
          <p:cNvSpPr txBox="1"/>
          <p:nvPr/>
        </p:nvSpPr>
        <p:spPr>
          <a:xfrm>
            <a:off x="7322613" y="2879905"/>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Mars</a:t>
            </a:r>
            <a:endParaRPr>
              <a:solidFill>
                <a:srgbClr val="434343"/>
              </a:solidFill>
              <a:latin typeface="Roboto"/>
              <a:ea typeface="Roboto"/>
              <a:cs typeface="Roboto"/>
              <a:sym typeface="Roboto"/>
            </a:endParaRPr>
          </a:p>
        </p:txBody>
      </p:sp>
      <p:sp>
        <p:nvSpPr>
          <p:cNvPr id="1749" name="Google Shape;1749;p71"/>
          <p:cNvSpPr txBox="1"/>
          <p:nvPr/>
        </p:nvSpPr>
        <p:spPr>
          <a:xfrm>
            <a:off x="7322613" y="3335628"/>
            <a:ext cx="942900" cy="3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Jupiter</a:t>
            </a:r>
            <a:endParaRPr>
              <a:solidFill>
                <a:srgbClr val="434343"/>
              </a:solidFill>
              <a:latin typeface="Roboto"/>
              <a:ea typeface="Roboto"/>
              <a:cs typeface="Roboto"/>
              <a:sym typeface="Roboto"/>
            </a:endParaRPr>
          </a:p>
        </p:txBody>
      </p:sp>
      <p:sp>
        <p:nvSpPr>
          <p:cNvPr id="1750" name="Google Shape;1750;p71"/>
          <p:cNvSpPr/>
          <p:nvPr/>
        </p:nvSpPr>
        <p:spPr>
          <a:xfrm>
            <a:off x="7035438" y="15879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1"/>
          <p:cNvSpPr/>
          <p:nvPr/>
        </p:nvSpPr>
        <p:spPr>
          <a:xfrm>
            <a:off x="7035438" y="20484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1"/>
          <p:cNvSpPr/>
          <p:nvPr/>
        </p:nvSpPr>
        <p:spPr>
          <a:xfrm>
            <a:off x="7035425" y="20375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1"/>
          <p:cNvSpPr/>
          <p:nvPr/>
        </p:nvSpPr>
        <p:spPr>
          <a:xfrm>
            <a:off x="7035438" y="25037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1"/>
          <p:cNvSpPr/>
          <p:nvPr/>
        </p:nvSpPr>
        <p:spPr>
          <a:xfrm>
            <a:off x="7035425" y="24928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1"/>
          <p:cNvSpPr/>
          <p:nvPr/>
        </p:nvSpPr>
        <p:spPr>
          <a:xfrm>
            <a:off x="7035438" y="29590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1"/>
          <p:cNvSpPr/>
          <p:nvPr/>
        </p:nvSpPr>
        <p:spPr>
          <a:xfrm>
            <a:off x="7035425" y="2948156"/>
            <a:ext cx="237980" cy="216249"/>
          </a:xfrm>
          <a:custGeom>
            <a:rect b="b" l="l" r="r" t="t"/>
            <a:pathLst>
              <a:path extrusionOk="0" h="31813" w="35010">
                <a:moveTo>
                  <a:pt x="427" y="18505"/>
                </a:moveTo>
                <a:lnTo>
                  <a:pt x="12186" y="31285"/>
                </a:lnTo>
                <a:cubicBezTo>
                  <a:pt x="12680" y="31812"/>
                  <a:pt x="13525" y="31787"/>
                  <a:pt x="13977" y="31227"/>
                </a:cubicBezTo>
                <a:lnTo>
                  <a:pt x="34582" y="5834"/>
                </a:lnTo>
                <a:cubicBezTo>
                  <a:pt x="35009" y="5307"/>
                  <a:pt x="34909" y="4537"/>
                  <a:pt x="34373" y="4135"/>
                </a:cubicBezTo>
                <a:lnTo>
                  <a:pt x="29310" y="386"/>
                </a:lnTo>
                <a:cubicBezTo>
                  <a:pt x="28791" y="1"/>
                  <a:pt x="28063" y="101"/>
                  <a:pt x="27669" y="612"/>
                </a:cubicBezTo>
                <a:lnTo>
                  <a:pt x="14136" y="18095"/>
                </a:lnTo>
                <a:cubicBezTo>
                  <a:pt x="13693" y="18664"/>
                  <a:pt x="12864" y="18715"/>
                  <a:pt x="12354" y="18212"/>
                </a:cubicBezTo>
                <a:lnTo>
                  <a:pt x="6520" y="12379"/>
                </a:lnTo>
                <a:cubicBezTo>
                  <a:pt x="6060" y="11910"/>
                  <a:pt x="5298" y="11919"/>
                  <a:pt x="4838" y="12387"/>
                </a:cubicBezTo>
                <a:lnTo>
                  <a:pt x="444" y="16873"/>
                </a:lnTo>
                <a:cubicBezTo>
                  <a:pt x="9" y="17325"/>
                  <a:pt x="0" y="18037"/>
                  <a:pt x="427" y="185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71"/>
          <p:cNvSpPr/>
          <p:nvPr/>
        </p:nvSpPr>
        <p:spPr>
          <a:xfrm>
            <a:off x="7035438" y="34143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71"/>
          <p:cNvSpPr/>
          <p:nvPr/>
        </p:nvSpPr>
        <p:spPr>
          <a:xfrm>
            <a:off x="7035438" y="3869650"/>
            <a:ext cx="219000" cy="2190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59" name="Google Shape;1759;p71"/>
          <p:cNvCxnSpPr/>
          <p:nvPr/>
        </p:nvCxnSpPr>
        <p:spPr>
          <a:xfrm rot="10800000">
            <a:off x="732300" y="1471750"/>
            <a:ext cx="7696500" cy="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3" name="Shape 1763"/>
        <p:cNvGrpSpPr/>
        <p:nvPr/>
      </p:nvGrpSpPr>
      <p:grpSpPr>
        <a:xfrm>
          <a:off x="0" y="0"/>
          <a:ext cx="0" cy="0"/>
          <a:chOff x="0" y="0"/>
          <a:chExt cx="0" cy="0"/>
        </a:xfrm>
      </p:grpSpPr>
      <p:sp>
        <p:nvSpPr>
          <p:cNvPr id="1764" name="Google Shape;1764;p72"/>
          <p:cNvSpPr txBox="1"/>
          <p:nvPr>
            <p:ph type="title"/>
          </p:nvPr>
        </p:nvSpPr>
        <p:spPr>
          <a:xfrm>
            <a:off x="2228400" y="304750"/>
            <a:ext cx="4687200" cy="121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765" name="Google Shape;1765;p72"/>
          <p:cNvSpPr txBox="1"/>
          <p:nvPr>
            <p:ph idx="1" type="subTitle"/>
          </p:nvPr>
        </p:nvSpPr>
        <p:spPr>
          <a:xfrm>
            <a:off x="2838450" y="1638300"/>
            <a:ext cx="3467100" cy="99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lt1"/>
              </a:buClr>
              <a:buSzPts val="1100"/>
              <a:buFont typeface="Arial"/>
              <a:buNone/>
            </a:pPr>
            <a:r>
              <a:rPr lang="en"/>
              <a:t>Do you have any questions?</a:t>
            </a:r>
            <a:endParaRPr/>
          </a:p>
          <a:p>
            <a:pPr indent="0" lvl="0" marL="0" rtl="0" algn="ctr">
              <a:spcBef>
                <a:spcPts val="0"/>
              </a:spcBef>
              <a:spcAft>
                <a:spcPts val="0"/>
              </a:spcAft>
              <a:buClr>
                <a:schemeClr val="lt1"/>
              </a:buClr>
              <a:buSzPts val="1100"/>
              <a:buFont typeface="Arial"/>
              <a:buNone/>
            </a:pPr>
            <a:r>
              <a:t/>
            </a:r>
            <a:endParaRPr/>
          </a:p>
          <a:p>
            <a:pPr indent="0" lvl="0" marL="0" rtl="0" algn="ctr">
              <a:spcBef>
                <a:spcPts val="0"/>
              </a:spcBef>
              <a:spcAft>
                <a:spcPts val="0"/>
              </a:spcAft>
              <a:buClr>
                <a:schemeClr val="lt1"/>
              </a:buClr>
              <a:buSzPts val="1100"/>
              <a:buFont typeface="Arial"/>
              <a:buNone/>
            </a:pPr>
            <a:r>
              <a:rPr lang="en"/>
              <a:t>youremail@freepik.com </a:t>
            </a:r>
            <a:endParaRPr/>
          </a:p>
          <a:p>
            <a:pPr indent="0" lvl="0" marL="0" rtl="0" algn="ctr">
              <a:spcBef>
                <a:spcPts val="0"/>
              </a:spcBef>
              <a:spcAft>
                <a:spcPts val="0"/>
              </a:spcAft>
              <a:buClr>
                <a:schemeClr val="lt1"/>
              </a:buClr>
              <a:buSzPts val="1100"/>
              <a:buFont typeface="Arial"/>
              <a:buNone/>
            </a:pPr>
            <a:r>
              <a:rPr lang="en"/>
              <a:t>+91  620 421 838 </a:t>
            </a:r>
            <a:endParaRPr/>
          </a:p>
          <a:p>
            <a:pPr indent="0" lvl="0" marL="0" rtl="0" algn="ctr">
              <a:spcBef>
                <a:spcPts val="0"/>
              </a:spcBef>
              <a:spcAft>
                <a:spcPts val="0"/>
              </a:spcAft>
              <a:buClr>
                <a:schemeClr val="dk1"/>
              </a:buClr>
              <a:buSzPts val="1100"/>
              <a:buFont typeface="Arial"/>
              <a:buNone/>
            </a:pPr>
            <a:r>
              <a:rPr lang="en"/>
              <a:t>yourcompany.com</a:t>
            </a:r>
            <a:endParaRPr/>
          </a:p>
        </p:txBody>
      </p:sp>
      <p:sp>
        <p:nvSpPr>
          <p:cNvPr id="1766" name="Google Shape;1766;p72"/>
          <p:cNvSpPr/>
          <p:nvPr/>
        </p:nvSpPr>
        <p:spPr>
          <a:xfrm>
            <a:off x="4399159" y="2963724"/>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72"/>
          <p:cNvSpPr/>
          <p:nvPr/>
        </p:nvSpPr>
        <p:spPr>
          <a:xfrm>
            <a:off x="3855718" y="2963911"/>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72"/>
          <p:cNvSpPr/>
          <p:nvPr/>
        </p:nvSpPr>
        <p:spPr>
          <a:xfrm>
            <a:off x="3920524" y="3029099"/>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72"/>
          <p:cNvSpPr/>
          <p:nvPr/>
        </p:nvSpPr>
        <p:spPr>
          <a:xfrm>
            <a:off x="3970593" y="3080218"/>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72"/>
          <p:cNvSpPr/>
          <p:nvPr/>
        </p:nvSpPr>
        <p:spPr>
          <a:xfrm>
            <a:off x="4071748" y="3056759"/>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72"/>
          <p:cNvSpPr/>
          <p:nvPr/>
        </p:nvSpPr>
        <p:spPr>
          <a:xfrm>
            <a:off x="4942208" y="29637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72"/>
          <p:cNvSpPr/>
          <p:nvPr/>
        </p:nvSpPr>
        <p:spPr>
          <a:xfrm>
            <a:off x="5021783" y="31020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72"/>
          <p:cNvSpPr/>
          <p:nvPr/>
        </p:nvSpPr>
        <p:spPr>
          <a:xfrm>
            <a:off x="5014589" y="30365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72"/>
          <p:cNvSpPr/>
          <p:nvPr/>
        </p:nvSpPr>
        <p:spPr>
          <a:xfrm>
            <a:off x="5094546" y="31020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72"/>
          <p:cNvSpPr txBox="1"/>
          <p:nvPr/>
        </p:nvSpPr>
        <p:spPr>
          <a:xfrm>
            <a:off x="2817588" y="4000825"/>
            <a:ext cx="3508800" cy="4347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b="1" lang="en" sz="1300">
                <a:solidFill>
                  <a:srgbClr val="434343"/>
                </a:solidFill>
                <a:latin typeface="Roboto"/>
                <a:ea typeface="Roboto"/>
                <a:cs typeface="Roboto"/>
                <a:sym typeface="Roboto"/>
              </a:rPr>
              <a:t>Please keep this slide for attribution</a:t>
            </a:r>
            <a:endParaRPr b="1" sz="1300">
              <a:solidFill>
                <a:srgbClr val="434343"/>
              </a:solidFill>
              <a:latin typeface="Roboto"/>
              <a:ea typeface="Roboto"/>
              <a:cs typeface="Roboto"/>
              <a:sym typeface="Roboto"/>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9" name="Shape 1779"/>
        <p:cNvGrpSpPr/>
        <p:nvPr/>
      </p:nvGrpSpPr>
      <p:grpSpPr>
        <a:xfrm>
          <a:off x="0" y="0"/>
          <a:ext cx="0" cy="0"/>
          <a:chOff x="0" y="0"/>
          <a:chExt cx="0" cy="0"/>
        </a:xfrm>
      </p:grpSpPr>
      <p:sp>
        <p:nvSpPr>
          <p:cNvPr id="1780" name="Google Shape;1780;p73"/>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1781" name="Google Shape;1781;p73"/>
          <p:cNvSpPr/>
          <p:nvPr/>
        </p:nvSpPr>
        <p:spPr>
          <a:xfrm>
            <a:off x="2651239" y="1250050"/>
            <a:ext cx="934500" cy="3336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Tuesday</a:t>
            </a:r>
            <a:endParaRPr>
              <a:solidFill>
                <a:schemeClr val="accent2"/>
              </a:solidFill>
              <a:latin typeface="Neucha"/>
              <a:ea typeface="Neucha"/>
              <a:cs typeface="Neucha"/>
              <a:sym typeface="Neucha"/>
            </a:endParaRPr>
          </a:p>
        </p:txBody>
      </p:sp>
      <p:sp>
        <p:nvSpPr>
          <p:cNvPr id="1782" name="Google Shape;1782;p73"/>
          <p:cNvSpPr/>
          <p:nvPr/>
        </p:nvSpPr>
        <p:spPr>
          <a:xfrm>
            <a:off x="3618116" y="1250050"/>
            <a:ext cx="934500" cy="3336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Wednesday</a:t>
            </a:r>
            <a:endParaRPr>
              <a:solidFill>
                <a:schemeClr val="accent2"/>
              </a:solidFill>
              <a:latin typeface="Neucha"/>
              <a:ea typeface="Neucha"/>
              <a:cs typeface="Neucha"/>
              <a:sym typeface="Neucha"/>
            </a:endParaRPr>
          </a:p>
        </p:txBody>
      </p:sp>
      <p:sp>
        <p:nvSpPr>
          <p:cNvPr id="1783" name="Google Shape;1783;p73"/>
          <p:cNvSpPr/>
          <p:nvPr/>
        </p:nvSpPr>
        <p:spPr>
          <a:xfrm>
            <a:off x="4584993" y="1250050"/>
            <a:ext cx="934500" cy="3336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Thursday</a:t>
            </a:r>
            <a:endParaRPr>
              <a:solidFill>
                <a:schemeClr val="accent2"/>
              </a:solidFill>
              <a:latin typeface="Neucha"/>
              <a:ea typeface="Neucha"/>
              <a:cs typeface="Neucha"/>
              <a:sym typeface="Neucha"/>
            </a:endParaRPr>
          </a:p>
        </p:txBody>
      </p:sp>
      <p:sp>
        <p:nvSpPr>
          <p:cNvPr id="1784" name="Google Shape;1784;p73"/>
          <p:cNvSpPr/>
          <p:nvPr/>
        </p:nvSpPr>
        <p:spPr>
          <a:xfrm>
            <a:off x="5551870" y="1250050"/>
            <a:ext cx="934500" cy="3336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Friday</a:t>
            </a:r>
            <a:endParaRPr>
              <a:solidFill>
                <a:schemeClr val="accent2"/>
              </a:solidFill>
              <a:latin typeface="Neucha"/>
              <a:ea typeface="Neucha"/>
              <a:cs typeface="Neucha"/>
              <a:sym typeface="Neucha"/>
            </a:endParaRPr>
          </a:p>
        </p:txBody>
      </p:sp>
      <p:sp>
        <p:nvSpPr>
          <p:cNvPr id="1785" name="Google Shape;1785;p73"/>
          <p:cNvSpPr/>
          <p:nvPr/>
        </p:nvSpPr>
        <p:spPr>
          <a:xfrm>
            <a:off x="6518747" y="1250050"/>
            <a:ext cx="934500" cy="3336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Saturday</a:t>
            </a:r>
            <a:endParaRPr>
              <a:solidFill>
                <a:schemeClr val="accent2"/>
              </a:solidFill>
              <a:latin typeface="Neucha"/>
              <a:ea typeface="Neucha"/>
              <a:cs typeface="Neucha"/>
              <a:sym typeface="Neucha"/>
            </a:endParaRPr>
          </a:p>
        </p:txBody>
      </p:sp>
      <p:sp>
        <p:nvSpPr>
          <p:cNvPr id="1786" name="Google Shape;1786;p73"/>
          <p:cNvSpPr/>
          <p:nvPr/>
        </p:nvSpPr>
        <p:spPr>
          <a:xfrm>
            <a:off x="7485624" y="1250050"/>
            <a:ext cx="934500" cy="3336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Sunday</a:t>
            </a:r>
            <a:endParaRPr>
              <a:solidFill>
                <a:schemeClr val="accent2"/>
              </a:solidFill>
              <a:latin typeface="Neucha"/>
              <a:ea typeface="Neucha"/>
              <a:cs typeface="Neucha"/>
              <a:sym typeface="Neucha"/>
            </a:endParaRPr>
          </a:p>
        </p:txBody>
      </p:sp>
      <p:sp>
        <p:nvSpPr>
          <p:cNvPr id="1787" name="Google Shape;1787;p73"/>
          <p:cNvSpPr/>
          <p:nvPr/>
        </p:nvSpPr>
        <p:spPr>
          <a:xfrm>
            <a:off x="1684362" y="1250050"/>
            <a:ext cx="934500" cy="3336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Monday</a:t>
            </a:r>
            <a:endParaRPr>
              <a:solidFill>
                <a:schemeClr val="accent2"/>
              </a:solidFill>
              <a:latin typeface="Neucha"/>
              <a:ea typeface="Neucha"/>
              <a:cs typeface="Neucha"/>
              <a:sym typeface="Neucha"/>
            </a:endParaRPr>
          </a:p>
        </p:txBody>
      </p:sp>
      <p:sp>
        <p:nvSpPr>
          <p:cNvPr id="1788" name="Google Shape;1788;p73"/>
          <p:cNvSpPr/>
          <p:nvPr/>
        </p:nvSpPr>
        <p:spPr>
          <a:xfrm>
            <a:off x="723875" y="1631050"/>
            <a:ext cx="934500" cy="6669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Week 1</a:t>
            </a:r>
            <a:endParaRPr>
              <a:solidFill>
                <a:schemeClr val="accent2"/>
              </a:solidFill>
              <a:latin typeface="Neucha"/>
              <a:ea typeface="Neucha"/>
              <a:cs typeface="Neucha"/>
              <a:sym typeface="Neucha"/>
            </a:endParaRPr>
          </a:p>
        </p:txBody>
      </p:sp>
      <p:sp>
        <p:nvSpPr>
          <p:cNvPr id="1789" name="Google Shape;1789;p73"/>
          <p:cNvSpPr/>
          <p:nvPr/>
        </p:nvSpPr>
        <p:spPr>
          <a:xfrm>
            <a:off x="723875" y="2330875"/>
            <a:ext cx="934500" cy="6669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Week 2</a:t>
            </a:r>
            <a:endParaRPr>
              <a:solidFill>
                <a:schemeClr val="accent2"/>
              </a:solidFill>
              <a:latin typeface="Neucha"/>
              <a:ea typeface="Neucha"/>
              <a:cs typeface="Neucha"/>
              <a:sym typeface="Neucha"/>
            </a:endParaRPr>
          </a:p>
        </p:txBody>
      </p:sp>
      <p:sp>
        <p:nvSpPr>
          <p:cNvPr id="1790" name="Google Shape;1790;p73"/>
          <p:cNvSpPr/>
          <p:nvPr/>
        </p:nvSpPr>
        <p:spPr>
          <a:xfrm>
            <a:off x="723875" y="3030700"/>
            <a:ext cx="934500" cy="6669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Week 3</a:t>
            </a:r>
            <a:endParaRPr>
              <a:solidFill>
                <a:schemeClr val="accent2"/>
              </a:solidFill>
              <a:latin typeface="Neucha"/>
              <a:ea typeface="Neucha"/>
              <a:cs typeface="Neucha"/>
              <a:sym typeface="Neucha"/>
            </a:endParaRPr>
          </a:p>
        </p:txBody>
      </p:sp>
      <p:sp>
        <p:nvSpPr>
          <p:cNvPr id="1791" name="Google Shape;1791;p73"/>
          <p:cNvSpPr/>
          <p:nvPr/>
        </p:nvSpPr>
        <p:spPr>
          <a:xfrm>
            <a:off x="723875" y="3730525"/>
            <a:ext cx="934500" cy="6669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Week 4</a:t>
            </a:r>
            <a:endParaRPr>
              <a:solidFill>
                <a:schemeClr val="accent2"/>
              </a:solidFill>
              <a:latin typeface="Neucha"/>
              <a:ea typeface="Neucha"/>
              <a:cs typeface="Neucha"/>
              <a:sym typeface="Neucha"/>
            </a:endParaRPr>
          </a:p>
        </p:txBody>
      </p:sp>
      <p:sp>
        <p:nvSpPr>
          <p:cNvPr id="1792" name="Google Shape;1792;p73"/>
          <p:cNvSpPr/>
          <p:nvPr/>
        </p:nvSpPr>
        <p:spPr>
          <a:xfrm>
            <a:off x="1684350" y="1631050"/>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793" name="Google Shape;1793;p73"/>
          <p:cNvSpPr/>
          <p:nvPr/>
        </p:nvSpPr>
        <p:spPr>
          <a:xfrm>
            <a:off x="2654003" y="1631050"/>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794" name="Google Shape;1794;p73"/>
          <p:cNvSpPr/>
          <p:nvPr/>
        </p:nvSpPr>
        <p:spPr>
          <a:xfrm>
            <a:off x="3617213" y="1631050"/>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795" name="Google Shape;1795;p73"/>
          <p:cNvSpPr/>
          <p:nvPr/>
        </p:nvSpPr>
        <p:spPr>
          <a:xfrm>
            <a:off x="4586866" y="1631050"/>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796" name="Google Shape;1796;p73"/>
          <p:cNvSpPr/>
          <p:nvPr/>
        </p:nvSpPr>
        <p:spPr>
          <a:xfrm>
            <a:off x="5550076" y="1631050"/>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797" name="Google Shape;1797;p73"/>
          <p:cNvSpPr/>
          <p:nvPr/>
        </p:nvSpPr>
        <p:spPr>
          <a:xfrm>
            <a:off x="6519729" y="1631050"/>
            <a:ext cx="937200" cy="666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798" name="Google Shape;1798;p73"/>
          <p:cNvSpPr/>
          <p:nvPr/>
        </p:nvSpPr>
        <p:spPr>
          <a:xfrm>
            <a:off x="7482939" y="1631050"/>
            <a:ext cx="937200" cy="666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799" name="Google Shape;1799;p73"/>
          <p:cNvSpPr/>
          <p:nvPr/>
        </p:nvSpPr>
        <p:spPr>
          <a:xfrm>
            <a:off x="1684350" y="2330875"/>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00" name="Google Shape;1800;p73"/>
          <p:cNvSpPr/>
          <p:nvPr/>
        </p:nvSpPr>
        <p:spPr>
          <a:xfrm>
            <a:off x="2654003" y="2330875"/>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01" name="Google Shape;1801;p73"/>
          <p:cNvSpPr/>
          <p:nvPr/>
        </p:nvSpPr>
        <p:spPr>
          <a:xfrm>
            <a:off x="3617213" y="2330875"/>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02" name="Google Shape;1802;p73"/>
          <p:cNvSpPr/>
          <p:nvPr/>
        </p:nvSpPr>
        <p:spPr>
          <a:xfrm>
            <a:off x="4586866" y="2330875"/>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03" name="Google Shape;1803;p73"/>
          <p:cNvSpPr/>
          <p:nvPr/>
        </p:nvSpPr>
        <p:spPr>
          <a:xfrm>
            <a:off x="5550076" y="2330875"/>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04" name="Google Shape;1804;p73"/>
          <p:cNvSpPr/>
          <p:nvPr/>
        </p:nvSpPr>
        <p:spPr>
          <a:xfrm>
            <a:off x="6519729" y="2330875"/>
            <a:ext cx="937200" cy="666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05" name="Google Shape;1805;p73"/>
          <p:cNvSpPr/>
          <p:nvPr/>
        </p:nvSpPr>
        <p:spPr>
          <a:xfrm>
            <a:off x="7482939" y="2330875"/>
            <a:ext cx="937200" cy="666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06" name="Google Shape;1806;p73"/>
          <p:cNvSpPr/>
          <p:nvPr/>
        </p:nvSpPr>
        <p:spPr>
          <a:xfrm>
            <a:off x="1684350" y="3030700"/>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07" name="Google Shape;1807;p73"/>
          <p:cNvSpPr/>
          <p:nvPr/>
        </p:nvSpPr>
        <p:spPr>
          <a:xfrm>
            <a:off x="2654003" y="3030700"/>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08" name="Google Shape;1808;p73"/>
          <p:cNvSpPr/>
          <p:nvPr/>
        </p:nvSpPr>
        <p:spPr>
          <a:xfrm>
            <a:off x="3617213" y="3030700"/>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09" name="Google Shape;1809;p73"/>
          <p:cNvSpPr/>
          <p:nvPr/>
        </p:nvSpPr>
        <p:spPr>
          <a:xfrm>
            <a:off x="4586866" y="3030700"/>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10" name="Google Shape;1810;p73"/>
          <p:cNvSpPr/>
          <p:nvPr/>
        </p:nvSpPr>
        <p:spPr>
          <a:xfrm>
            <a:off x="5550076" y="3030700"/>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11" name="Google Shape;1811;p73"/>
          <p:cNvSpPr/>
          <p:nvPr/>
        </p:nvSpPr>
        <p:spPr>
          <a:xfrm>
            <a:off x="6519729" y="3030700"/>
            <a:ext cx="937200" cy="666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12" name="Google Shape;1812;p73"/>
          <p:cNvSpPr/>
          <p:nvPr/>
        </p:nvSpPr>
        <p:spPr>
          <a:xfrm>
            <a:off x="7482939" y="3030700"/>
            <a:ext cx="937200" cy="666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13" name="Google Shape;1813;p73"/>
          <p:cNvSpPr/>
          <p:nvPr/>
        </p:nvSpPr>
        <p:spPr>
          <a:xfrm>
            <a:off x="1684350" y="3730525"/>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14" name="Google Shape;1814;p73"/>
          <p:cNvSpPr/>
          <p:nvPr/>
        </p:nvSpPr>
        <p:spPr>
          <a:xfrm>
            <a:off x="2654003" y="3730525"/>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15" name="Google Shape;1815;p73"/>
          <p:cNvSpPr/>
          <p:nvPr/>
        </p:nvSpPr>
        <p:spPr>
          <a:xfrm>
            <a:off x="3617213" y="3730525"/>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16" name="Google Shape;1816;p73"/>
          <p:cNvSpPr/>
          <p:nvPr/>
        </p:nvSpPr>
        <p:spPr>
          <a:xfrm>
            <a:off x="4586866" y="3730525"/>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17" name="Google Shape;1817;p73"/>
          <p:cNvSpPr/>
          <p:nvPr/>
        </p:nvSpPr>
        <p:spPr>
          <a:xfrm>
            <a:off x="5550076" y="3730525"/>
            <a:ext cx="937200" cy="666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18" name="Google Shape;1818;p73"/>
          <p:cNvSpPr/>
          <p:nvPr/>
        </p:nvSpPr>
        <p:spPr>
          <a:xfrm>
            <a:off x="6519729" y="3730525"/>
            <a:ext cx="937200" cy="666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
        <p:nvSpPr>
          <p:cNvPr id="1819" name="Google Shape;1819;p73"/>
          <p:cNvSpPr/>
          <p:nvPr/>
        </p:nvSpPr>
        <p:spPr>
          <a:xfrm>
            <a:off x="7482939" y="3730525"/>
            <a:ext cx="937200" cy="666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2"/>
              </a:solidFill>
              <a:latin typeface="Neucha"/>
              <a:ea typeface="Neucha"/>
              <a:cs typeface="Neucha"/>
              <a:sym typeface="Neucha"/>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3" name="Shape 1823"/>
        <p:cNvGrpSpPr/>
        <p:nvPr/>
      </p:nvGrpSpPr>
      <p:grpSpPr>
        <a:xfrm>
          <a:off x="0" y="0"/>
          <a:ext cx="0" cy="0"/>
          <a:chOff x="0" y="0"/>
          <a:chExt cx="0" cy="0"/>
        </a:xfrm>
      </p:grpSpPr>
      <p:sp>
        <p:nvSpPr>
          <p:cNvPr id="1824" name="Google Shape;1824;p74"/>
          <p:cNvSpPr/>
          <p:nvPr/>
        </p:nvSpPr>
        <p:spPr>
          <a:xfrm>
            <a:off x="895200" y="967900"/>
            <a:ext cx="7353600" cy="3723300"/>
          </a:xfrm>
          <a:prstGeom prst="roundRect">
            <a:avLst>
              <a:gd fmla="val 680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74"/>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1826" name="Google Shape;1826;p74"/>
          <p:cNvSpPr txBox="1"/>
          <p:nvPr/>
        </p:nvSpPr>
        <p:spPr>
          <a:xfrm>
            <a:off x="1583100" y="970600"/>
            <a:ext cx="13101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Monday</a:t>
            </a:r>
            <a:endParaRPr sz="1600">
              <a:solidFill>
                <a:schemeClr val="accent2"/>
              </a:solidFill>
              <a:latin typeface="Neucha"/>
              <a:ea typeface="Neucha"/>
              <a:cs typeface="Neucha"/>
              <a:sym typeface="Neucha"/>
            </a:endParaRPr>
          </a:p>
        </p:txBody>
      </p:sp>
      <p:sp>
        <p:nvSpPr>
          <p:cNvPr id="1827" name="Google Shape;1827;p74"/>
          <p:cNvSpPr txBox="1"/>
          <p:nvPr/>
        </p:nvSpPr>
        <p:spPr>
          <a:xfrm>
            <a:off x="2893200" y="970600"/>
            <a:ext cx="13101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Tuesday</a:t>
            </a:r>
            <a:endParaRPr sz="1600">
              <a:solidFill>
                <a:schemeClr val="accent2"/>
              </a:solidFill>
              <a:latin typeface="Neucha"/>
              <a:ea typeface="Neucha"/>
              <a:cs typeface="Neucha"/>
              <a:sym typeface="Neucha"/>
            </a:endParaRPr>
          </a:p>
        </p:txBody>
      </p:sp>
      <p:sp>
        <p:nvSpPr>
          <p:cNvPr id="1828" name="Google Shape;1828;p74"/>
          <p:cNvSpPr txBox="1"/>
          <p:nvPr/>
        </p:nvSpPr>
        <p:spPr>
          <a:xfrm>
            <a:off x="4203300" y="970600"/>
            <a:ext cx="13101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Wednesday</a:t>
            </a:r>
            <a:endParaRPr sz="1600">
              <a:solidFill>
                <a:schemeClr val="accent2"/>
              </a:solidFill>
              <a:latin typeface="Neucha"/>
              <a:ea typeface="Neucha"/>
              <a:cs typeface="Neucha"/>
              <a:sym typeface="Neucha"/>
            </a:endParaRPr>
          </a:p>
        </p:txBody>
      </p:sp>
      <p:sp>
        <p:nvSpPr>
          <p:cNvPr id="1829" name="Google Shape;1829;p74"/>
          <p:cNvSpPr txBox="1"/>
          <p:nvPr/>
        </p:nvSpPr>
        <p:spPr>
          <a:xfrm>
            <a:off x="5513400" y="970600"/>
            <a:ext cx="13101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Thursday</a:t>
            </a:r>
            <a:endParaRPr sz="1600">
              <a:solidFill>
                <a:schemeClr val="accent2"/>
              </a:solidFill>
              <a:latin typeface="Neucha"/>
              <a:ea typeface="Neucha"/>
              <a:cs typeface="Neucha"/>
              <a:sym typeface="Neucha"/>
            </a:endParaRPr>
          </a:p>
        </p:txBody>
      </p:sp>
      <p:sp>
        <p:nvSpPr>
          <p:cNvPr id="1830" name="Google Shape;1830;p74"/>
          <p:cNvSpPr txBox="1"/>
          <p:nvPr/>
        </p:nvSpPr>
        <p:spPr>
          <a:xfrm>
            <a:off x="6823500" y="970600"/>
            <a:ext cx="13101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Friday</a:t>
            </a:r>
            <a:endParaRPr sz="1600">
              <a:solidFill>
                <a:schemeClr val="accent2"/>
              </a:solidFill>
              <a:latin typeface="Neucha"/>
              <a:ea typeface="Neucha"/>
              <a:cs typeface="Neucha"/>
              <a:sym typeface="Neucha"/>
            </a:endParaRPr>
          </a:p>
        </p:txBody>
      </p:sp>
      <p:sp>
        <p:nvSpPr>
          <p:cNvPr id="1831" name="Google Shape;1831;p74"/>
          <p:cNvSpPr/>
          <p:nvPr/>
        </p:nvSpPr>
        <p:spPr>
          <a:xfrm>
            <a:off x="2928300" y="1425175"/>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4"/>
          <p:cNvSpPr/>
          <p:nvPr/>
        </p:nvSpPr>
        <p:spPr>
          <a:xfrm>
            <a:off x="1618200" y="1425175"/>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4"/>
          <p:cNvSpPr/>
          <p:nvPr/>
        </p:nvSpPr>
        <p:spPr>
          <a:xfrm>
            <a:off x="5548500" y="1425175"/>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4"/>
          <p:cNvSpPr/>
          <p:nvPr/>
        </p:nvSpPr>
        <p:spPr>
          <a:xfrm>
            <a:off x="4238400" y="1425175"/>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74"/>
          <p:cNvSpPr/>
          <p:nvPr/>
        </p:nvSpPr>
        <p:spPr>
          <a:xfrm>
            <a:off x="6858600" y="1425175"/>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4"/>
          <p:cNvSpPr/>
          <p:nvPr/>
        </p:nvSpPr>
        <p:spPr>
          <a:xfrm>
            <a:off x="2928300" y="1869657"/>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4"/>
          <p:cNvSpPr/>
          <p:nvPr/>
        </p:nvSpPr>
        <p:spPr>
          <a:xfrm>
            <a:off x="1618200" y="1869657"/>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4"/>
          <p:cNvSpPr/>
          <p:nvPr/>
        </p:nvSpPr>
        <p:spPr>
          <a:xfrm>
            <a:off x="5548500" y="1869657"/>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4"/>
          <p:cNvSpPr/>
          <p:nvPr/>
        </p:nvSpPr>
        <p:spPr>
          <a:xfrm>
            <a:off x="4238400" y="1869657"/>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4"/>
          <p:cNvSpPr/>
          <p:nvPr/>
        </p:nvSpPr>
        <p:spPr>
          <a:xfrm>
            <a:off x="6858600" y="1869657"/>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4"/>
          <p:cNvSpPr/>
          <p:nvPr/>
        </p:nvSpPr>
        <p:spPr>
          <a:xfrm>
            <a:off x="2928300" y="2314138"/>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4"/>
          <p:cNvSpPr/>
          <p:nvPr/>
        </p:nvSpPr>
        <p:spPr>
          <a:xfrm>
            <a:off x="1618200" y="2314138"/>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74"/>
          <p:cNvSpPr/>
          <p:nvPr/>
        </p:nvSpPr>
        <p:spPr>
          <a:xfrm>
            <a:off x="5548500" y="2314138"/>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4"/>
          <p:cNvSpPr/>
          <p:nvPr/>
        </p:nvSpPr>
        <p:spPr>
          <a:xfrm>
            <a:off x="4238400" y="2314138"/>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74"/>
          <p:cNvSpPr/>
          <p:nvPr/>
        </p:nvSpPr>
        <p:spPr>
          <a:xfrm>
            <a:off x="6858600" y="2314138"/>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74"/>
          <p:cNvSpPr/>
          <p:nvPr/>
        </p:nvSpPr>
        <p:spPr>
          <a:xfrm>
            <a:off x="1618200" y="2758620"/>
            <a:ext cx="6480300" cy="4563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4"/>
          <p:cNvSpPr/>
          <p:nvPr/>
        </p:nvSpPr>
        <p:spPr>
          <a:xfrm>
            <a:off x="2928300" y="3271445"/>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4"/>
          <p:cNvSpPr/>
          <p:nvPr/>
        </p:nvSpPr>
        <p:spPr>
          <a:xfrm>
            <a:off x="1618200" y="3271445"/>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4"/>
          <p:cNvSpPr/>
          <p:nvPr/>
        </p:nvSpPr>
        <p:spPr>
          <a:xfrm>
            <a:off x="5548500" y="3271445"/>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4"/>
          <p:cNvSpPr/>
          <p:nvPr/>
        </p:nvSpPr>
        <p:spPr>
          <a:xfrm>
            <a:off x="4238400" y="3271445"/>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4"/>
          <p:cNvSpPr/>
          <p:nvPr/>
        </p:nvSpPr>
        <p:spPr>
          <a:xfrm>
            <a:off x="6858600" y="3271445"/>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4"/>
          <p:cNvSpPr/>
          <p:nvPr/>
        </p:nvSpPr>
        <p:spPr>
          <a:xfrm>
            <a:off x="2928300" y="3715927"/>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4"/>
          <p:cNvSpPr/>
          <p:nvPr/>
        </p:nvSpPr>
        <p:spPr>
          <a:xfrm>
            <a:off x="1618200" y="3715927"/>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4"/>
          <p:cNvSpPr/>
          <p:nvPr/>
        </p:nvSpPr>
        <p:spPr>
          <a:xfrm>
            <a:off x="5548500" y="3715927"/>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4"/>
          <p:cNvSpPr/>
          <p:nvPr/>
        </p:nvSpPr>
        <p:spPr>
          <a:xfrm>
            <a:off x="4238400" y="3715927"/>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4"/>
          <p:cNvSpPr/>
          <p:nvPr/>
        </p:nvSpPr>
        <p:spPr>
          <a:xfrm>
            <a:off x="6858600" y="3715927"/>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4"/>
          <p:cNvSpPr/>
          <p:nvPr/>
        </p:nvSpPr>
        <p:spPr>
          <a:xfrm>
            <a:off x="2928300" y="4160409"/>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4"/>
          <p:cNvSpPr/>
          <p:nvPr/>
        </p:nvSpPr>
        <p:spPr>
          <a:xfrm>
            <a:off x="1618200" y="4160409"/>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4"/>
          <p:cNvSpPr/>
          <p:nvPr/>
        </p:nvSpPr>
        <p:spPr>
          <a:xfrm>
            <a:off x="5548500" y="4160409"/>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4"/>
          <p:cNvSpPr/>
          <p:nvPr/>
        </p:nvSpPr>
        <p:spPr>
          <a:xfrm>
            <a:off x="4238400" y="4160409"/>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74"/>
          <p:cNvSpPr/>
          <p:nvPr/>
        </p:nvSpPr>
        <p:spPr>
          <a:xfrm>
            <a:off x="6858600" y="4160409"/>
            <a:ext cx="1239900" cy="38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4"/>
          <p:cNvSpPr txBox="1"/>
          <p:nvPr/>
        </p:nvSpPr>
        <p:spPr>
          <a:xfrm>
            <a:off x="895200" y="970600"/>
            <a:ext cx="723000" cy="41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eucha"/>
                <a:ea typeface="Neucha"/>
                <a:cs typeface="Neucha"/>
                <a:sym typeface="Neucha"/>
              </a:rPr>
              <a:t>Time</a:t>
            </a:r>
            <a:endParaRPr sz="1600">
              <a:solidFill>
                <a:schemeClr val="accent2"/>
              </a:solidFill>
              <a:latin typeface="Neucha"/>
              <a:ea typeface="Neucha"/>
              <a:cs typeface="Neucha"/>
              <a:sym typeface="Neucha"/>
            </a:endParaRPr>
          </a:p>
        </p:txBody>
      </p:sp>
      <p:sp>
        <p:nvSpPr>
          <p:cNvPr id="1863" name="Google Shape;1863;p74"/>
          <p:cNvSpPr txBox="1"/>
          <p:nvPr/>
        </p:nvSpPr>
        <p:spPr>
          <a:xfrm>
            <a:off x="895200" y="1425175"/>
            <a:ext cx="723000" cy="38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9:00</a:t>
            </a:r>
            <a:endParaRPr sz="1200">
              <a:solidFill>
                <a:srgbClr val="434343"/>
              </a:solidFill>
              <a:latin typeface="Roboto"/>
              <a:ea typeface="Roboto"/>
              <a:cs typeface="Roboto"/>
              <a:sym typeface="Roboto"/>
            </a:endParaRPr>
          </a:p>
          <a:p>
            <a:pPr indent="0" lvl="0" marL="0" rtl="0" algn="ctr">
              <a:spcBef>
                <a:spcPts val="0"/>
              </a:spcBef>
              <a:spcAft>
                <a:spcPts val="0"/>
              </a:spcAft>
              <a:buNone/>
            </a:pPr>
            <a:r>
              <a:rPr lang="en" sz="1200">
                <a:solidFill>
                  <a:srgbClr val="434343"/>
                </a:solidFill>
                <a:latin typeface="Roboto"/>
                <a:ea typeface="Roboto"/>
                <a:cs typeface="Roboto"/>
                <a:sym typeface="Roboto"/>
              </a:rPr>
              <a:t>10:00</a:t>
            </a:r>
            <a:endParaRPr sz="1200">
              <a:solidFill>
                <a:srgbClr val="434343"/>
              </a:solidFill>
              <a:latin typeface="Roboto"/>
              <a:ea typeface="Roboto"/>
              <a:cs typeface="Roboto"/>
              <a:sym typeface="Roboto"/>
            </a:endParaRPr>
          </a:p>
        </p:txBody>
      </p:sp>
      <p:sp>
        <p:nvSpPr>
          <p:cNvPr id="1864" name="Google Shape;1864;p74"/>
          <p:cNvSpPr txBox="1"/>
          <p:nvPr/>
        </p:nvSpPr>
        <p:spPr>
          <a:xfrm>
            <a:off x="895200" y="1869650"/>
            <a:ext cx="723000" cy="38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10</a:t>
            </a:r>
            <a:r>
              <a:rPr lang="en" sz="1200">
                <a:solidFill>
                  <a:srgbClr val="434343"/>
                </a:solidFill>
                <a:latin typeface="Roboto"/>
                <a:ea typeface="Roboto"/>
                <a:cs typeface="Roboto"/>
                <a:sym typeface="Roboto"/>
              </a:rPr>
              <a:t>:00</a:t>
            </a:r>
            <a:endParaRPr sz="1200">
              <a:solidFill>
                <a:srgbClr val="434343"/>
              </a:solidFill>
              <a:latin typeface="Roboto"/>
              <a:ea typeface="Roboto"/>
              <a:cs typeface="Roboto"/>
              <a:sym typeface="Roboto"/>
            </a:endParaRPr>
          </a:p>
          <a:p>
            <a:pPr indent="0" lvl="0" marL="0" rtl="0" algn="ctr">
              <a:spcBef>
                <a:spcPts val="0"/>
              </a:spcBef>
              <a:spcAft>
                <a:spcPts val="0"/>
              </a:spcAft>
              <a:buNone/>
            </a:pPr>
            <a:r>
              <a:rPr lang="en" sz="1200">
                <a:solidFill>
                  <a:srgbClr val="434343"/>
                </a:solidFill>
                <a:latin typeface="Roboto"/>
                <a:ea typeface="Roboto"/>
                <a:cs typeface="Roboto"/>
                <a:sym typeface="Roboto"/>
              </a:rPr>
              <a:t>11:00</a:t>
            </a:r>
            <a:endParaRPr sz="1200">
              <a:solidFill>
                <a:srgbClr val="434343"/>
              </a:solidFill>
              <a:latin typeface="Roboto"/>
              <a:ea typeface="Roboto"/>
              <a:cs typeface="Roboto"/>
              <a:sym typeface="Roboto"/>
            </a:endParaRPr>
          </a:p>
        </p:txBody>
      </p:sp>
      <p:sp>
        <p:nvSpPr>
          <p:cNvPr id="1865" name="Google Shape;1865;p74"/>
          <p:cNvSpPr txBox="1"/>
          <p:nvPr/>
        </p:nvSpPr>
        <p:spPr>
          <a:xfrm>
            <a:off x="895200" y="2314150"/>
            <a:ext cx="723000" cy="38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11</a:t>
            </a:r>
            <a:r>
              <a:rPr lang="en" sz="1200">
                <a:solidFill>
                  <a:srgbClr val="434343"/>
                </a:solidFill>
                <a:latin typeface="Roboto"/>
                <a:ea typeface="Roboto"/>
                <a:cs typeface="Roboto"/>
                <a:sym typeface="Roboto"/>
              </a:rPr>
              <a:t>:00</a:t>
            </a:r>
            <a:endParaRPr sz="1200">
              <a:solidFill>
                <a:srgbClr val="434343"/>
              </a:solidFill>
              <a:latin typeface="Roboto"/>
              <a:ea typeface="Roboto"/>
              <a:cs typeface="Roboto"/>
              <a:sym typeface="Roboto"/>
            </a:endParaRPr>
          </a:p>
          <a:p>
            <a:pPr indent="0" lvl="0" marL="0" rtl="0" algn="ctr">
              <a:spcBef>
                <a:spcPts val="0"/>
              </a:spcBef>
              <a:spcAft>
                <a:spcPts val="0"/>
              </a:spcAft>
              <a:buNone/>
            </a:pPr>
            <a:r>
              <a:rPr lang="en" sz="1200">
                <a:solidFill>
                  <a:srgbClr val="434343"/>
                </a:solidFill>
                <a:latin typeface="Roboto"/>
                <a:ea typeface="Roboto"/>
                <a:cs typeface="Roboto"/>
                <a:sym typeface="Roboto"/>
              </a:rPr>
              <a:t>12:00</a:t>
            </a:r>
            <a:endParaRPr sz="1200">
              <a:solidFill>
                <a:srgbClr val="434343"/>
              </a:solidFill>
              <a:latin typeface="Roboto"/>
              <a:ea typeface="Roboto"/>
              <a:cs typeface="Roboto"/>
              <a:sym typeface="Roboto"/>
            </a:endParaRPr>
          </a:p>
        </p:txBody>
      </p:sp>
      <p:sp>
        <p:nvSpPr>
          <p:cNvPr id="1866" name="Google Shape;1866;p74"/>
          <p:cNvSpPr txBox="1"/>
          <p:nvPr/>
        </p:nvSpPr>
        <p:spPr>
          <a:xfrm>
            <a:off x="895200" y="2792788"/>
            <a:ext cx="723000" cy="38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12</a:t>
            </a:r>
            <a:r>
              <a:rPr lang="en" sz="1200">
                <a:solidFill>
                  <a:srgbClr val="434343"/>
                </a:solidFill>
                <a:latin typeface="Roboto"/>
                <a:ea typeface="Roboto"/>
                <a:cs typeface="Roboto"/>
                <a:sym typeface="Roboto"/>
              </a:rPr>
              <a:t>:00</a:t>
            </a:r>
            <a:endParaRPr sz="1200">
              <a:solidFill>
                <a:srgbClr val="434343"/>
              </a:solidFill>
              <a:latin typeface="Roboto"/>
              <a:ea typeface="Roboto"/>
              <a:cs typeface="Roboto"/>
              <a:sym typeface="Roboto"/>
            </a:endParaRPr>
          </a:p>
          <a:p>
            <a:pPr indent="0" lvl="0" marL="0" rtl="0" algn="ctr">
              <a:spcBef>
                <a:spcPts val="0"/>
              </a:spcBef>
              <a:spcAft>
                <a:spcPts val="0"/>
              </a:spcAft>
              <a:buNone/>
            </a:pPr>
            <a:r>
              <a:rPr lang="en" sz="1200">
                <a:solidFill>
                  <a:srgbClr val="434343"/>
                </a:solidFill>
                <a:latin typeface="Roboto"/>
                <a:ea typeface="Roboto"/>
                <a:cs typeface="Roboto"/>
                <a:sym typeface="Roboto"/>
              </a:rPr>
              <a:t>12:30</a:t>
            </a:r>
            <a:endParaRPr sz="1200">
              <a:solidFill>
                <a:srgbClr val="434343"/>
              </a:solidFill>
              <a:latin typeface="Roboto"/>
              <a:ea typeface="Roboto"/>
              <a:cs typeface="Roboto"/>
              <a:sym typeface="Roboto"/>
            </a:endParaRPr>
          </a:p>
        </p:txBody>
      </p:sp>
      <p:sp>
        <p:nvSpPr>
          <p:cNvPr id="1867" name="Google Shape;1867;p74"/>
          <p:cNvSpPr txBox="1"/>
          <p:nvPr/>
        </p:nvSpPr>
        <p:spPr>
          <a:xfrm>
            <a:off x="895200" y="3271500"/>
            <a:ext cx="723000" cy="38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12</a:t>
            </a:r>
            <a:r>
              <a:rPr lang="en" sz="1200">
                <a:solidFill>
                  <a:srgbClr val="434343"/>
                </a:solidFill>
                <a:latin typeface="Roboto"/>
                <a:ea typeface="Roboto"/>
                <a:cs typeface="Roboto"/>
                <a:sym typeface="Roboto"/>
              </a:rPr>
              <a:t>:30</a:t>
            </a:r>
            <a:endParaRPr sz="1200">
              <a:solidFill>
                <a:srgbClr val="434343"/>
              </a:solidFill>
              <a:latin typeface="Roboto"/>
              <a:ea typeface="Roboto"/>
              <a:cs typeface="Roboto"/>
              <a:sym typeface="Roboto"/>
            </a:endParaRPr>
          </a:p>
          <a:p>
            <a:pPr indent="0" lvl="0" marL="0" rtl="0" algn="ctr">
              <a:spcBef>
                <a:spcPts val="0"/>
              </a:spcBef>
              <a:spcAft>
                <a:spcPts val="0"/>
              </a:spcAft>
              <a:buNone/>
            </a:pPr>
            <a:r>
              <a:rPr lang="en" sz="1200">
                <a:solidFill>
                  <a:srgbClr val="434343"/>
                </a:solidFill>
                <a:latin typeface="Roboto"/>
                <a:ea typeface="Roboto"/>
                <a:cs typeface="Roboto"/>
                <a:sym typeface="Roboto"/>
              </a:rPr>
              <a:t>13:00</a:t>
            </a:r>
            <a:endParaRPr sz="1200">
              <a:solidFill>
                <a:srgbClr val="434343"/>
              </a:solidFill>
              <a:latin typeface="Roboto"/>
              <a:ea typeface="Roboto"/>
              <a:cs typeface="Roboto"/>
              <a:sym typeface="Roboto"/>
            </a:endParaRPr>
          </a:p>
        </p:txBody>
      </p:sp>
      <p:sp>
        <p:nvSpPr>
          <p:cNvPr id="1868" name="Google Shape;1868;p74"/>
          <p:cNvSpPr txBox="1"/>
          <p:nvPr/>
        </p:nvSpPr>
        <p:spPr>
          <a:xfrm>
            <a:off x="895200" y="3715975"/>
            <a:ext cx="723000" cy="38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13</a:t>
            </a:r>
            <a:r>
              <a:rPr lang="en" sz="1200">
                <a:solidFill>
                  <a:srgbClr val="434343"/>
                </a:solidFill>
                <a:latin typeface="Roboto"/>
                <a:ea typeface="Roboto"/>
                <a:cs typeface="Roboto"/>
                <a:sym typeface="Roboto"/>
              </a:rPr>
              <a:t>:00</a:t>
            </a:r>
            <a:endParaRPr sz="1200">
              <a:solidFill>
                <a:srgbClr val="434343"/>
              </a:solidFill>
              <a:latin typeface="Roboto"/>
              <a:ea typeface="Roboto"/>
              <a:cs typeface="Roboto"/>
              <a:sym typeface="Roboto"/>
            </a:endParaRPr>
          </a:p>
          <a:p>
            <a:pPr indent="0" lvl="0" marL="0" rtl="0" algn="ctr">
              <a:spcBef>
                <a:spcPts val="0"/>
              </a:spcBef>
              <a:spcAft>
                <a:spcPts val="0"/>
              </a:spcAft>
              <a:buNone/>
            </a:pPr>
            <a:r>
              <a:rPr lang="en" sz="1200">
                <a:solidFill>
                  <a:srgbClr val="434343"/>
                </a:solidFill>
                <a:latin typeface="Roboto"/>
                <a:ea typeface="Roboto"/>
                <a:cs typeface="Roboto"/>
                <a:sym typeface="Roboto"/>
              </a:rPr>
              <a:t>13:30</a:t>
            </a:r>
            <a:endParaRPr sz="1200">
              <a:solidFill>
                <a:srgbClr val="434343"/>
              </a:solidFill>
              <a:latin typeface="Roboto"/>
              <a:ea typeface="Roboto"/>
              <a:cs typeface="Roboto"/>
              <a:sym typeface="Roboto"/>
            </a:endParaRPr>
          </a:p>
        </p:txBody>
      </p:sp>
      <p:sp>
        <p:nvSpPr>
          <p:cNvPr id="1869" name="Google Shape;1869;p74"/>
          <p:cNvSpPr txBox="1"/>
          <p:nvPr/>
        </p:nvSpPr>
        <p:spPr>
          <a:xfrm>
            <a:off x="895200" y="4160475"/>
            <a:ext cx="723000" cy="38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434343"/>
                </a:solidFill>
                <a:latin typeface="Roboto"/>
                <a:ea typeface="Roboto"/>
                <a:cs typeface="Roboto"/>
                <a:sym typeface="Roboto"/>
              </a:rPr>
              <a:t>13</a:t>
            </a:r>
            <a:r>
              <a:rPr lang="en" sz="1200">
                <a:solidFill>
                  <a:srgbClr val="434343"/>
                </a:solidFill>
                <a:latin typeface="Roboto"/>
                <a:ea typeface="Roboto"/>
                <a:cs typeface="Roboto"/>
                <a:sym typeface="Roboto"/>
              </a:rPr>
              <a:t>:30</a:t>
            </a:r>
            <a:endParaRPr sz="1200">
              <a:solidFill>
                <a:srgbClr val="434343"/>
              </a:solidFill>
              <a:latin typeface="Roboto"/>
              <a:ea typeface="Roboto"/>
              <a:cs typeface="Roboto"/>
              <a:sym typeface="Roboto"/>
            </a:endParaRPr>
          </a:p>
          <a:p>
            <a:pPr indent="0" lvl="0" marL="0" rtl="0" algn="ctr">
              <a:spcBef>
                <a:spcPts val="0"/>
              </a:spcBef>
              <a:spcAft>
                <a:spcPts val="0"/>
              </a:spcAft>
              <a:buNone/>
            </a:pPr>
            <a:r>
              <a:rPr lang="en" sz="1200">
                <a:solidFill>
                  <a:srgbClr val="434343"/>
                </a:solidFill>
                <a:latin typeface="Roboto"/>
                <a:ea typeface="Roboto"/>
                <a:cs typeface="Roboto"/>
                <a:sym typeface="Roboto"/>
              </a:rPr>
              <a:t>14:30</a:t>
            </a:r>
            <a:endParaRPr sz="1200">
              <a:solidFill>
                <a:srgbClr val="434343"/>
              </a:solidFill>
              <a:latin typeface="Roboto"/>
              <a:ea typeface="Roboto"/>
              <a:cs typeface="Roboto"/>
              <a:sym typeface="Roboto"/>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3" name="Shape 1873"/>
        <p:cNvGrpSpPr/>
        <p:nvPr/>
      </p:nvGrpSpPr>
      <p:grpSpPr>
        <a:xfrm>
          <a:off x="0" y="0"/>
          <a:ext cx="0" cy="0"/>
          <a:chOff x="0" y="0"/>
          <a:chExt cx="0" cy="0"/>
        </a:xfrm>
      </p:grpSpPr>
      <p:sp>
        <p:nvSpPr>
          <p:cNvPr id="1874" name="Google Shape;1874;p75"/>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graphicFrame>
        <p:nvGraphicFramePr>
          <p:cNvPr id="1875" name="Google Shape;1875;p75"/>
          <p:cNvGraphicFramePr/>
          <p:nvPr/>
        </p:nvGraphicFramePr>
        <p:xfrm>
          <a:off x="1524900" y="1171825"/>
          <a:ext cx="3000000" cy="3000000"/>
        </p:xfrm>
        <a:graphic>
          <a:graphicData uri="http://schemas.openxmlformats.org/drawingml/2006/table">
            <a:tbl>
              <a:tblPr>
                <a:noFill/>
                <a:tableStyleId>{0D43E3EF-BB93-463C-AC73-62BE73079A17}</a:tableStyleId>
              </a:tblPr>
              <a:tblGrid>
                <a:gridCol w="870600"/>
                <a:gridCol w="870600"/>
                <a:gridCol w="870600"/>
                <a:gridCol w="870600"/>
                <a:gridCol w="870600"/>
                <a:gridCol w="870600"/>
                <a:gridCol w="870600"/>
              </a:tblGrid>
              <a:tr h="396200">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Mon</a:t>
                      </a:r>
                      <a:endParaRPr>
                        <a:solidFill>
                          <a:schemeClr val="accent2"/>
                        </a:solidFill>
                        <a:latin typeface="Neucha"/>
                        <a:ea typeface="Neucha"/>
                        <a:cs typeface="Neucha"/>
                        <a:sym typeface="Neucha"/>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Tue</a:t>
                      </a:r>
                      <a:endParaRPr>
                        <a:solidFill>
                          <a:schemeClr val="accent2"/>
                        </a:solidFill>
                        <a:latin typeface="Neucha"/>
                        <a:ea typeface="Neucha"/>
                        <a:cs typeface="Neucha"/>
                        <a:sym typeface="Neucha"/>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Wed</a:t>
                      </a:r>
                      <a:endParaRPr>
                        <a:solidFill>
                          <a:schemeClr val="accent2"/>
                        </a:solidFill>
                        <a:latin typeface="Neucha"/>
                        <a:ea typeface="Neucha"/>
                        <a:cs typeface="Neucha"/>
                        <a:sym typeface="Neucha"/>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Thu</a:t>
                      </a:r>
                      <a:endParaRPr>
                        <a:solidFill>
                          <a:schemeClr val="accent2"/>
                        </a:solidFill>
                        <a:latin typeface="Neucha"/>
                        <a:ea typeface="Neucha"/>
                        <a:cs typeface="Neucha"/>
                        <a:sym typeface="Neucha"/>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Fri</a:t>
                      </a:r>
                      <a:endParaRPr>
                        <a:solidFill>
                          <a:schemeClr val="accent2"/>
                        </a:solidFill>
                        <a:latin typeface="Neucha"/>
                        <a:ea typeface="Neucha"/>
                        <a:cs typeface="Neucha"/>
                        <a:sym typeface="Neucha"/>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accent3"/>
                          </a:solidFill>
                          <a:latin typeface="Neucha"/>
                          <a:ea typeface="Neucha"/>
                          <a:cs typeface="Neucha"/>
                          <a:sym typeface="Neucha"/>
                        </a:rPr>
                        <a:t>Sa</a:t>
                      </a:r>
                      <a:endParaRPr>
                        <a:solidFill>
                          <a:schemeClr val="accent3"/>
                        </a:solidFill>
                        <a:latin typeface="Neucha"/>
                        <a:ea typeface="Neucha"/>
                        <a:cs typeface="Neucha"/>
                        <a:sym typeface="Neucha"/>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3"/>
                          </a:solidFill>
                          <a:latin typeface="Neucha"/>
                          <a:ea typeface="Neucha"/>
                          <a:cs typeface="Neucha"/>
                          <a:sym typeface="Neucha"/>
                        </a:rPr>
                        <a:t>Sun</a:t>
                      </a:r>
                      <a:endParaRPr>
                        <a:solidFill>
                          <a:schemeClr val="accent3"/>
                        </a:solidFill>
                        <a:latin typeface="Neucha"/>
                        <a:ea typeface="Neucha"/>
                        <a:cs typeface="Neucha"/>
                        <a:sym typeface="Neucha"/>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2"/>
                    </a:solidFill>
                  </a:tcPr>
                </a:tc>
              </a:tr>
              <a:tr h="602625">
                <a:tc>
                  <a:txBody>
                    <a:bodyPr/>
                    <a:lstStyle/>
                    <a:p>
                      <a:pPr indent="0" lvl="0" marL="0" rtl="0" algn="r">
                        <a:spcBef>
                          <a:spcPts val="0"/>
                        </a:spcBef>
                        <a:spcAft>
                          <a:spcPts val="0"/>
                        </a:spcAft>
                        <a:buNone/>
                      </a:pPr>
                      <a:r>
                        <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3</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4</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r>
              <a:tr h="602625">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5</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6</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7</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8</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9</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10</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11</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r>
              <a:tr h="602625">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12</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13</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14</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15</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16</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17</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18</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r>
              <a:tr h="602625">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19</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20</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21</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22</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23</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24</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25</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r>
              <a:tr h="602625">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26</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27</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28</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29</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100">
                          <a:solidFill>
                            <a:srgbClr val="434343"/>
                          </a:solidFill>
                          <a:latin typeface="Roboto"/>
                          <a:ea typeface="Roboto"/>
                          <a:cs typeface="Roboto"/>
                          <a:sym typeface="Roboto"/>
                        </a:rPr>
                        <a:t>30</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t/>
                      </a:r>
                      <a:endParaRPr sz="1100">
                        <a:solidFill>
                          <a:srgbClr val="43434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r>
            </a:tbl>
          </a:graphicData>
        </a:graphic>
      </p:graphicFrame>
      <p:sp>
        <p:nvSpPr>
          <p:cNvPr id="1876" name="Google Shape;1876;p75"/>
          <p:cNvSpPr/>
          <p:nvPr/>
        </p:nvSpPr>
        <p:spPr>
          <a:xfrm>
            <a:off x="5007300" y="1568025"/>
            <a:ext cx="870600" cy="247500"/>
          </a:xfrm>
          <a:prstGeom prst="rect">
            <a:avLst/>
          </a:prstGeom>
          <a:solidFill>
            <a:schemeClr val="hlink"/>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5"/>
          <p:cNvSpPr/>
          <p:nvPr/>
        </p:nvSpPr>
        <p:spPr>
          <a:xfrm>
            <a:off x="5007300" y="2170650"/>
            <a:ext cx="1741200" cy="247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5"/>
          <p:cNvSpPr/>
          <p:nvPr/>
        </p:nvSpPr>
        <p:spPr>
          <a:xfrm>
            <a:off x="3266100" y="2773275"/>
            <a:ext cx="1741200" cy="247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5"/>
          <p:cNvSpPr/>
          <p:nvPr/>
        </p:nvSpPr>
        <p:spPr>
          <a:xfrm>
            <a:off x="1524900" y="3375900"/>
            <a:ext cx="2611800" cy="247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5"/>
          <p:cNvSpPr/>
          <p:nvPr/>
        </p:nvSpPr>
        <p:spPr>
          <a:xfrm>
            <a:off x="5007300" y="3978525"/>
            <a:ext cx="870600" cy="247500"/>
          </a:xfrm>
          <a:prstGeom prst="rect">
            <a:avLst/>
          </a:prstGeom>
          <a:solidFill>
            <a:schemeClr val="hlink"/>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5"/>
          <p:cNvSpPr/>
          <p:nvPr/>
        </p:nvSpPr>
        <p:spPr>
          <a:xfrm>
            <a:off x="2395500" y="3978525"/>
            <a:ext cx="870600" cy="247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5" name="Shape 1885"/>
        <p:cNvGrpSpPr/>
        <p:nvPr/>
      </p:nvGrpSpPr>
      <p:grpSpPr>
        <a:xfrm>
          <a:off x="0" y="0"/>
          <a:ext cx="0" cy="0"/>
          <a:chOff x="0" y="0"/>
          <a:chExt cx="0" cy="0"/>
        </a:xfrm>
      </p:grpSpPr>
      <p:sp>
        <p:nvSpPr>
          <p:cNvPr id="1886" name="Google Shape;1886;p76"/>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1887" name="Google Shape;1887;p76"/>
          <p:cNvSpPr txBox="1"/>
          <p:nvPr>
            <p:ph idx="1" type="subTitle"/>
          </p:nvPr>
        </p:nvSpPr>
        <p:spPr>
          <a:xfrm>
            <a:off x="723800" y="1109825"/>
            <a:ext cx="4895100" cy="345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accent2"/>
                </a:solidFill>
                <a:latin typeface="Neucha"/>
                <a:ea typeface="Neucha"/>
                <a:cs typeface="Neucha"/>
                <a:sym typeface="Neucha"/>
              </a:rPr>
              <a:t>Vectors</a:t>
            </a:r>
            <a:endParaRPr sz="1800">
              <a:solidFill>
                <a:schemeClr val="accent2"/>
              </a:solidFill>
              <a:latin typeface="Neucha"/>
              <a:ea typeface="Neucha"/>
              <a:cs typeface="Neucha"/>
              <a:sym typeface="Neucha"/>
            </a:endParaRPr>
          </a:p>
          <a:p>
            <a:pPr indent="-317500" lvl="0" marL="457200" rtl="0" algn="l">
              <a:spcBef>
                <a:spcPts val="1200"/>
              </a:spcBef>
              <a:spcAft>
                <a:spcPts val="0"/>
              </a:spcAft>
              <a:buSzPts val="1400"/>
              <a:buChar char="●"/>
            </a:pPr>
            <a:r>
              <a:rPr lang="en">
                <a:uFill>
                  <a:noFill/>
                </a:uFill>
                <a:hlinkClick r:id="rId3"/>
              </a:rPr>
              <a:t>Simple abstract business card template</a:t>
            </a:r>
            <a:endParaRPr/>
          </a:p>
          <a:p>
            <a:pPr indent="-317500" lvl="0" marL="457200" rtl="0" algn="l">
              <a:spcBef>
                <a:spcPts val="0"/>
              </a:spcBef>
              <a:spcAft>
                <a:spcPts val="0"/>
              </a:spcAft>
              <a:buSzPts val="1400"/>
              <a:buChar char="●"/>
            </a:pPr>
            <a:r>
              <a:rPr lang="en">
                <a:uFill>
                  <a:noFill/>
                </a:uFill>
                <a:hlinkClick r:id="rId4"/>
              </a:rPr>
              <a:t>Abstract certificate award template</a:t>
            </a:r>
            <a:endParaRPr/>
          </a:p>
          <a:p>
            <a:pPr indent="-317500" lvl="0" marL="457200" rtl="0" algn="l">
              <a:spcBef>
                <a:spcPts val="0"/>
              </a:spcBef>
              <a:spcAft>
                <a:spcPts val="0"/>
              </a:spcAft>
              <a:buSzPts val="1400"/>
              <a:buChar char="●"/>
            </a:pPr>
            <a:r>
              <a:rPr lang="en">
                <a:uFill>
                  <a:noFill/>
                </a:uFill>
                <a:hlinkClick r:id="rId5"/>
              </a:rPr>
              <a:t>Blue abstract annual report template</a:t>
            </a:r>
            <a:endParaRPr/>
          </a:p>
          <a:p>
            <a:pPr indent="-317500" lvl="0" marL="457200" rtl="0" algn="l">
              <a:spcBef>
                <a:spcPts val="0"/>
              </a:spcBef>
              <a:spcAft>
                <a:spcPts val="0"/>
              </a:spcAft>
              <a:buSzPts val="1400"/>
              <a:buChar char="●"/>
            </a:pPr>
            <a:r>
              <a:rPr lang="en">
                <a:uFill>
                  <a:noFill/>
                </a:uFill>
                <a:hlinkClick r:id="rId6"/>
              </a:rPr>
              <a:t>Abstract annual report templates set</a:t>
            </a:r>
            <a:endParaRPr/>
          </a:p>
          <a:p>
            <a:pPr indent="-317500" lvl="0" marL="457200" rtl="0" algn="l">
              <a:spcBef>
                <a:spcPts val="0"/>
              </a:spcBef>
              <a:spcAft>
                <a:spcPts val="0"/>
              </a:spcAft>
              <a:buSzPts val="1400"/>
              <a:buChar char="●"/>
            </a:pPr>
            <a:r>
              <a:rPr lang="en">
                <a:uFill>
                  <a:noFill/>
                </a:uFill>
                <a:hlinkClick r:id="rId7"/>
              </a:rPr>
              <a:t>People and calendar time management concept</a:t>
            </a:r>
            <a:endParaRPr/>
          </a:p>
          <a:p>
            <a:pPr indent="-317500" lvl="0" marL="457200" rtl="0" algn="l">
              <a:spcBef>
                <a:spcPts val="0"/>
              </a:spcBef>
              <a:spcAft>
                <a:spcPts val="0"/>
              </a:spcAft>
              <a:buSzPts val="1400"/>
              <a:buChar char="●"/>
            </a:pPr>
            <a:r>
              <a:rPr lang="en">
                <a:uFill>
                  <a:noFill/>
                </a:uFill>
                <a:hlinkClick r:id="rId8"/>
              </a:rPr>
              <a:t>Minimalist meal planner template with leaves</a:t>
            </a:r>
            <a:endParaRPr/>
          </a:p>
          <a:p>
            <a:pPr indent="-317500" lvl="0" marL="457200" rtl="0" algn="l">
              <a:spcBef>
                <a:spcPts val="0"/>
              </a:spcBef>
              <a:spcAft>
                <a:spcPts val="0"/>
              </a:spcAft>
              <a:buSzPts val="1400"/>
              <a:buChar char="●"/>
            </a:pPr>
            <a:r>
              <a:rPr lang="en">
                <a:uFill>
                  <a:noFill/>
                </a:uFill>
                <a:hlinkClick r:id="rId9"/>
              </a:rPr>
              <a:t>Organized weekly planner</a:t>
            </a:r>
            <a:endParaRPr/>
          </a:p>
          <a:p>
            <a:pPr indent="-317500" lvl="0" marL="457200" rtl="0" algn="l">
              <a:spcBef>
                <a:spcPts val="0"/>
              </a:spcBef>
              <a:spcAft>
                <a:spcPts val="0"/>
              </a:spcAft>
              <a:buSzPts val="1400"/>
              <a:buChar char="●"/>
            </a:pPr>
            <a:r>
              <a:rPr lang="en">
                <a:uFill>
                  <a:noFill/>
                </a:uFill>
                <a:hlinkClick r:id="rId10"/>
              </a:rPr>
              <a:t>Modern weekly schedule template with flat design</a:t>
            </a:r>
            <a:endParaRPr/>
          </a:p>
          <a:p>
            <a:pPr indent="-317500" lvl="0" marL="457200" rtl="0" algn="l">
              <a:spcBef>
                <a:spcPts val="0"/>
              </a:spcBef>
              <a:spcAft>
                <a:spcPts val="0"/>
              </a:spcAft>
              <a:buSzPts val="1400"/>
              <a:buChar char="●"/>
            </a:pPr>
            <a:r>
              <a:rPr lang="en">
                <a:uFill>
                  <a:noFill/>
                </a:uFill>
                <a:hlinkClick r:id="rId11"/>
              </a:rPr>
              <a:t>Daily planner</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1" name="Shape 1891"/>
        <p:cNvGrpSpPr/>
        <p:nvPr/>
      </p:nvGrpSpPr>
      <p:grpSpPr>
        <a:xfrm>
          <a:off x="0" y="0"/>
          <a:ext cx="0" cy="0"/>
          <a:chOff x="0" y="0"/>
          <a:chExt cx="0" cy="0"/>
        </a:xfrm>
      </p:grpSpPr>
      <p:sp>
        <p:nvSpPr>
          <p:cNvPr id="1892" name="Google Shape;1892;p77"/>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1893" name="Google Shape;1893;p77"/>
          <p:cNvSpPr txBox="1"/>
          <p:nvPr>
            <p:ph idx="1" type="subTitle"/>
          </p:nvPr>
        </p:nvSpPr>
        <p:spPr>
          <a:xfrm>
            <a:off x="723800" y="1793800"/>
            <a:ext cx="4895100" cy="277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accent2"/>
                </a:solidFill>
                <a:latin typeface="Neucha"/>
                <a:ea typeface="Neucha"/>
                <a:cs typeface="Neucha"/>
                <a:sym typeface="Neucha"/>
              </a:rPr>
              <a:t>Vectors</a:t>
            </a:r>
            <a:endParaRPr sz="1800">
              <a:solidFill>
                <a:schemeClr val="accent2"/>
              </a:solidFill>
              <a:latin typeface="Neucha"/>
              <a:ea typeface="Neucha"/>
              <a:cs typeface="Neucha"/>
              <a:sym typeface="Neucha"/>
            </a:endParaRPr>
          </a:p>
          <a:p>
            <a:pPr indent="-317500" lvl="0" marL="457200" rtl="0" algn="l">
              <a:spcBef>
                <a:spcPts val="1200"/>
              </a:spcBef>
              <a:spcAft>
                <a:spcPts val="0"/>
              </a:spcAft>
              <a:buSzPts val="1400"/>
              <a:buChar char="●"/>
            </a:pPr>
            <a:r>
              <a:rPr lang="en">
                <a:uFill>
                  <a:noFill/>
                </a:uFill>
                <a:hlinkClick r:id="rId3"/>
              </a:rPr>
              <a:t>Colourful diploma template for kids</a:t>
            </a:r>
            <a:endParaRPr/>
          </a:p>
          <a:p>
            <a:pPr indent="-317500" lvl="0" marL="457200" rtl="0" algn="l">
              <a:spcBef>
                <a:spcPts val="0"/>
              </a:spcBef>
              <a:spcAft>
                <a:spcPts val="0"/>
              </a:spcAft>
              <a:buSzPts val="1400"/>
              <a:buChar char="●"/>
            </a:pPr>
            <a:r>
              <a:rPr lang="en">
                <a:uFill>
                  <a:noFill/>
                </a:uFill>
                <a:hlinkClick r:id="rId4"/>
              </a:rPr>
              <a:t>Setting reminders on calendar landing page</a:t>
            </a:r>
            <a:endParaRPr/>
          </a:p>
          <a:p>
            <a:pPr indent="-317500" lvl="0" marL="457200" rtl="0" algn="l">
              <a:spcBef>
                <a:spcPts val="0"/>
              </a:spcBef>
              <a:spcAft>
                <a:spcPts val="0"/>
              </a:spcAft>
              <a:buSzPts val="1400"/>
              <a:buChar char="●"/>
            </a:pPr>
            <a:r>
              <a:rPr lang="en">
                <a:uFill>
                  <a:noFill/>
                </a:uFill>
                <a:hlinkClick r:id="rId5"/>
              </a:rPr>
              <a:t>Minimal business card style</a:t>
            </a:r>
            <a:endParaRPr/>
          </a:p>
        </p:txBody>
      </p:sp>
      <p:sp>
        <p:nvSpPr>
          <p:cNvPr id="1894" name="Google Shape;1894;p77"/>
          <p:cNvSpPr txBox="1"/>
          <p:nvPr/>
        </p:nvSpPr>
        <p:spPr>
          <a:xfrm>
            <a:off x="723900" y="1090750"/>
            <a:ext cx="3848100" cy="647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200"/>
              </a:spcAft>
              <a:buNone/>
            </a:pPr>
            <a:r>
              <a:rPr lang="en">
                <a:solidFill>
                  <a:srgbClr val="434343"/>
                </a:solidFill>
                <a:latin typeface="Roboto"/>
                <a:ea typeface="Roboto"/>
                <a:cs typeface="Roboto"/>
                <a:sym typeface="Roboto"/>
              </a:rPr>
              <a:t>Did you like the resources on this template? Get them for free at our other websites.</a:t>
            </a:r>
            <a:endParaRPr>
              <a:solidFill>
                <a:schemeClr val="dk1"/>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98" name="Shape 1898"/>
        <p:cNvGrpSpPr/>
        <p:nvPr/>
      </p:nvGrpSpPr>
      <p:grpSpPr>
        <a:xfrm>
          <a:off x="0" y="0"/>
          <a:ext cx="0" cy="0"/>
          <a:chOff x="0" y="0"/>
          <a:chExt cx="0" cy="0"/>
        </a:xfrm>
      </p:grpSpPr>
      <p:sp>
        <p:nvSpPr>
          <p:cNvPr id="1899" name="Google Shape;1899;p78"/>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900" name="Google Shape;1900;p78"/>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1901" name="Google Shape;1901;p78"/>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4"/>
        </a:solidFill>
      </p:bgPr>
    </p:bg>
    <p:spTree>
      <p:nvGrpSpPr>
        <p:cNvPr id="424" name="Shape 424"/>
        <p:cNvGrpSpPr/>
        <p:nvPr/>
      </p:nvGrpSpPr>
      <p:grpSpPr>
        <a:xfrm>
          <a:off x="0" y="0"/>
          <a:ext cx="0" cy="0"/>
          <a:chOff x="0" y="0"/>
          <a:chExt cx="0" cy="0"/>
        </a:xfrm>
      </p:grpSpPr>
      <p:sp>
        <p:nvSpPr>
          <p:cNvPr id="425" name="Google Shape;425;p43"/>
          <p:cNvSpPr txBox="1"/>
          <p:nvPr>
            <p:ph type="title"/>
          </p:nvPr>
        </p:nvSpPr>
        <p:spPr>
          <a:xfrm>
            <a:off x="723900" y="743900"/>
            <a:ext cx="4724700" cy="148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a:t>
            </a:r>
            <a:r>
              <a:rPr lang="en"/>
              <a:t>ullet points: the slide title goes here!</a:t>
            </a:r>
            <a:endParaRPr/>
          </a:p>
        </p:txBody>
      </p:sp>
      <p:sp>
        <p:nvSpPr>
          <p:cNvPr id="426" name="Google Shape;426;p43"/>
          <p:cNvSpPr txBox="1"/>
          <p:nvPr>
            <p:ph idx="1" type="subTitle"/>
          </p:nvPr>
        </p:nvSpPr>
        <p:spPr>
          <a:xfrm>
            <a:off x="723900" y="2299250"/>
            <a:ext cx="4045200" cy="247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clear?</a:t>
            </a:r>
            <a:endParaRPr/>
          </a:p>
          <a:p>
            <a:pPr indent="0" lvl="0" marL="0" rtl="0" algn="l">
              <a:spcBef>
                <a:spcPts val="0"/>
              </a:spcBef>
              <a:spcAft>
                <a:spcPts val="0"/>
              </a:spcAft>
              <a:buClr>
                <a:schemeClr val="dk1"/>
              </a:buClr>
              <a:buSzPts val="1100"/>
              <a:buFont typeface="Arial"/>
              <a:buNone/>
            </a:pPr>
            <a:r>
              <a:rPr lang="en"/>
              <a:t>Lists like this one:</a:t>
            </a:r>
            <a:endParaRPr/>
          </a:p>
          <a:p>
            <a:pPr indent="0" lvl="0" marL="0" rtl="0" algn="l">
              <a:spcBef>
                <a:spcPts val="0"/>
              </a:spcBef>
              <a:spcAft>
                <a:spcPts val="0"/>
              </a:spcAft>
              <a:buClr>
                <a:schemeClr val="dk1"/>
              </a:buClr>
              <a:buSzPts val="1100"/>
              <a:buFont typeface="Arial"/>
              <a:buNone/>
            </a:pPr>
            <a:r>
              <a:t/>
            </a:r>
            <a:endParaRPr/>
          </a:p>
          <a:p>
            <a:pPr indent="-317500" lvl="0" marL="457200" rtl="0" algn="l">
              <a:spcBef>
                <a:spcPts val="0"/>
              </a:spcBef>
              <a:spcAft>
                <a:spcPts val="0"/>
              </a:spcAft>
              <a:buSzPts val="1400"/>
              <a:buChar char="●"/>
            </a:pPr>
            <a:r>
              <a:rPr lang="en"/>
              <a:t>They’re simple </a:t>
            </a:r>
            <a:endParaRPr/>
          </a:p>
          <a:p>
            <a:pPr indent="-317500" lvl="0" marL="457200" rtl="0" algn="l">
              <a:spcBef>
                <a:spcPts val="0"/>
              </a:spcBef>
              <a:spcAft>
                <a:spcPts val="0"/>
              </a:spcAft>
              <a:buSzPts val="1400"/>
              <a:buChar char="●"/>
            </a:pPr>
            <a:r>
              <a:rPr lang="en"/>
              <a:t>You can organize your ideas clearly</a:t>
            </a:r>
            <a:endParaRPr/>
          </a:p>
          <a:p>
            <a:pPr indent="-317500" lvl="0" marL="457200" rtl="0" algn="l">
              <a:spcBef>
                <a:spcPts val="0"/>
              </a:spcBef>
              <a:spcAft>
                <a:spcPts val="0"/>
              </a:spcAft>
              <a:buSzPts val="1400"/>
              <a:buChar char="●"/>
            </a:pPr>
            <a:r>
              <a:rPr lang="en"/>
              <a:t>You’ll never forget to buy milk!</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rPr lang="en"/>
              <a:t>And the most important thing: the audience won’t miss the point of your presentation</a:t>
            </a:r>
            <a:endParaRPr/>
          </a:p>
        </p:txBody>
      </p:sp>
      <p:grpSp>
        <p:nvGrpSpPr>
          <p:cNvPr id="427" name="Google Shape;427;p43"/>
          <p:cNvGrpSpPr/>
          <p:nvPr/>
        </p:nvGrpSpPr>
        <p:grpSpPr>
          <a:xfrm>
            <a:off x="5036115" y="542875"/>
            <a:ext cx="5042377" cy="4427506"/>
            <a:chOff x="5036115" y="542875"/>
            <a:chExt cx="5042377" cy="4427506"/>
          </a:xfrm>
        </p:grpSpPr>
        <p:sp>
          <p:nvSpPr>
            <p:cNvPr id="428" name="Google Shape;428;p43"/>
            <p:cNvSpPr/>
            <p:nvPr/>
          </p:nvSpPr>
          <p:spPr>
            <a:xfrm>
              <a:off x="5036115" y="757868"/>
              <a:ext cx="5042377" cy="4212513"/>
            </a:xfrm>
            <a:custGeom>
              <a:rect b="b" l="l" r="r" t="t"/>
              <a:pathLst>
                <a:path extrusionOk="0" h="183792" w="219999">
                  <a:moveTo>
                    <a:pt x="30272" y="1"/>
                  </a:moveTo>
                  <a:cubicBezTo>
                    <a:pt x="24430" y="1"/>
                    <a:pt x="19381" y="4304"/>
                    <a:pt x="18617" y="10257"/>
                  </a:cubicBezTo>
                  <a:lnTo>
                    <a:pt x="830" y="147539"/>
                  </a:lnTo>
                  <a:cubicBezTo>
                    <a:pt x="1" y="153965"/>
                    <a:pt x="4562" y="159894"/>
                    <a:pt x="10988" y="160724"/>
                  </a:cubicBezTo>
                  <a:lnTo>
                    <a:pt x="188197" y="183694"/>
                  </a:lnTo>
                  <a:cubicBezTo>
                    <a:pt x="188705" y="183759"/>
                    <a:pt x="189209" y="183791"/>
                    <a:pt x="189707" y="183791"/>
                  </a:cubicBezTo>
                  <a:cubicBezTo>
                    <a:pt x="195522" y="183791"/>
                    <a:pt x="200577" y="179455"/>
                    <a:pt x="201341" y="173535"/>
                  </a:cubicBezTo>
                  <a:lnTo>
                    <a:pt x="219128" y="36254"/>
                  </a:lnTo>
                  <a:cubicBezTo>
                    <a:pt x="219999" y="29786"/>
                    <a:pt x="215438" y="23898"/>
                    <a:pt x="209011" y="23069"/>
                  </a:cubicBezTo>
                  <a:lnTo>
                    <a:pt x="31802" y="99"/>
                  </a:lnTo>
                  <a:cubicBezTo>
                    <a:pt x="31288" y="33"/>
                    <a:pt x="30777" y="1"/>
                    <a:pt x="302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43"/>
            <p:cNvSpPr/>
            <p:nvPr/>
          </p:nvSpPr>
          <p:spPr>
            <a:xfrm>
              <a:off x="5429566" y="757891"/>
              <a:ext cx="4647993" cy="1087508"/>
            </a:xfrm>
            <a:custGeom>
              <a:rect b="b" l="l" r="r" t="t"/>
              <a:pathLst>
                <a:path extrusionOk="0" h="47448" w="202792">
                  <a:moveTo>
                    <a:pt x="13117" y="1"/>
                  </a:moveTo>
                  <a:cubicBezTo>
                    <a:pt x="7270" y="1"/>
                    <a:pt x="2215" y="4337"/>
                    <a:pt x="1451" y="10256"/>
                  </a:cubicBezTo>
                  <a:lnTo>
                    <a:pt x="0" y="21451"/>
                  </a:lnTo>
                  <a:lnTo>
                    <a:pt x="200511" y="47448"/>
                  </a:lnTo>
                  <a:lnTo>
                    <a:pt x="201962" y="36253"/>
                  </a:lnTo>
                  <a:cubicBezTo>
                    <a:pt x="202791" y="29785"/>
                    <a:pt x="198272" y="23897"/>
                    <a:pt x="191845" y="23068"/>
                  </a:cubicBezTo>
                  <a:lnTo>
                    <a:pt x="14636" y="98"/>
                  </a:lnTo>
                  <a:cubicBezTo>
                    <a:pt x="14125" y="33"/>
                    <a:pt x="13618" y="1"/>
                    <a:pt x="13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3"/>
            <p:cNvSpPr/>
            <p:nvPr/>
          </p:nvSpPr>
          <p:spPr>
            <a:xfrm>
              <a:off x="7536430" y="2459316"/>
              <a:ext cx="84598" cy="181526"/>
            </a:xfrm>
            <a:custGeom>
              <a:rect b="b" l="l" r="r" t="t"/>
              <a:pathLst>
                <a:path extrusionOk="0" h="7920" w="3691">
                  <a:moveTo>
                    <a:pt x="208" y="0"/>
                  </a:moveTo>
                  <a:lnTo>
                    <a:pt x="1" y="1659"/>
                  </a:lnTo>
                  <a:lnTo>
                    <a:pt x="1410" y="1825"/>
                  </a:lnTo>
                  <a:lnTo>
                    <a:pt x="664" y="7630"/>
                  </a:lnTo>
                  <a:lnTo>
                    <a:pt x="2737" y="7920"/>
                  </a:lnTo>
                  <a:lnTo>
                    <a:pt x="3691" y="457"/>
                  </a:lnTo>
                  <a:lnTo>
                    <a:pt x="2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43"/>
            <p:cNvSpPr/>
            <p:nvPr/>
          </p:nvSpPr>
          <p:spPr>
            <a:xfrm>
              <a:off x="8166488" y="2547308"/>
              <a:ext cx="145427" cy="184781"/>
            </a:xfrm>
            <a:custGeom>
              <a:rect b="b" l="l" r="r" t="t"/>
              <a:pathLst>
                <a:path extrusionOk="0" h="8062" w="6345">
                  <a:moveTo>
                    <a:pt x="3064" y="1"/>
                  </a:moveTo>
                  <a:cubicBezTo>
                    <a:pt x="2629" y="1"/>
                    <a:pt x="2206" y="84"/>
                    <a:pt x="1784" y="225"/>
                  </a:cubicBezTo>
                  <a:cubicBezTo>
                    <a:pt x="1245" y="391"/>
                    <a:pt x="747" y="722"/>
                    <a:pt x="415" y="1178"/>
                  </a:cubicBezTo>
                  <a:lnTo>
                    <a:pt x="1825" y="2298"/>
                  </a:lnTo>
                  <a:cubicBezTo>
                    <a:pt x="2033" y="2091"/>
                    <a:pt x="2240" y="1925"/>
                    <a:pt x="2489" y="1842"/>
                  </a:cubicBezTo>
                  <a:cubicBezTo>
                    <a:pt x="2675" y="1749"/>
                    <a:pt x="2862" y="1702"/>
                    <a:pt x="3066" y="1702"/>
                  </a:cubicBezTo>
                  <a:cubicBezTo>
                    <a:pt x="3134" y="1702"/>
                    <a:pt x="3204" y="1707"/>
                    <a:pt x="3276" y="1717"/>
                  </a:cubicBezTo>
                  <a:cubicBezTo>
                    <a:pt x="3525" y="1759"/>
                    <a:pt x="3774" y="1842"/>
                    <a:pt x="3940" y="2049"/>
                  </a:cubicBezTo>
                  <a:cubicBezTo>
                    <a:pt x="4106" y="2174"/>
                    <a:pt x="4147" y="2422"/>
                    <a:pt x="4106" y="2630"/>
                  </a:cubicBezTo>
                  <a:cubicBezTo>
                    <a:pt x="4106" y="2795"/>
                    <a:pt x="4023" y="3003"/>
                    <a:pt x="3898" y="3127"/>
                  </a:cubicBezTo>
                  <a:cubicBezTo>
                    <a:pt x="3732" y="3376"/>
                    <a:pt x="3525" y="3583"/>
                    <a:pt x="3276" y="3749"/>
                  </a:cubicBezTo>
                  <a:lnTo>
                    <a:pt x="167" y="5988"/>
                  </a:lnTo>
                  <a:lnTo>
                    <a:pt x="1" y="7273"/>
                  </a:lnTo>
                  <a:lnTo>
                    <a:pt x="5806" y="8061"/>
                  </a:lnTo>
                  <a:lnTo>
                    <a:pt x="6013" y="6361"/>
                  </a:lnTo>
                  <a:lnTo>
                    <a:pt x="3152" y="5988"/>
                  </a:lnTo>
                  <a:lnTo>
                    <a:pt x="4728" y="4869"/>
                  </a:lnTo>
                  <a:cubicBezTo>
                    <a:pt x="5184" y="4578"/>
                    <a:pt x="5557" y="4205"/>
                    <a:pt x="5888" y="3791"/>
                  </a:cubicBezTo>
                  <a:cubicBezTo>
                    <a:pt x="6096" y="3459"/>
                    <a:pt x="6220" y="3086"/>
                    <a:pt x="6303" y="2671"/>
                  </a:cubicBezTo>
                  <a:cubicBezTo>
                    <a:pt x="6345" y="2256"/>
                    <a:pt x="6262" y="1800"/>
                    <a:pt x="6054" y="1427"/>
                  </a:cubicBezTo>
                  <a:cubicBezTo>
                    <a:pt x="5847" y="1054"/>
                    <a:pt x="5557" y="722"/>
                    <a:pt x="5142" y="515"/>
                  </a:cubicBezTo>
                  <a:cubicBezTo>
                    <a:pt x="4686" y="266"/>
                    <a:pt x="4189" y="100"/>
                    <a:pt x="3691" y="59"/>
                  </a:cubicBezTo>
                  <a:cubicBezTo>
                    <a:pt x="3478" y="19"/>
                    <a:pt x="3270" y="1"/>
                    <a:pt x="30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43"/>
            <p:cNvSpPr/>
            <p:nvPr/>
          </p:nvSpPr>
          <p:spPr>
            <a:xfrm>
              <a:off x="8795607" y="2626566"/>
              <a:ext cx="153037" cy="181779"/>
            </a:xfrm>
            <a:custGeom>
              <a:rect b="b" l="l" r="r" t="t"/>
              <a:pathLst>
                <a:path extrusionOk="0" h="7931" w="6677">
                  <a:moveTo>
                    <a:pt x="1286" y="1"/>
                  </a:moveTo>
                  <a:lnTo>
                    <a:pt x="1079" y="1618"/>
                  </a:lnTo>
                  <a:lnTo>
                    <a:pt x="4023" y="1991"/>
                  </a:lnTo>
                  <a:lnTo>
                    <a:pt x="2488" y="3276"/>
                  </a:lnTo>
                  <a:lnTo>
                    <a:pt x="2323" y="4603"/>
                  </a:lnTo>
                  <a:lnTo>
                    <a:pt x="3193" y="4686"/>
                  </a:lnTo>
                  <a:cubicBezTo>
                    <a:pt x="3940" y="4810"/>
                    <a:pt x="4313" y="5101"/>
                    <a:pt x="4230" y="5557"/>
                  </a:cubicBezTo>
                  <a:cubicBezTo>
                    <a:pt x="4230" y="5806"/>
                    <a:pt x="4064" y="6013"/>
                    <a:pt x="3857" y="6096"/>
                  </a:cubicBezTo>
                  <a:cubicBezTo>
                    <a:pt x="3644" y="6156"/>
                    <a:pt x="3432" y="6195"/>
                    <a:pt x="3203" y="6195"/>
                  </a:cubicBezTo>
                  <a:cubicBezTo>
                    <a:pt x="3119" y="6195"/>
                    <a:pt x="3033" y="6190"/>
                    <a:pt x="2945" y="6179"/>
                  </a:cubicBezTo>
                  <a:cubicBezTo>
                    <a:pt x="2613" y="6137"/>
                    <a:pt x="2240" y="6013"/>
                    <a:pt x="1908" y="5888"/>
                  </a:cubicBezTo>
                  <a:cubicBezTo>
                    <a:pt x="1576" y="5723"/>
                    <a:pt x="1245" y="5515"/>
                    <a:pt x="996" y="5308"/>
                  </a:cubicBezTo>
                  <a:lnTo>
                    <a:pt x="1" y="6759"/>
                  </a:lnTo>
                  <a:cubicBezTo>
                    <a:pt x="374" y="7091"/>
                    <a:pt x="830" y="7298"/>
                    <a:pt x="1286" y="7506"/>
                  </a:cubicBezTo>
                  <a:cubicBezTo>
                    <a:pt x="1784" y="7671"/>
                    <a:pt x="2281" y="7796"/>
                    <a:pt x="2820" y="7879"/>
                  </a:cubicBezTo>
                  <a:cubicBezTo>
                    <a:pt x="3061" y="7911"/>
                    <a:pt x="3302" y="7930"/>
                    <a:pt x="3543" y="7930"/>
                  </a:cubicBezTo>
                  <a:cubicBezTo>
                    <a:pt x="3924" y="7930"/>
                    <a:pt x="4305" y="7881"/>
                    <a:pt x="4686" y="7754"/>
                  </a:cubicBezTo>
                  <a:cubicBezTo>
                    <a:pt x="5142" y="7630"/>
                    <a:pt x="5557" y="7381"/>
                    <a:pt x="5888" y="7008"/>
                  </a:cubicBezTo>
                  <a:cubicBezTo>
                    <a:pt x="6137" y="6676"/>
                    <a:pt x="6344" y="6262"/>
                    <a:pt x="6386" y="5806"/>
                  </a:cubicBezTo>
                  <a:cubicBezTo>
                    <a:pt x="6469" y="5308"/>
                    <a:pt x="6344" y="4810"/>
                    <a:pt x="6054" y="4396"/>
                  </a:cubicBezTo>
                  <a:cubicBezTo>
                    <a:pt x="5764" y="3940"/>
                    <a:pt x="5266" y="3608"/>
                    <a:pt x="4727" y="3442"/>
                  </a:cubicBezTo>
                  <a:lnTo>
                    <a:pt x="6469" y="1991"/>
                  </a:lnTo>
                  <a:lnTo>
                    <a:pt x="6676" y="706"/>
                  </a:lnTo>
                  <a:lnTo>
                    <a:pt x="12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43"/>
            <p:cNvSpPr/>
            <p:nvPr/>
          </p:nvSpPr>
          <p:spPr>
            <a:xfrm>
              <a:off x="9443726" y="2717812"/>
              <a:ext cx="167293" cy="178684"/>
            </a:xfrm>
            <a:custGeom>
              <a:rect b="b" l="l" r="r" t="t"/>
              <a:pathLst>
                <a:path extrusionOk="0" h="7796" w="7299">
                  <a:moveTo>
                    <a:pt x="4106" y="0"/>
                  </a:moveTo>
                  <a:lnTo>
                    <a:pt x="208" y="4229"/>
                  </a:lnTo>
                  <a:lnTo>
                    <a:pt x="1" y="5598"/>
                  </a:lnTo>
                  <a:lnTo>
                    <a:pt x="3940" y="6137"/>
                  </a:lnTo>
                  <a:lnTo>
                    <a:pt x="3774" y="7546"/>
                  </a:lnTo>
                  <a:lnTo>
                    <a:pt x="5847" y="7795"/>
                  </a:lnTo>
                  <a:lnTo>
                    <a:pt x="6013" y="6385"/>
                  </a:lnTo>
                  <a:lnTo>
                    <a:pt x="7132" y="6510"/>
                  </a:lnTo>
                  <a:lnTo>
                    <a:pt x="7298" y="4851"/>
                  </a:lnTo>
                  <a:lnTo>
                    <a:pt x="6220" y="4685"/>
                  </a:lnTo>
                  <a:lnTo>
                    <a:pt x="6386" y="3442"/>
                  </a:lnTo>
                  <a:lnTo>
                    <a:pt x="4396" y="3193"/>
                  </a:lnTo>
                  <a:lnTo>
                    <a:pt x="4230" y="4437"/>
                  </a:lnTo>
                  <a:lnTo>
                    <a:pt x="2696" y="4229"/>
                  </a:lnTo>
                  <a:lnTo>
                    <a:pt x="6303" y="290"/>
                  </a:lnTo>
                  <a:lnTo>
                    <a:pt x="41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43"/>
            <p:cNvSpPr/>
            <p:nvPr/>
          </p:nvSpPr>
          <p:spPr>
            <a:xfrm>
              <a:off x="5567364" y="2621822"/>
              <a:ext cx="150172" cy="180816"/>
            </a:xfrm>
            <a:custGeom>
              <a:rect b="b" l="l" r="r" t="t"/>
              <a:pathLst>
                <a:path extrusionOk="0" h="7889" w="6552">
                  <a:moveTo>
                    <a:pt x="1783" y="1"/>
                  </a:moveTo>
                  <a:lnTo>
                    <a:pt x="829" y="4313"/>
                  </a:lnTo>
                  <a:lnTo>
                    <a:pt x="2861" y="4561"/>
                  </a:lnTo>
                  <a:cubicBezTo>
                    <a:pt x="3234" y="4603"/>
                    <a:pt x="3607" y="4727"/>
                    <a:pt x="3939" y="4893"/>
                  </a:cubicBezTo>
                  <a:cubicBezTo>
                    <a:pt x="4146" y="5059"/>
                    <a:pt x="4229" y="5266"/>
                    <a:pt x="4188" y="5515"/>
                  </a:cubicBezTo>
                  <a:cubicBezTo>
                    <a:pt x="4146" y="5764"/>
                    <a:pt x="4022" y="5930"/>
                    <a:pt x="3773" y="6054"/>
                  </a:cubicBezTo>
                  <a:cubicBezTo>
                    <a:pt x="3591" y="6115"/>
                    <a:pt x="3364" y="6153"/>
                    <a:pt x="3142" y="6153"/>
                  </a:cubicBezTo>
                  <a:cubicBezTo>
                    <a:pt x="3061" y="6153"/>
                    <a:pt x="2980" y="6148"/>
                    <a:pt x="2902" y="6137"/>
                  </a:cubicBezTo>
                  <a:cubicBezTo>
                    <a:pt x="2529" y="6095"/>
                    <a:pt x="2198" y="5971"/>
                    <a:pt x="1866" y="5847"/>
                  </a:cubicBezTo>
                  <a:cubicBezTo>
                    <a:pt x="1534" y="5681"/>
                    <a:pt x="1203" y="5474"/>
                    <a:pt x="954" y="5266"/>
                  </a:cubicBezTo>
                  <a:lnTo>
                    <a:pt x="0" y="6717"/>
                  </a:lnTo>
                  <a:cubicBezTo>
                    <a:pt x="373" y="7049"/>
                    <a:pt x="788" y="7256"/>
                    <a:pt x="1244" y="7464"/>
                  </a:cubicBezTo>
                  <a:cubicBezTo>
                    <a:pt x="1742" y="7630"/>
                    <a:pt x="2239" y="7754"/>
                    <a:pt x="2778" y="7837"/>
                  </a:cubicBezTo>
                  <a:cubicBezTo>
                    <a:pt x="3019" y="7869"/>
                    <a:pt x="3260" y="7889"/>
                    <a:pt x="3501" y="7889"/>
                  </a:cubicBezTo>
                  <a:cubicBezTo>
                    <a:pt x="3882" y="7889"/>
                    <a:pt x="4263" y="7840"/>
                    <a:pt x="4644" y="7713"/>
                  </a:cubicBezTo>
                  <a:cubicBezTo>
                    <a:pt x="5100" y="7588"/>
                    <a:pt x="5515" y="7298"/>
                    <a:pt x="5846" y="6925"/>
                  </a:cubicBezTo>
                  <a:cubicBezTo>
                    <a:pt x="6136" y="6593"/>
                    <a:pt x="6302" y="6178"/>
                    <a:pt x="6344" y="5722"/>
                  </a:cubicBezTo>
                  <a:cubicBezTo>
                    <a:pt x="6468" y="5059"/>
                    <a:pt x="6261" y="4396"/>
                    <a:pt x="5846" y="3939"/>
                  </a:cubicBezTo>
                  <a:cubicBezTo>
                    <a:pt x="5224" y="3359"/>
                    <a:pt x="4437" y="3027"/>
                    <a:pt x="3607" y="2986"/>
                  </a:cubicBezTo>
                  <a:lnTo>
                    <a:pt x="3110" y="2944"/>
                  </a:lnTo>
                  <a:lnTo>
                    <a:pt x="3317" y="1866"/>
                  </a:lnTo>
                  <a:lnTo>
                    <a:pt x="6344" y="2239"/>
                  </a:lnTo>
                  <a:lnTo>
                    <a:pt x="6551" y="622"/>
                  </a:lnTo>
                  <a:lnTo>
                    <a:pt x="17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43"/>
            <p:cNvSpPr/>
            <p:nvPr/>
          </p:nvSpPr>
          <p:spPr>
            <a:xfrm>
              <a:off x="6214520" y="2709309"/>
              <a:ext cx="155879" cy="177676"/>
            </a:xfrm>
            <a:custGeom>
              <a:rect b="b" l="l" r="r" t="t"/>
              <a:pathLst>
                <a:path extrusionOk="0" h="7752" w="6801">
                  <a:moveTo>
                    <a:pt x="3302" y="4295"/>
                  </a:moveTo>
                  <a:cubicBezTo>
                    <a:pt x="3364" y="4295"/>
                    <a:pt x="3425" y="4300"/>
                    <a:pt x="3484" y="4310"/>
                  </a:cubicBezTo>
                  <a:cubicBezTo>
                    <a:pt x="3774" y="4352"/>
                    <a:pt x="4023" y="4476"/>
                    <a:pt x="4188" y="4683"/>
                  </a:cubicBezTo>
                  <a:cubicBezTo>
                    <a:pt x="4354" y="4849"/>
                    <a:pt x="4437" y="5139"/>
                    <a:pt x="4396" y="5388"/>
                  </a:cubicBezTo>
                  <a:cubicBezTo>
                    <a:pt x="4354" y="5637"/>
                    <a:pt x="4230" y="5886"/>
                    <a:pt x="4023" y="6052"/>
                  </a:cubicBezTo>
                  <a:cubicBezTo>
                    <a:pt x="3852" y="6154"/>
                    <a:pt x="3625" y="6228"/>
                    <a:pt x="3412" y="6228"/>
                  </a:cubicBezTo>
                  <a:cubicBezTo>
                    <a:pt x="3366" y="6228"/>
                    <a:pt x="3320" y="6225"/>
                    <a:pt x="3276" y="6217"/>
                  </a:cubicBezTo>
                  <a:cubicBezTo>
                    <a:pt x="2986" y="6176"/>
                    <a:pt x="2737" y="6052"/>
                    <a:pt x="2530" y="5844"/>
                  </a:cubicBezTo>
                  <a:cubicBezTo>
                    <a:pt x="2364" y="5637"/>
                    <a:pt x="2281" y="5388"/>
                    <a:pt x="2323" y="5139"/>
                  </a:cubicBezTo>
                  <a:cubicBezTo>
                    <a:pt x="2364" y="4849"/>
                    <a:pt x="2489" y="4642"/>
                    <a:pt x="2737" y="4476"/>
                  </a:cubicBezTo>
                  <a:cubicBezTo>
                    <a:pt x="2896" y="4349"/>
                    <a:pt x="3102" y="4295"/>
                    <a:pt x="3302" y="4295"/>
                  </a:cubicBezTo>
                  <a:close/>
                  <a:moveTo>
                    <a:pt x="3996" y="1"/>
                  </a:moveTo>
                  <a:cubicBezTo>
                    <a:pt x="3495" y="1"/>
                    <a:pt x="2993" y="73"/>
                    <a:pt x="2530" y="247"/>
                  </a:cubicBezTo>
                  <a:cubicBezTo>
                    <a:pt x="1908" y="496"/>
                    <a:pt x="1369" y="910"/>
                    <a:pt x="954" y="1491"/>
                  </a:cubicBezTo>
                  <a:cubicBezTo>
                    <a:pt x="540" y="2113"/>
                    <a:pt x="291" y="2859"/>
                    <a:pt x="208" y="3605"/>
                  </a:cubicBezTo>
                  <a:cubicBezTo>
                    <a:pt x="1" y="4600"/>
                    <a:pt x="208" y="5637"/>
                    <a:pt x="789" y="6466"/>
                  </a:cubicBezTo>
                  <a:cubicBezTo>
                    <a:pt x="1369" y="7171"/>
                    <a:pt x="2240" y="7627"/>
                    <a:pt x="3152" y="7710"/>
                  </a:cubicBezTo>
                  <a:cubicBezTo>
                    <a:pt x="3332" y="7738"/>
                    <a:pt x="3511" y="7751"/>
                    <a:pt x="3689" y="7751"/>
                  </a:cubicBezTo>
                  <a:cubicBezTo>
                    <a:pt x="4046" y="7751"/>
                    <a:pt x="4396" y="7696"/>
                    <a:pt x="4727" y="7586"/>
                  </a:cubicBezTo>
                  <a:cubicBezTo>
                    <a:pt x="5184" y="7461"/>
                    <a:pt x="5557" y="7212"/>
                    <a:pt x="5888" y="6839"/>
                  </a:cubicBezTo>
                  <a:cubicBezTo>
                    <a:pt x="6179" y="6508"/>
                    <a:pt x="6386" y="6052"/>
                    <a:pt x="6427" y="5554"/>
                  </a:cubicBezTo>
                  <a:cubicBezTo>
                    <a:pt x="6510" y="5139"/>
                    <a:pt x="6427" y="4683"/>
                    <a:pt x="6262" y="4310"/>
                  </a:cubicBezTo>
                  <a:cubicBezTo>
                    <a:pt x="6054" y="3896"/>
                    <a:pt x="5805" y="3605"/>
                    <a:pt x="5432" y="3356"/>
                  </a:cubicBezTo>
                  <a:cubicBezTo>
                    <a:pt x="5059" y="3066"/>
                    <a:pt x="4603" y="2900"/>
                    <a:pt x="4147" y="2859"/>
                  </a:cubicBezTo>
                  <a:cubicBezTo>
                    <a:pt x="4000" y="2839"/>
                    <a:pt x="3853" y="2829"/>
                    <a:pt x="3708" y="2829"/>
                  </a:cubicBezTo>
                  <a:cubicBezTo>
                    <a:pt x="3238" y="2829"/>
                    <a:pt x="2786" y="2937"/>
                    <a:pt x="2406" y="3191"/>
                  </a:cubicBezTo>
                  <a:cubicBezTo>
                    <a:pt x="2515" y="2313"/>
                    <a:pt x="3269" y="1662"/>
                    <a:pt x="4157" y="1662"/>
                  </a:cubicBezTo>
                  <a:cubicBezTo>
                    <a:pt x="4276" y="1662"/>
                    <a:pt x="4397" y="1673"/>
                    <a:pt x="4520" y="1698"/>
                  </a:cubicBezTo>
                  <a:cubicBezTo>
                    <a:pt x="4976" y="1739"/>
                    <a:pt x="5432" y="1947"/>
                    <a:pt x="5805" y="2278"/>
                  </a:cubicBezTo>
                  <a:lnTo>
                    <a:pt x="6801" y="869"/>
                  </a:lnTo>
                  <a:cubicBezTo>
                    <a:pt x="6510" y="620"/>
                    <a:pt x="6179" y="454"/>
                    <a:pt x="5847" y="330"/>
                  </a:cubicBezTo>
                  <a:cubicBezTo>
                    <a:pt x="5474" y="205"/>
                    <a:pt x="5059" y="122"/>
                    <a:pt x="4645" y="40"/>
                  </a:cubicBezTo>
                  <a:cubicBezTo>
                    <a:pt x="4431" y="14"/>
                    <a:pt x="4214" y="1"/>
                    <a:pt x="39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43"/>
            <p:cNvSpPr/>
            <p:nvPr/>
          </p:nvSpPr>
          <p:spPr>
            <a:xfrm>
              <a:off x="6855993" y="2784327"/>
              <a:ext cx="149232" cy="180587"/>
            </a:xfrm>
            <a:custGeom>
              <a:rect b="b" l="l" r="r" t="t"/>
              <a:pathLst>
                <a:path extrusionOk="0" h="7879" w="6511">
                  <a:moveTo>
                    <a:pt x="374" y="1"/>
                  </a:moveTo>
                  <a:lnTo>
                    <a:pt x="1" y="2820"/>
                  </a:lnTo>
                  <a:lnTo>
                    <a:pt x="1784" y="3069"/>
                  </a:lnTo>
                  <a:lnTo>
                    <a:pt x="1908" y="1908"/>
                  </a:lnTo>
                  <a:lnTo>
                    <a:pt x="3857" y="2157"/>
                  </a:lnTo>
                  <a:lnTo>
                    <a:pt x="623" y="7588"/>
                  </a:lnTo>
                  <a:lnTo>
                    <a:pt x="2903" y="7878"/>
                  </a:lnTo>
                  <a:lnTo>
                    <a:pt x="6344" y="2115"/>
                  </a:lnTo>
                  <a:lnTo>
                    <a:pt x="6510" y="788"/>
                  </a:lnTo>
                  <a:lnTo>
                    <a:pt x="3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43"/>
            <p:cNvSpPr/>
            <p:nvPr/>
          </p:nvSpPr>
          <p:spPr>
            <a:xfrm>
              <a:off x="7485111" y="2872410"/>
              <a:ext cx="154916" cy="179257"/>
            </a:xfrm>
            <a:custGeom>
              <a:rect b="b" l="l" r="r" t="t"/>
              <a:pathLst>
                <a:path extrusionOk="0" h="7821" w="6759">
                  <a:moveTo>
                    <a:pt x="3575" y="1523"/>
                  </a:moveTo>
                  <a:cubicBezTo>
                    <a:pt x="3658" y="1523"/>
                    <a:pt x="3739" y="1532"/>
                    <a:pt x="3815" y="1548"/>
                  </a:cubicBezTo>
                  <a:cubicBezTo>
                    <a:pt x="4064" y="1548"/>
                    <a:pt x="4271" y="1672"/>
                    <a:pt x="4437" y="1838"/>
                  </a:cubicBezTo>
                  <a:cubicBezTo>
                    <a:pt x="4603" y="2004"/>
                    <a:pt x="4644" y="2211"/>
                    <a:pt x="4603" y="2418"/>
                  </a:cubicBezTo>
                  <a:cubicBezTo>
                    <a:pt x="4603" y="2626"/>
                    <a:pt x="4478" y="2833"/>
                    <a:pt x="4313" y="2957"/>
                  </a:cubicBezTo>
                  <a:cubicBezTo>
                    <a:pt x="4157" y="3051"/>
                    <a:pt x="3978" y="3097"/>
                    <a:pt x="3794" y="3097"/>
                  </a:cubicBezTo>
                  <a:cubicBezTo>
                    <a:pt x="3732" y="3097"/>
                    <a:pt x="3670" y="3092"/>
                    <a:pt x="3608" y="3082"/>
                  </a:cubicBezTo>
                  <a:cubicBezTo>
                    <a:pt x="3400" y="3040"/>
                    <a:pt x="3152" y="2957"/>
                    <a:pt x="2986" y="2792"/>
                  </a:cubicBezTo>
                  <a:cubicBezTo>
                    <a:pt x="2861" y="2626"/>
                    <a:pt x="2779" y="2418"/>
                    <a:pt x="2820" y="2211"/>
                  </a:cubicBezTo>
                  <a:cubicBezTo>
                    <a:pt x="2861" y="1962"/>
                    <a:pt x="2986" y="1755"/>
                    <a:pt x="3152" y="1631"/>
                  </a:cubicBezTo>
                  <a:cubicBezTo>
                    <a:pt x="3283" y="1552"/>
                    <a:pt x="3431" y="1523"/>
                    <a:pt x="3575" y="1523"/>
                  </a:cubicBezTo>
                  <a:close/>
                  <a:moveTo>
                    <a:pt x="3237" y="4435"/>
                  </a:moveTo>
                  <a:cubicBezTo>
                    <a:pt x="3305" y="4435"/>
                    <a:pt x="3373" y="4440"/>
                    <a:pt x="3442" y="4450"/>
                  </a:cubicBezTo>
                  <a:cubicBezTo>
                    <a:pt x="3732" y="4491"/>
                    <a:pt x="4022" y="4616"/>
                    <a:pt x="4230" y="4823"/>
                  </a:cubicBezTo>
                  <a:cubicBezTo>
                    <a:pt x="4396" y="4989"/>
                    <a:pt x="4478" y="5279"/>
                    <a:pt x="4437" y="5528"/>
                  </a:cubicBezTo>
                  <a:cubicBezTo>
                    <a:pt x="4396" y="5777"/>
                    <a:pt x="4271" y="6026"/>
                    <a:pt x="4064" y="6150"/>
                  </a:cubicBezTo>
                  <a:cubicBezTo>
                    <a:pt x="3842" y="6277"/>
                    <a:pt x="3620" y="6331"/>
                    <a:pt x="3399" y="6331"/>
                  </a:cubicBezTo>
                  <a:cubicBezTo>
                    <a:pt x="3330" y="6331"/>
                    <a:pt x="3262" y="6326"/>
                    <a:pt x="3193" y="6316"/>
                  </a:cubicBezTo>
                  <a:cubicBezTo>
                    <a:pt x="2903" y="6274"/>
                    <a:pt x="2613" y="6150"/>
                    <a:pt x="2405" y="5943"/>
                  </a:cubicBezTo>
                  <a:cubicBezTo>
                    <a:pt x="2240" y="5735"/>
                    <a:pt x="2157" y="5487"/>
                    <a:pt x="2198" y="5238"/>
                  </a:cubicBezTo>
                  <a:cubicBezTo>
                    <a:pt x="2240" y="4948"/>
                    <a:pt x="2364" y="4740"/>
                    <a:pt x="2613" y="4616"/>
                  </a:cubicBezTo>
                  <a:cubicBezTo>
                    <a:pt x="2803" y="4489"/>
                    <a:pt x="3017" y="4435"/>
                    <a:pt x="3237" y="4435"/>
                  </a:cubicBezTo>
                  <a:close/>
                  <a:moveTo>
                    <a:pt x="3375" y="1"/>
                  </a:moveTo>
                  <a:cubicBezTo>
                    <a:pt x="3049" y="1"/>
                    <a:pt x="2723" y="33"/>
                    <a:pt x="2405" y="96"/>
                  </a:cubicBezTo>
                  <a:cubicBezTo>
                    <a:pt x="1991" y="221"/>
                    <a:pt x="1576" y="428"/>
                    <a:pt x="1286" y="718"/>
                  </a:cubicBezTo>
                  <a:cubicBezTo>
                    <a:pt x="996" y="1050"/>
                    <a:pt x="788" y="1423"/>
                    <a:pt x="747" y="1838"/>
                  </a:cubicBezTo>
                  <a:cubicBezTo>
                    <a:pt x="705" y="2128"/>
                    <a:pt x="747" y="2418"/>
                    <a:pt x="830" y="2709"/>
                  </a:cubicBezTo>
                  <a:cubicBezTo>
                    <a:pt x="954" y="2999"/>
                    <a:pt x="1120" y="3248"/>
                    <a:pt x="1369" y="3413"/>
                  </a:cubicBezTo>
                  <a:cubicBezTo>
                    <a:pt x="1037" y="3579"/>
                    <a:pt x="705" y="3787"/>
                    <a:pt x="498" y="4077"/>
                  </a:cubicBezTo>
                  <a:cubicBezTo>
                    <a:pt x="249" y="4326"/>
                    <a:pt x="125" y="4657"/>
                    <a:pt x="83" y="5030"/>
                  </a:cubicBezTo>
                  <a:cubicBezTo>
                    <a:pt x="1" y="5487"/>
                    <a:pt x="83" y="5901"/>
                    <a:pt x="332" y="6316"/>
                  </a:cubicBezTo>
                  <a:cubicBezTo>
                    <a:pt x="581" y="6730"/>
                    <a:pt x="913" y="7062"/>
                    <a:pt x="1369" y="7269"/>
                  </a:cubicBezTo>
                  <a:cubicBezTo>
                    <a:pt x="2093" y="7646"/>
                    <a:pt x="2899" y="7820"/>
                    <a:pt x="3700" y="7820"/>
                  </a:cubicBezTo>
                  <a:cubicBezTo>
                    <a:pt x="4045" y="7820"/>
                    <a:pt x="4390" y="7788"/>
                    <a:pt x="4727" y="7726"/>
                  </a:cubicBezTo>
                  <a:cubicBezTo>
                    <a:pt x="5225" y="7601"/>
                    <a:pt x="5639" y="7394"/>
                    <a:pt x="5971" y="7062"/>
                  </a:cubicBezTo>
                  <a:cubicBezTo>
                    <a:pt x="6303" y="6730"/>
                    <a:pt x="6510" y="6316"/>
                    <a:pt x="6552" y="5860"/>
                  </a:cubicBezTo>
                  <a:cubicBezTo>
                    <a:pt x="6593" y="5487"/>
                    <a:pt x="6552" y="5155"/>
                    <a:pt x="6386" y="4823"/>
                  </a:cubicBezTo>
                  <a:cubicBezTo>
                    <a:pt x="6220" y="4491"/>
                    <a:pt x="6013" y="4201"/>
                    <a:pt x="5681" y="3994"/>
                  </a:cubicBezTo>
                  <a:cubicBezTo>
                    <a:pt x="5971" y="3870"/>
                    <a:pt x="6178" y="3662"/>
                    <a:pt x="6386" y="3413"/>
                  </a:cubicBezTo>
                  <a:cubicBezTo>
                    <a:pt x="6552" y="3165"/>
                    <a:pt x="6635" y="2874"/>
                    <a:pt x="6676" y="2584"/>
                  </a:cubicBezTo>
                  <a:cubicBezTo>
                    <a:pt x="6759" y="2170"/>
                    <a:pt x="6676" y="1755"/>
                    <a:pt x="6469" y="1423"/>
                  </a:cubicBezTo>
                  <a:cubicBezTo>
                    <a:pt x="6220" y="1009"/>
                    <a:pt x="5930" y="718"/>
                    <a:pt x="5515" y="511"/>
                  </a:cubicBezTo>
                  <a:cubicBezTo>
                    <a:pt x="4854" y="166"/>
                    <a:pt x="4113" y="1"/>
                    <a:pt x="33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43"/>
            <p:cNvSpPr/>
            <p:nvPr/>
          </p:nvSpPr>
          <p:spPr>
            <a:xfrm>
              <a:off x="8118974" y="2953824"/>
              <a:ext cx="154939" cy="177332"/>
            </a:xfrm>
            <a:custGeom>
              <a:rect b="b" l="l" r="r" t="t"/>
              <a:pathLst>
                <a:path extrusionOk="0" h="7737" w="6760">
                  <a:moveTo>
                    <a:pt x="3390" y="1509"/>
                  </a:moveTo>
                  <a:cubicBezTo>
                    <a:pt x="3436" y="1509"/>
                    <a:pt x="3481" y="1513"/>
                    <a:pt x="3525" y="1520"/>
                  </a:cubicBezTo>
                  <a:cubicBezTo>
                    <a:pt x="3815" y="1561"/>
                    <a:pt x="4064" y="1686"/>
                    <a:pt x="4271" y="1893"/>
                  </a:cubicBezTo>
                  <a:cubicBezTo>
                    <a:pt x="4603" y="2308"/>
                    <a:pt x="4520" y="2930"/>
                    <a:pt x="4064" y="3261"/>
                  </a:cubicBezTo>
                  <a:cubicBezTo>
                    <a:pt x="3883" y="3377"/>
                    <a:pt x="3675" y="3433"/>
                    <a:pt x="3467" y="3433"/>
                  </a:cubicBezTo>
                  <a:cubicBezTo>
                    <a:pt x="3153" y="3433"/>
                    <a:pt x="2838" y="3304"/>
                    <a:pt x="2613" y="3054"/>
                  </a:cubicBezTo>
                  <a:cubicBezTo>
                    <a:pt x="2447" y="2847"/>
                    <a:pt x="2364" y="2598"/>
                    <a:pt x="2406" y="2349"/>
                  </a:cubicBezTo>
                  <a:cubicBezTo>
                    <a:pt x="2406" y="2100"/>
                    <a:pt x="2571" y="1852"/>
                    <a:pt x="2779" y="1686"/>
                  </a:cubicBezTo>
                  <a:cubicBezTo>
                    <a:pt x="2949" y="1583"/>
                    <a:pt x="3176" y="1509"/>
                    <a:pt x="3390" y="1509"/>
                  </a:cubicBezTo>
                  <a:close/>
                  <a:moveTo>
                    <a:pt x="3165" y="1"/>
                  </a:moveTo>
                  <a:cubicBezTo>
                    <a:pt x="2814" y="1"/>
                    <a:pt x="2461" y="50"/>
                    <a:pt x="2115" y="152"/>
                  </a:cubicBezTo>
                  <a:cubicBezTo>
                    <a:pt x="1659" y="276"/>
                    <a:pt x="1245" y="566"/>
                    <a:pt x="954" y="898"/>
                  </a:cubicBezTo>
                  <a:cubicBezTo>
                    <a:pt x="623" y="1271"/>
                    <a:pt x="415" y="1727"/>
                    <a:pt x="374" y="2183"/>
                  </a:cubicBezTo>
                  <a:cubicBezTo>
                    <a:pt x="291" y="2639"/>
                    <a:pt x="374" y="3054"/>
                    <a:pt x="540" y="3469"/>
                  </a:cubicBezTo>
                  <a:cubicBezTo>
                    <a:pt x="747" y="3842"/>
                    <a:pt x="1037" y="4174"/>
                    <a:pt x="1369" y="4422"/>
                  </a:cubicBezTo>
                  <a:cubicBezTo>
                    <a:pt x="1742" y="4671"/>
                    <a:pt x="2198" y="4795"/>
                    <a:pt x="2613" y="4878"/>
                  </a:cubicBezTo>
                  <a:cubicBezTo>
                    <a:pt x="2740" y="4895"/>
                    <a:pt x="2867" y="4904"/>
                    <a:pt x="2993" y="4904"/>
                  </a:cubicBezTo>
                  <a:cubicBezTo>
                    <a:pt x="3484" y="4904"/>
                    <a:pt x="3958" y="4778"/>
                    <a:pt x="4354" y="4547"/>
                  </a:cubicBezTo>
                  <a:lnTo>
                    <a:pt x="4354" y="4547"/>
                  </a:lnTo>
                  <a:cubicBezTo>
                    <a:pt x="4271" y="5044"/>
                    <a:pt x="4023" y="5459"/>
                    <a:pt x="3608" y="5749"/>
                  </a:cubicBezTo>
                  <a:cubicBezTo>
                    <a:pt x="3313" y="5946"/>
                    <a:pt x="2940" y="6065"/>
                    <a:pt x="2571" y="6065"/>
                  </a:cubicBezTo>
                  <a:cubicBezTo>
                    <a:pt x="2473" y="6065"/>
                    <a:pt x="2376" y="6057"/>
                    <a:pt x="2281" y="6039"/>
                  </a:cubicBezTo>
                  <a:cubicBezTo>
                    <a:pt x="1784" y="5998"/>
                    <a:pt x="1328" y="5791"/>
                    <a:pt x="954" y="5459"/>
                  </a:cubicBezTo>
                  <a:lnTo>
                    <a:pt x="1" y="6869"/>
                  </a:lnTo>
                  <a:cubicBezTo>
                    <a:pt x="250" y="7076"/>
                    <a:pt x="581" y="7283"/>
                    <a:pt x="913" y="7408"/>
                  </a:cubicBezTo>
                  <a:cubicBezTo>
                    <a:pt x="1286" y="7532"/>
                    <a:pt x="1701" y="7615"/>
                    <a:pt x="2115" y="7698"/>
                  </a:cubicBezTo>
                  <a:cubicBezTo>
                    <a:pt x="2329" y="7723"/>
                    <a:pt x="2546" y="7737"/>
                    <a:pt x="2764" y="7737"/>
                  </a:cubicBezTo>
                  <a:cubicBezTo>
                    <a:pt x="3265" y="7737"/>
                    <a:pt x="3767" y="7664"/>
                    <a:pt x="4230" y="7491"/>
                  </a:cubicBezTo>
                  <a:cubicBezTo>
                    <a:pt x="4852" y="7242"/>
                    <a:pt x="5391" y="6827"/>
                    <a:pt x="5805" y="6247"/>
                  </a:cubicBezTo>
                  <a:cubicBezTo>
                    <a:pt x="6220" y="5625"/>
                    <a:pt x="6510" y="4878"/>
                    <a:pt x="6552" y="4132"/>
                  </a:cubicBezTo>
                  <a:cubicBezTo>
                    <a:pt x="6759" y="3137"/>
                    <a:pt x="6552" y="2100"/>
                    <a:pt x="6013" y="1271"/>
                  </a:cubicBezTo>
                  <a:lnTo>
                    <a:pt x="6013" y="1313"/>
                  </a:lnTo>
                  <a:cubicBezTo>
                    <a:pt x="5293" y="468"/>
                    <a:pt x="4243" y="1"/>
                    <a:pt x="3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43"/>
            <p:cNvSpPr/>
            <p:nvPr/>
          </p:nvSpPr>
          <p:spPr>
            <a:xfrm>
              <a:off x="8691067" y="3021920"/>
              <a:ext cx="84621" cy="180564"/>
            </a:xfrm>
            <a:custGeom>
              <a:rect b="b" l="l" r="r" t="t"/>
              <a:pathLst>
                <a:path extrusionOk="0" h="7878" w="3692">
                  <a:moveTo>
                    <a:pt x="208" y="0"/>
                  </a:moveTo>
                  <a:lnTo>
                    <a:pt x="1" y="1617"/>
                  </a:lnTo>
                  <a:lnTo>
                    <a:pt x="1369" y="1783"/>
                  </a:lnTo>
                  <a:lnTo>
                    <a:pt x="623" y="7629"/>
                  </a:lnTo>
                  <a:lnTo>
                    <a:pt x="2737" y="7878"/>
                  </a:lnTo>
                  <a:lnTo>
                    <a:pt x="3691" y="456"/>
                  </a:lnTo>
                  <a:lnTo>
                    <a:pt x="2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3"/>
            <p:cNvSpPr/>
            <p:nvPr/>
          </p:nvSpPr>
          <p:spPr>
            <a:xfrm>
              <a:off x="8784215" y="3041059"/>
              <a:ext cx="160623" cy="178891"/>
            </a:xfrm>
            <a:custGeom>
              <a:rect b="b" l="l" r="r" t="t"/>
              <a:pathLst>
                <a:path extrusionOk="0" h="7805" w="7008">
                  <a:moveTo>
                    <a:pt x="3673" y="1749"/>
                  </a:moveTo>
                  <a:cubicBezTo>
                    <a:pt x="4054" y="1749"/>
                    <a:pt x="4439" y="1962"/>
                    <a:pt x="4603" y="2358"/>
                  </a:cubicBezTo>
                  <a:cubicBezTo>
                    <a:pt x="4768" y="2897"/>
                    <a:pt x="4810" y="3477"/>
                    <a:pt x="4685" y="4058"/>
                  </a:cubicBezTo>
                  <a:cubicBezTo>
                    <a:pt x="4644" y="4597"/>
                    <a:pt x="4478" y="5177"/>
                    <a:pt x="4188" y="5633"/>
                  </a:cubicBezTo>
                  <a:lnTo>
                    <a:pt x="4146" y="5633"/>
                  </a:lnTo>
                  <a:cubicBezTo>
                    <a:pt x="3965" y="5906"/>
                    <a:pt x="3672" y="6035"/>
                    <a:pt x="3376" y="6035"/>
                  </a:cubicBezTo>
                  <a:cubicBezTo>
                    <a:pt x="2995" y="6035"/>
                    <a:pt x="2610" y="5822"/>
                    <a:pt x="2446" y="5426"/>
                  </a:cubicBezTo>
                  <a:cubicBezTo>
                    <a:pt x="2198" y="4306"/>
                    <a:pt x="2322" y="3145"/>
                    <a:pt x="2903" y="2150"/>
                  </a:cubicBezTo>
                  <a:cubicBezTo>
                    <a:pt x="3084" y="1878"/>
                    <a:pt x="3377" y="1749"/>
                    <a:pt x="3673" y="1749"/>
                  </a:cubicBezTo>
                  <a:close/>
                  <a:moveTo>
                    <a:pt x="3588" y="0"/>
                  </a:moveTo>
                  <a:cubicBezTo>
                    <a:pt x="3130" y="0"/>
                    <a:pt x="2669" y="93"/>
                    <a:pt x="2239" y="285"/>
                  </a:cubicBezTo>
                  <a:cubicBezTo>
                    <a:pt x="1700" y="533"/>
                    <a:pt x="1244" y="948"/>
                    <a:pt x="912" y="1446"/>
                  </a:cubicBezTo>
                  <a:cubicBezTo>
                    <a:pt x="208" y="2731"/>
                    <a:pt x="0" y="4224"/>
                    <a:pt x="415" y="5592"/>
                  </a:cubicBezTo>
                  <a:cubicBezTo>
                    <a:pt x="581" y="6172"/>
                    <a:pt x="912" y="6711"/>
                    <a:pt x="1368" y="7084"/>
                  </a:cubicBezTo>
                  <a:cubicBezTo>
                    <a:pt x="1866" y="7458"/>
                    <a:pt x="2446" y="7706"/>
                    <a:pt x="3027" y="7748"/>
                  </a:cubicBezTo>
                  <a:cubicBezTo>
                    <a:pt x="3207" y="7786"/>
                    <a:pt x="3390" y="7805"/>
                    <a:pt x="3574" y="7805"/>
                  </a:cubicBezTo>
                  <a:cubicBezTo>
                    <a:pt x="3985" y="7805"/>
                    <a:pt x="4396" y="7712"/>
                    <a:pt x="4768" y="7540"/>
                  </a:cubicBezTo>
                  <a:cubicBezTo>
                    <a:pt x="5349" y="7292"/>
                    <a:pt x="5805" y="6877"/>
                    <a:pt x="6095" y="6338"/>
                  </a:cubicBezTo>
                  <a:cubicBezTo>
                    <a:pt x="6841" y="5094"/>
                    <a:pt x="7007" y="3602"/>
                    <a:pt x="6634" y="2192"/>
                  </a:cubicBezTo>
                  <a:cubicBezTo>
                    <a:pt x="6468" y="1611"/>
                    <a:pt x="6095" y="1114"/>
                    <a:pt x="5639" y="699"/>
                  </a:cubicBezTo>
                  <a:cubicBezTo>
                    <a:pt x="5052" y="240"/>
                    <a:pt x="4323" y="0"/>
                    <a:pt x="35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3"/>
            <p:cNvSpPr/>
            <p:nvPr/>
          </p:nvSpPr>
          <p:spPr>
            <a:xfrm>
              <a:off x="9398115" y="3113143"/>
              <a:ext cx="84598" cy="181526"/>
            </a:xfrm>
            <a:custGeom>
              <a:rect b="b" l="l" r="r" t="t"/>
              <a:pathLst>
                <a:path extrusionOk="0" h="7920" w="3691">
                  <a:moveTo>
                    <a:pt x="208" y="0"/>
                  </a:moveTo>
                  <a:lnTo>
                    <a:pt x="1" y="1659"/>
                  </a:lnTo>
                  <a:lnTo>
                    <a:pt x="1410" y="1825"/>
                  </a:lnTo>
                  <a:lnTo>
                    <a:pt x="664" y="7630"/>
                  </a:lnTo>
                  <a:lnTo>
                    <a:pt x="2737" y="7920"/>
                  </a:lnTo>
                  <a:lnTo>
                    <a:pt x="3691" y="457"/>
                  </a:lnTo>
                  <a:lnTo>
                    <a:pt x="2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43"/>
            <p:cNvSpPr/>
            <p:nvPr/>
          </p:nvSpPr>
          <p:spPr>
            <a:xfrm>
              <a:off x="9496948" y="3126437"/>
              <a:ext cx="84598" cy="180587"/>
            </a:xfrm>
            <a:custGeom>
              <a:rect b="b" l="l" r="r" t="t"/>
              <a:pathLst>
                <a:path extrusionOk="0" h="7879" w="3691">
                  <a:moveTo>
                    <a:pt x="208" y="1"/>
                  </a:moveTo>
                  <a:lnTo>
                    <a:pt x="1" y="1618"/>
                  </a:lnTo>
                  <a:lnTo>
                    <a:pt x="1369" y="1784"/>
                  </a:lnTo>
                  <a:lnTo>
                    <a:pt x="623" y="7589"/>
                  </a:lnTo>
                  <a:lnTo>
                    <a:pt x="2737" y="7879"/>
                  </a:lnTo>
                  <a:lnTo>
                    <a:pt x="3691" y="457"/>
                  </a:lnTo>
                  <a:lnTo>
                    <a:pt x="20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3"/>
            <p:cNvSpPr/>
            <p:nvPr/>
          </p:nvSpPr>
          <p:spPr>
            <a:xfrm>
              <a:off x="5457117" y="3015250"/>
              <a:ext cx="84598" cy="181549"/>
            </a:xfrm>
            <a:custGeom>
              <a:rect b="b" l="l" r="r" t="t"/>
              <a:pathLst>
                <a:path extrusionOk="0" h="7921" w="3691">
                  <a:moveTo>
                    <a:pt x="208" y="1"/>
                  </a:moveTo>
                  <a:lnTo>
                    <a:pt x="1" y="1659"/>
                  </a:lnTo>
                  <a:lnTo>
                    <a:pt x="1369" y="1825"/>
                  </a:lnTo>
                  <a:lnTo>
                    <a:pt x="622" y="7630"/>
                  </a:lnTo>
                  <a:lnTo>
                    <a:pt x="2737" y="7920"/>
                  </a:lnTo>
                  <a:lnTo>
                    <a:pt x="3691" y="457"/>
                  </a:lnTo>
                  <a:lnTo>
                    <a:pt x="2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43"/>
            <p:cNvSpPr/>
            <p:nvPr/>
          </p:nvSpPr>
          <p:spPr>
            <a:xfrm>
              <a:off x="5543595" y="3032922"/>
              <a:ext cx="146367" cy="183818"/>
            </a:xfrm>
            <a:custGeom>
              <a:rect b="b" l="l" r="r" t="t"/>
              <a:pathLst>
                <a:path extrusionOk="0" h="8020" w="6386">
                  <a:moveTo>
                    <a:pt x="3096" y="1"/>
                  </a:moveTo>
                  <a:cubicBezTo>
                    <a:pt x="2648" y="1"/>
                    <a:pt x="2206" y="84"/>
                    <a:pt x="1783" y="225"/>
                  </a:cubicBezTo>
                  <a:cubicBezTo>
                    <a:pt x="1244" y="391"/>
                    <a:pt x="788" y="723"/>
                    <a:pt x="415" y="1179"/>
                  </a:cubicBezTo>
                  <a:lnTo>
                    <a:pt x="1866" y="2257"/>
                  </a:lnTo>
                  <a:cubicBezTo>
                    <a:pt x="2150" y="1903"/>
                    <a:pt x="2584" y="1700"/>
                    <a:pt x="3041" y="1700"/>
                  </a:cubicBezTo>
                  <a:cubicBezTo>
                    <a:pt x="3119" y="1700"/>
                    <a:pt x="3197" y="1706"/>
                    <a:pt x="3276" y="1718"/>
                  </a:cubicBezTo>
                  <a:cubicBezTo>
                    <a:pt x="3525" y="1718"/>
                    <a:pt x="3774" y="1842"/>
                    <a:pt x="3981" y="2008"/>
                  </a:cubicBezTo>
                  <a:cubicBezTo>
                    <a:pt x="4105" y="2174"/>
                    <a:pt x="4188" y="2381"/>
                    <a:pt x="4147" y="2588"/>
                  </a:cubicBezTo>
                  <a:cubicBezTo>
                    <a:pt x="4105" y="2796"/>
                    <a:pt x="4022" y="2961"/>
                    <a:pt x="3939" y="3127"/>
                  </a:cubicBezTo>
                  <a:cubicBezTo>
                    <a:pt x="3732" y="3335"/>
                    <a:pt x="3525" y="3542"/>
                    <a:pt x="3318" y="3708"/>
                  </a:cubicBezTo>
                  <a:lnTo>
                    <a:pt x="208" y="5947"/>
                  </a:lnTo>
                  <a:lnTo>
                    <a:pt x="1" y="7274"/>
                  </a:lnTo>
                  <a:lnTo>
                    <a:pt x="5805" y="8020"/>
                  </a:lnTo>
                  <a:lnTo>
                    <a:pt x="6013" y="6361"/>
                  </a:lnTo>
                  <a:lnTo>
                    <a:pt x="3193" y="5988"/>
                  </a:lnTo>
                  <a:lnTo>
                    <a:pt x="4727" y="4869"/>
                  </a:lnTo>
                  <a:cubicBezTo>
                    <a:pt x="5183" y="4579"/>
                    <a:pt x="5598" y="4205"/>
                    <a:pt x="5888" y="3791"/>
                  </a:cubicBezTo>
                  <a:cubicBezTo>
                    <a:pt x="6137" y="3459"/>
                    <a:pt x="6261" y="3086"/>
                    <a:pt x="6303" y="2671"/>
                  </a:cubicBezTo>
                  <a:cubicBezTo>
                    <a:pt x="6386" y="2257"/>
                    <a:pt x="6303" y="1801"/>
                    <a:pt x="6095" y="1427"/>
                  </a:cubicBezTo>
                  <a:cubicBezTo>
                    <a:pt x="5888" y="1054"/>
                    <a:pt x="5556" y="723"/>
                    <a:pt x="5183" y="515"/>
                  </a:cubicBezTo>
                  <a:cubicBezTo>
                    <a:pt x="4727" y="266"/>
                    <a:pt x="4230" y="101"/>
                    <a:pt x="3732" y="59"/>
                  </a:cubicBezTo>
                  <a:cubicBezTo>
                    <a:pt x="3519" y="19"/>
                    <a:pt x="3307" y="1"/>
                    <a:pt x="3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43"/>
            <p:cNvSpPr/>
            <p:nvPr/>
          </p:nvSpPr>
          <p:spPr>
            <a:xfrm>
              <a:off x="6092882" y="3097947"/>
              <a:ext cx="84598" cy="180564"/>
            </a:xfrm>
            <a:custGeom>
              <a:rect b="b" l="l" r="r" t="t"/>
              <a:pathLst>
                <a:path extrusionOk="0" h="7878" w="3691">
                  <a:moveTo>
                    <a:pt x="208" y="0"/>
                  </a:moveTo>
                  <a:lnTo>
                    <a:pt x="1" y="1617"/>
                  </a:lnTo>
                  <a:lnTo>
                    <a:pt x="1369" y="1783"/>
                  </a:lnTo>
                  <a:lnTo>
                    <a:pt x="623" y="7588"/>
                  </a:lnTo>
                  <a:lnTo>
                    <a:pt x="2696" y="7878"/>
                  </a:lnTo>
                  <a:lnTo>
                    <a:pt x="3691" y="456"/>
                  </a:lnTo>
                  <a:lnTo>
                    <a:pt x="2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43"/>
            <p:cNvSpPr/>
            <p:nvPr/>
          </p:nvSpPr>
          <p:spPr>
            <a:xfrm>
              <a:off x="6172714" y="3111241"/>
              <a:ext cx="152074" cy="182489"/>
            </a:xfrm>
            <a:custGeom>
              <a:rect b="b" l="l" r="r" t="t"/>
              <a:pathLst>
                <a:path extrusionOk="0" h="7962" w="6635">
                  <a:moveTo>
                    <a:pt x="1286" y="1"/>
                  </a:moveTo>
                  <a:lnTo>
                    <a:pt x="1078" y="1618"/>
                  </a:lnTo>
                  <a:lnTo>
                    <a:pt x="3981" y="2032"/>
                  </a:lnTo>
                  <a:lnTo>
                    <a:pt x="2488" y="3276"/>
                  </a:lnTo>
                  <a:lnTo>
                    <a:pt x="2322" y="4603"/>
                  </a:lnTo>
                  <a:lnTo>
                    <a:pt x="3193" y="4727"/>
                  </a:lnTo>
                  <a:cubicBezTo>
                    <a:pt x="3939" y="4810"/>
                    <a:pt x="4313" y="5100"/>
                    <a:pt x="4230" y="5598"/>
                  </a:cubicBezTo>
                  <a:cubicBezTo>
                    <a:pt x="4188" y="5805"/>
                    <a:pt x="4064" y="6013"/>
                    <a:pt x="3815" y="6096"/>
                  </a:cubicBezTo>
                  <a:cubicBezTo>
                    <a:pt x="3628" y="6189"/>
                    <a:pt x="3395" y="6235"/>
                    <a:pt x="3168" y="6235"/>
                  </a:cubicBezTo>
                  <a:cubicBezTo>
                    <a:pt x="3092" y="6235"/>
                    <a:pt x="3017" y="6230"/>
                    <a:pt x="2944" y="6220"/>
                  </a:cubicBezTo>
                  <a:cubicBezTo>
                    <a:pt x="2571" y="6137"/>
                    <a:pt x="2239" y="6054"/>
                    <a:pt x="1908" y="5888"/>
                  </a:cubicBezTo>
                  <a:cubicBezTo>
                    <a:pt x="1576" y="5764"/>
                    <a:pt x="1244" y="5557"/>
                    <a:pt x="954" y="5308"/>
                  </a:cubicBezTo>
                  <a:lnTo>
                    <a:pt x="0" y="6800"/>
                  </a:lnTo>
                  <a:cubicBezTo>
                    <a:pt x="374" y="7091"/>
                    <a:pt x="788" y="7339"/>
                    <a:pt x="1244" y="7505"/>
                  </a:cubicBezTo>
                  <a:cubicBezTo>
                    <a:pt x="1742" y="7713"/>
                    <a:pt x="2281" y="7837"/>
                    <a:pt x="2820" y="7920"/>
                  </a:cubicBezTo>
                  <a:cubicBezTo>
                    <a:pt x="3027" y="7948"/>
                    <a:pt x="3234" y="7961"/>
                    <a:pt x="3440" y="7961"/>
                  </a:cubicBezTo>
                  <a:cubicBezTo>
                    <a:pt x="3852" y="7961"/>
                    <a:pt x="4257" y="7906"/>
                    <a:pt x="4644" y="7795"/>
                  </a:cubicBezTo>
                  <a:cubicBezTo>
                    <a:pt x="5142" y="7671"/>
                    <a:pt x="5556" y="7381"/>
                    <a:pt x="5847" y="7049"/>
                  </a:cubicBezTo>
                  <a:cubicBezTo>
                    <a:pt x="6137" y="6717"/>
                    <a:pt x="6344" y="6303"/>
                    <a:pt x="6386" y="5847"/>
                  </a:cubicBezTo>
                  <a:cubicBezTo>
                    <a:pt x="6469" y="5349"/>
                    <a:pt x="6344" y="4852"/>
                    <a:pt x="6054" y="4437"/>
                  </a:cubicBezTo>
                  <a:cubicBezTo>
                    <a:pt x="5722" y="3981"/>
                    <a:pt x="5266" y="3649"/>
                    <a:pt x="4727" y="3483"/>
                  </a:cubicBezTo>
                  <a:lnTo>
                    <a:pt x="6469" y="2032"/>
                  </a:lnTo>
                  <a:lnTo>
                    <a:pt x="6634" y="705"/>
                  </a:lnTo>
                  <a:lnTo>
                    <a:pt x="12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43"/>
            <p:cNvSpPr/>
            <p:nvPr/>
          </p:nvSpPr>
          <p:spPr>
            <a:xfrm>
              <a:off x="6731512" y="3180621"/>
              <a:ext cx="84598" cy="180587"/>
            </a:xfrm>
            <a:custGeom>
              <a:rect b="b" l="l" r="r" t="t"/>
              <a:pathLst>
                <a:path extrusionOk="0" h="7879" w="3691">
                  <a:moveTo>
                    <a:pt x="207" y="0"/>
                  </a:moveTo>
                  <a:lnTo>
                    <a:pt x="0" y="1617"/>
                  </a:lnTo>
                  <a:lnTo>
                    <a:pt x="1368" y="1783"/>
                  </a:lnTo>
                  <a:lnTo>
                    <a:pt x="622" y="7629"/>
                  </a:lnTo>
                  <a:lnTo>
                    <a:pt x="2737" y="7878"/>
                  </a:lnTo>
                  <a:lnTo>
                    <a:pt x="3690" y="456"/>
                  </a:lnTo>
                  <a:lnTo>
                    <a:pt x="2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43"/>
            <p:cNvSpPr/>
            <p:nvPr/>
          </p:nvSpPr>
          <p:spPr>
            <a:xfrm>
              <a:off x="6821796" y="3203426"/>
              <a:ext cx="167270" cy="178684"/>
            </a:xfrm>
            <a:custGeom>
              <a:rect b="b" l="l" r="r" t="t"/>
              <a:pathLst>
                <a:path extrusionOk="0" h="7796" w="7298">
                  <a:moveTo>
                    <a:pt x="4105" y="0"/>
                  </a:moveTo>
                  <a:lnTo>
                    <a:pt x="166" y="4230"/>
                  </a:lnTo>
                  <a:lnTo>
                    <a:pt x="0" y="5598"/>
                  </a:lnTo>
                  <a:lnTo>
                    <a:pt x="3939" y="6095"/>
                  </a:lnTo>
                  <a:lnTo>
                    <a:pt x="3732" y="7547"/>
                  </a:lnTo>
                  <a:lnTo>
                    <a:pt x="5805" y="7795"/>
                  </a:lnTo>
                  <a:lnTo>
                    <a:pt x="6012" y="6386"/>
                  </a:lnTo>
                  <a:lnTo>
                    <a:pt x="7090" y="6510"/>
                  </a:lnTo>
                  <a:lnTo>
                    <a:pt x="7297" y="4851"/>
                  </a:lnTo>
                  <a:lnTo>
                    <a:pt x="6219" y="4686"/>
                  </a:lnTo>
                  <a:lnTo>
                    <a:pt x="6344" y="3442"/>
                  </a:lnTo>
                  <a:lnTo>
                    <a:pt x="4354" y="3193"/>
                  </a:lnTo>
                  <a:lnTo>
                    <a:pt x="4188" y="4437"/>
                  </a:lnTo>
                  <a:lnTo>
                    <a:pt x="2695" y="4230"/>
                  </a:lnTo>
                  <a:lnTo>
                    <a:pt x="6302" y="291"/>
                  </a:lnTo>
                  <a:lnTo>
                    <a:pt x="41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43"/>
            <p:cNvSpPr/>
            <p:nvPr/>
          </p:nvSpPr>
          <p:spPr>
            <a:xfrm>
              <a:off x="7364413" y="3262355"/>
              <a:ext cx="84598" cy="180564"/>
            </a:xfrm>
            <a:custGeom>
              <a:rect b="b" l="l" r="r" t="t"/>
              <a:pathLst>
                <a:path extrusionOk="0" h="7878" w="3691">
                  <a:moveTo>
                    <a:pt x="208" y="0"/>
                  </a:moveTo>
                  <a:lnTo>
                    <a:pt x="1" y="1617"/>
                  </a:lnTo>
                  <a:lnTo>
                    <a:pt x="1369" y="1824"/>
                  </a:lnTo>
                  <a:lnTo>
                    <a:pt x="623" y="7629"/>
                  </a:lnTo>
                  <a:lnTo>
                    <a:pt x="2737" y="7878"/>
                  </a:lnTo>
                  <a:lnTo>
                    <a:pt x="3691" y="456"/>
                  </a:lnTo>
                  <a:lnTo>
                    <a:pt x="2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43"/>
            <p:cNvSpPr/>
            <p:nvPr/>
          </p:nvSpPr>
          <p:spPr>
            <a:xfrm>
              <a:off x="7447109" y="3278491"/>
              <a:ext cx="149209" cy="180587"/>
            </a:xfrm>
            <a:custGeom>
              <a:rect b="b" l="l" r="r" t="t"/>
              <a:pathLst>
                <a:path extrusionOk="0" h="7879" w="6510">
                  <a:moveTo>
                    <a:pt x="1783" y="1"/>
                  </a:moveTo>
                  <a:lnTo>
                    <a:pt x="829" y="4313"/>
                  </a:lnTo>
                  <a:lnTo>
                    <a:pt x="2861" y="4562"/>
                  </a:lnTo>
                  <a:cubicBezTo>
                    <a:pt x="3276" y="4562"/>
                    <a:pt x="3649" y="4686"/>
                    <a:pt x="3980" y="4893"/>
                  </a:cubicBezTo>
                  <a:cubicBezTo>
                    <a:pt x="4146" y="5018"/>
                    <a:pt x="4271" y="5267"/>
                    <a:pt x="4229" y="5515"/>
                  </a:cubicBezTo>
                  <a:cubicBezTo>
                    <a:pt x="4188" y="5723"/>
                    <a:pt x="4022" y="5930"/>
                    <a:pt x="3815" y="6013"/>
                  </a:cubicBezTo>
                  <a:cubicBezTo>
                    <a:pt x="3627" y="6093"/>
                    <a:pt x="3440" y="6139"/>
                    <a:pt x="3241" y="6139"/>
                  </a:cubicBezTo>
                  <a:cubicBezTo>
                    <a:pt x="3132" y="6139"/>
                    <a:pt x="3020" y="6125"/>
                    <a:pt x="2902" y="6096"/>
                  </a:cubicBezTo>
                  <a:cubicBezTo>
                    <a:pt x="2571" y="6054"/>
                    <a:pt x="2198" y="5971"/>
                    <a:pt x="1866" y="5806"/>
                  </a:cubicBezTo>
                  <a:cubicBezTo>
                    <a:pt x="1534" y="5681"/>
                    <a:pt x="1244" y="5474"/>
                    <a:pt x="954" y="5225"/>
                  </a:cubicBezTo>
                  <a:lnTo>
                    <a:pt x="0" y="6718"/>
                  </a:lnTo>
                  <a:cubicBezTo>
                    <a:pt x="373" y="7008"/>
                    <a:pt x="788" y="7257"/>
                    <a:pt x="1244" y="7423"/>
                  </a:cubicBezTo>
                  <a:cubicBezTo>
                    <a:pt x="1741" y="7630"/>
                    <a:pt x="2281" y="7754"/>
                    <a:pt x="2820" y="7837"/>
                  </a:cubicBezTo>
                  <a:cubicBezTo>
                    <a:pt x="3013" y="7865"/>
                    <a:pt x="3216" y="7879"/>
                    <a:pt x="3421" y="7879"/>
                  </a:cubicBezTo>
                  <a:cubicBezTo>
                    <a:pt x="3833" y="7879"/>
                    <a:pt x="4257" y="7823"/>
                    <a:pt x="4644" y="7713"/>
                  </a:cubicBezTo>
                  <a:cubicBezTo>
                    <a:pt x="5100" y="7547"/>
                    <a:pt x="5515" y="7298"/>
                    <a:pt x="5846" y="6925"/>
                  </a:cubicBezTo>
                  <a:cubicBezTo>
                    <a:pt x="6136" y="6593"/>
                    <a:pt x="6302" y="6137"/>
                    <a:pt x="6385" y="5723"/>
                  </a:cubicBezTo>
                  <a:cubicBezTo>
                    <a:pt x="6468" y="5059"/>
                    <a:pt x="6302" y="4396"/>
                    <a:pt x="5846" y="3898"/>
                  </a:cubicBezTo>
                  <a:cubicBezTo>
                    <a:pt x="5224" y="3318"/>
                    <a:pt x="4437" y="3028"/>
                    <a:pt x="3607" y="2986"/>
                  </a:cubicBezTo>
                  <a:lnTo>
                    <a:pt x="3068" y="2903"/>
                  </a:lnTo>
                  <a:lnTo>
                    <a:pt x="3317" y="1867"/>
                  </a:lnTo>
                  <a:lnTo>
                    <a:pt x="6302" y="2240"/>
                  </a:lnTo>
                  <a:lnTo>
                    <a:pt x="6510" y="623"/>
                  </a:lnTo>
                  <a:lnTo>
                    <a:pt x="178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43"/>
            <p:cNvSpPr/>
            <p:nvPr/>
          </p:nvSpPr>
          <p:spPr>
            <a:xfrm>
              <a:off x="8001141" y="3345029"/>
              <a:ext cx="84598" cy="180587"/>
            </a:xfrm>
            <a:custGeom>
              <a:rect b="b" l="l" r="r" t="t"/>
              <a:pathLst>
                <a:path extrusionOk="0" h="7879" w="3691">
                  <a:moveTo>
                    <a:pt x="208" y="0"/>
                  </a:moveTo>
                  <a:lnTo>
                    <a:pt x="0" y="1617"/>
                  </a:lnTo>
                  <a:lnTo>
                    <a:pt x="1369" y="1825"/>
                  </a:lnTo>
                  <a:lnTo>
                    <a:pt x="622" y="7629"/>
                  </a:lnTo>
                  <a:lnTo>
                    <a:pt x="2737" y="7878"/>
                  </a:lnTo>
                  <a:lnTo>
                    <a:pt x="3691" y="456"/>
                  </a:lnTo>
                  <a:lnTo>
                    <a:pt x="2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43"/>
            <p:cNvSpPr/>
            <p:nvPr/>
          </p:nvSpPr>
          <p:spPr>
            <a:xfrm>
              <a:off x="8095229" y="3365565"/>
              <a:ext cx="155856" cy="178088"/>
            </a:xfrm>
            <a:custGeom>
              <a:rect b="b" l="l" r="r" t="t"/>
              <a:pathLst>
                <a:path extrusionOk="0" h="7770" w="6800">
                  <a:moveTo>
                    <a:pt x="3292" y="4323"/>
                  </a:moveTo>
                  <a:cubicBezTo>
                    <a:pt x="3607" y="4323"/>
                    <a:pt x="3922" y="4452"/>
                    <a:pt x="4146" y="4702"/>
                  </a:cubicBezTo>
                  <a:cubicBezTo>
                    <a:pt x="4312" y="4868"/>
                    <a:pt x="4395" y="5158"/>
                    <a:pt x="4354" y="5407"/>
                  </a:cubicBezTo>
                  <a:cubicBezTo>
                    <a:pt x="4312" y="5655"/>
                    <a:pt x="4188" y="5904"/>
                    <a:pt x="3981" y="6070"/>
                  </a:cubicBezTo>
                  <a:cubicBezTo>
                    <a:pt x="3779" y="6171"/>
                    <a:pt x="3564" y="6224"/>
                    <a:pt x="3352" y="6224"/>
                  </a:cubicBezTo>
                  <a:cubicBezTo>
                    <a:pt x="3040" y="6224"/>
                    <a:pt x="2735" y="6109"/>
                    <a:pt x="2488" y="5863"/>
                  </a:cubicBezTo>
                  <a:cubicBezTo>
                    <a:pt x="2322" y="5655"/>
                    <a:pt x="2281" y="5407"/>
                    <a:pt x="2281" y="5158"/>
                  </a:cubicBezTo>
                  <a:cubicBezTo>
                    <a:pt x="2322" y="4868"/>
                    <a:pt x="2446" y="4660"/>
                    <a:pt x="2695" y="4494"/>
                  </a:cubicBezTo>
                  <a:cubicBezTo>
                    <a:pt x="2877" y="4379"/>
                    <a:pt x="3084" y="4323"/>
                    <a:pt x="3292" y="4323"/>
                  </a:cubicBezTo>
                  <a:close/>
                  <a:moveTo>
                    <a:pt x="4003" y="1"/>
                  </a:moveTo>
                  <a:cubicBezTo>
                    <a:pt x="3503" y="1"/>
                    <a:pt x="3016" y="93"/>
                    <a:pt x="2529" y="265"/>
                  </a:cubicBezTo>
                  <a:cubicBezTo>
                    <a:pt x="1907" y="514"/>
                    <a:pt x="1368" y="929"/>
                    <a:pt x="995" y="1509"/>
                  </a:cubicBezTo>
                  <a:cubicBezTo>
                    <a:pt x="539" y="2131"/>
                    <a:pt x="290" y="2836"/>
                    <a:pt x="208" y="3624"/>
                  </a:cubicBezTo>
                  <a:cubicBezTo>
                    <a:pt x="0" y="4619"/>
                    <a:pt x="208" y="5614"/>
                    <a:pt x="788" y="6443"/>
                  </a:cubicBezTo>
                  <a:cubicBezTo>
                    <a:pt x="1368" y="7189"/>
                    <a:pt x="2239" y="7645"/>
                    <a:pt x="3151" y="7728"/>
                  </a:cubicBezTo>
                  <a:cubicBezTo>
                    <a:pt x="3331" y="7756"/>
                    <a:pt x="3506" y="7770"/>
                    <a:pt x="3678" y="7770"/>
                  </a:cubicBezTo>
                  <a:cubicBezTo>
                    <a:pt x="4022" y="7770"/>
                    <a:pt x="4354" y="7715"/>
                    <a:pt x="4685" y="7604"/>
                  </a:cubicBezTo>
                  <a:cubicBezTo>
                    <a:pt x="5142" y="7480"/>
                    <a:pt x="5556" y="7189"/>
                    <a:pt x="5846" y="6858"/>
                  </a:cubicBezTo>
                  <a:cubicBezTo>
                    <a:pt x="6178" y="6485"/>
                    <a:pt x="6385" y="6028"/>
                    <a:pt x="6427" y="5572"/>
                  </a:cubicBezTo>
                  <a:cubicBezTo>
                    <a:pt x="6468" y="5158"/>
                    <a:pt x="6427" y="4702"/>
                    <a:pt x="6220" y="4287"/>
                  </a:cubicBezTo>
                  <a:cubicBezTo>
                    <a:pt x="6054" y="3914"/>
                    <a:pt x="5763" y="3582"/>
                    <a:pt x="5390" y="3333"/>
                  </a:cubicBezTo>
                  <a:cubicBezTo>
                    <a:pt x="5059" y="3085"/>
                    <a:pt x="4603" y="2919"/>
                    <a:pt x="4146" y="2877"/>
                  </a:cubicBezTo>
                  <a:cubicBezTo>
                    <a:pt x="3998" y="2846"/>
                    <a:pt x="3847" y="2830"/>
                    <a:pt x="3696" y="2830"/>
                  </a:cubicBezTo>
                  <a:cubicBezTo>
                    <a:pt x="3254" y="2830"/>
                    <a:pt x="2806" y="2962"/>
                    <a:pt x="2405" y="3209"/>
                  </a:cubicBezTo>
                  <a:cubicBezTo>
                    <a:pt x="2488" y="2711"/>
                    <a:pt x="2778" y="2297"/>
                    <a:pt x="3151" y="2007"/>
                  </a:cubicBezTo>
                  <a:cubicBezTo>
                    <a:pt x="3479" y="1810"/>
                    <a:pt x="3859" y="1691"/>
                    <a:pt x="4230" y="1691"/>
                  </a:cubicBezTo>
                  <a:cubicBezTo>
                    <a:pt x="4327" y="1691"/>
                    <a:pt x="4424" y="1699"/>
                    <a:pt x="4520" y="1716"/>
                  </a:cubicBezTo>
                  <a:cubicBezTo>
                    <a:pt x="5017" y="1758"/>
                    <a:pt x="5473" y="1965"/>
                    <a:pt x="5846" y="2297"/>
                  </a:cubicBezTo>
                  <a:lnTo>
                    <a:pt x="6800" y="887"/>
                  </a:lnTo>
                  <a:cubicBezTo>
                    <a:pt x="6510" y="638"/>
                    <a:pt x="6178" y="473"/>
                    <a:pt x="5846" y="348"/>
                  </a:cubicBezTo>
                  <a:cubicBezTo>
                    <a:pt x="5473" y="224"/>
                    <a:pt x="5059" y="99"/>
                    <a:pt x="4685" y="58"/>
                  </a:cubicBezTo>
                  <a:cubicBezTo>
                    <a:pt x="4454" y="19"/>
                    <a:pt x="4227" y="1"/>
                    <a:pt x="40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43"/>
            <p:cNvSpPr/>
            <p:nvPr/>
          </p:nvSpPr>
          <p:spPr>
            <a:xfrm>
              <a:off x="8635966" y="3427702"/>
              <a:ext cx="84598" cy="180587"/>
            </a:xfrm>
            <a:custGeom>
              <a:rect b="b" l="l" r="r" t="t"/>
              <a:pathLst>
                <a:path extrusionOk="0" h="7879" w="3691">
                  <a:moveTo>
                    <a:pt x="249" y="0"/>
                  </a:moveTo>
                  <a:lnTo>
                    <a:pt x="0" y="1618"/>
                  </a:lnTo>
                  <a:lnTo>
                    <a:pt x="1410" y="1783"/>
                  </a:lnTo>
                  <a:lnTo>
                    <a:pt x="664" y="7588"/>
                  </a:lnTo>
                  <a:lnTo>
                    <a:pt x="2737" y="7878"/>
                  </a:lnTo>
                  <a:lnTo>
                    <a:pt x="3690" y="457"/>
                  </a:lnTo>
                  <a:lnTo>
                    <a:pt x="2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43"/>
            <p:cNvSpPr/>
            <p:nvPr/>
          </p:nvSpPr>
          <p:spPr>
            <a:xfrm>
              <a:off x="8735739" y="3440996"/>
              <a:ext cx="149232" cy="180587"/>
            </a:xfrm>
            <a:custGeom>
              <a:rect b="b" l="l" r="r" t="t"/>
              <a:pathLst>
                <a:path extrusionOk="0" h="7879" w="6511">
                  <a:moveTo>
                    <a:pt x="374" y="1"/>
                  </a:moveTo>
                  <a:lnTo>
                    <a:pt x="1" y="2779"/>
                  </a:lnTo>
                  <a:lnTo>
                    <a:pt x="1784" y="3028"/>
                  </a:lnTo>
                  <a:lnTo>
                    <a:pt x="1949" y="1867"/>
                  </a:lnTo>
                  <a:lnTo>
                    <a:pt x="3898" y="2157"/>
                  </a:lnTo>
                  <a:lnTo>
                    <a:pt x="623" y="7589"/>
                  </a:lnTo>
                  <a:lnTo>
                    <a:pt x="2944" y="7879"/>
                  </a:lnTo>
                  <a:lnTo>
                    <a:pt x="6344" y="2116"/>
                  </a:lnTo>
                  <a:lnTo>
                    <a:pt x="6510" y="789"/>
                  </a:lnTo>
                  <a:lnTo>
                    <a:pt x="3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43"/>
            <p:cNvSpPr/>
            <p:nvPr/>
          </p:nvSpPr>
          <p:spPr>
            <a:xfrm>
              <a:off x="9293575" y="3512279"/>
              <a:ext cx="84598" cy="180587"/>
            </a:xfrm>
            <a:custGeom>
              <a:rect b="b" l="l" r="r" t="t"/>
              <a:pathLst>
                <a:path extrusionOk="0" h="7879" w="3691">
                  <a:moveTo>
                    <a:pt x="208" y="1"/>
                  </a:moveTo>
                  <a:lnTo>
                    <a:pt x="1" y="1618"/>
                  </a:lnTo>
                  <a:lnTo>
                    <a:pt x="1369" y="1825"/>
                  </a:lnTo>
                  <a:lnTo>
                    <a:pt x="623" y="7630"/>
                  </a:lnTo>
                  <a:lnTo>
                    <a:pt x="2737" y="7878"/>
                  </a:lnTo>
                  <a:lnTo>
                    <a:pt x="3691" y="457"/>
                  </a:lnTo>
                  <a:lnTo>
                    <a:pt x="20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43"/>
            <p:cNvSpPr/>
            <p:nvPr/>
          </p:nvSpPr>
          <p:spPr>
            <a:xfrm>
              <a:off x="9385761" y="3531257"/>
              <a:ext cx="154939" cy="179395"/>
            </a:xfrm>
            <a:custGeom>
              <a:rect b="b" l="l" r="r" t="t"/>
              <a:pathLst>
                <a:path extrusionOk="0" h="7827" w="6760">
                  <a:moveTo>
                    <a:pt x="3612" y="1520"/>
                  </a:moveTo>
                  <a:cubicBezTo>
                    <a:pt x="3668" y="1520"/>
                    <a:pt x="3722" y="1526"/>
                    <a:pt x="3774" y="1536"/>
                  </a:cubicBezTo>
                  <a:cubicBezTo>
                    <a:pt x="4023" y="1577"/>
                    <a:pt x="4230" y="1660"/>
                    <a:pt x="4437" y="1826"/>
                  </a:cubicBezTo>
                  <a:cubicBezTo>
                    <a:pt x="4562" y="1992"/>
                    <a:pt x="4644" y="2199"/>
                    <a:pt x="4603" y="2448"/>
                  </a:cubicBezTo>
                  <a:cubicBezTo>
                    <a:pt x="4562" y="2655"/>
                    <a:pt x="4437" y="2821"/>
                    <a:pt x="4271" y="2946"/>
                  </a:cubicBezTo>
                  <a:cubicBezTo>
                    <a:pt x="4116" y="3039"/>
                    <a:pt x="3937" y="3086"/>
                    <a:pt x="3770" y="3086"/>
                  </a:cubicBezTo>
                  <a:cubicBezTo>
                    <a:pt x="3714" y="3086"/>
                    <a:pt x="3660" y="3080"/>
                    <a:pt x="3608" y="3070"/>
                  </a:cubicBezTo>
                  <a:cubicBezTo>
                    <a:pt x="3359" y="3070"/>
                    <a:pt x="3152" y="2946"/>
                    <a:pt x="2986" y="2780"/>
                  </a:cubicBezTo>
                  <a:cubicBezTo>
                    <a:pt x="2820" y="2614"/>
                    <a:pt x="2779" y="2407"/>
                    <a:pt x="2820" y="2199"/>
                  </a:cubicBezTo>
                  <a:cubicBezTo>
                    <a:pt x="2820" y="1951"/>
                    <a:pt x="2945" y="1743"/>
                    <a:pt x="3110" y="1660"/>
                  </a:cubicBezTo>
                  <a:cubicBezTo>
                    <a:pt x="3266" y="1567"/>
                    <a:pt x="3445" y="1520"/>
                    <a:pt x="3612" y="1520"/>
                  </a:cubicBezTo>
                  <a:close/>
                  <a:moveTo>
                    <a:pt x="3231" y="4423"/>
                  </a:moveTo>
                  <a:cubicBezTo>
                    <a:pt x="3303" y="4423"/>
                    <a:pt x="3374" y="4429"/>
                    <a:pt x="3442" y="4438"/>
                  </a:cubicBezTo>
                  <a:cubicBezTo>
                    <a:pt x="3732" y="4480"/>
                    <a:pt x="3981" y="4604"/>
                    <a:pt x="4188" y="4811"/>
                  </a:cubicBezTo>
                  <a:cubicBezTo>
                    <a:pt x="4562" y="5226"/>
                    <a:pt x="4479" y="5848"/>
                    <a:pt x="4023" y="6138"/>
                  </a:cubicBezTo>
                  <a:cubicBezTo>
                    <a:pt x="3808" y="6254"/>
                    <a:pt x="3581" y="6310"/>
                    <a:pt x="3356" y="6310"/>
                  </a:cubicBezTo>
                  <a:cubicBezTo>
                    <a:pt x="3015" y="6310"/>
                    <a:pt x="2680" y="6181"/>
                    <a:pt x="2406" y="5931"/>
                  </a:cubicBezTo>
                  <a:cubicBezTo>
                    <a:pt x="2032" y="5516"/>
                    <a:pt x="2115" y="4894"/>
                    <a:pt x="2571" y="4604"/>
                  </a:cubicBezTo>
                  <a:cubicBezTo>
                    <a:pt x="2761" y="4477"/>
                    <a:pt x="3000" y="4423"/>
                    <a:pt x="3231" y="4423"/>
                  </a:cubicBezTo>
                  <a:close/>
                  <a:moveTo>
                    <a:pt x="3397" y="0"/>
                  </a:moveTo>
                  <a:cubicBezTo>
                    <a:pt x="3060" y="0"/>
                    <a:pt x="2712" y="46"/>
                    <a:pt x="2364" y="126"/>
                  </a:cubicBezTo>
                  <a:cubicBezTo>
                    <a:pt x="1949" y="209"/>
                    <a:pt x="1576" y="416"/>
                    <a:pt x="1245" y="748"/>
                  </a:cubicBezTo>
                  <a:cubicBezTo>
                    <a:pt x="954" y="1038"/>
                    <a:pt x="788" y="1412"/>
                    <a:pt x="706" y="1826"/>
                  </a:cubicBezTo>
                  <a:cubicBezTo>
                    <a:pt x="664" y="2116"/>
                    <a:pt x="706" y="2407"/>
                    <a:pt x="830" y="2697"/>
                  </a:cubicBezTo>
                  <a:cubicBezTo>
                    <a:pt x="954" y="2987"/>
                    <a:pt x="1120" y="3236"/>
                    <a:pt x="1327" y="3443"/>
                  </a:cubicBezTo>
                  <a:cubicBezTo>
                    <a:pt x="996" y="3568"/>
                    <a:pt x="706" y="3775"/>
                    <a:pt x="457" y="4065"/>
                  </a:cubicBezTo>
                  <a:cubicBezTo>
                    <a:pt x="249" y="4355"/>
                    <a:pt x="84" y="4687"/>
                    <a:pt x="42" y="5019"/>
                  </a:cubicBezTo>
                  <a:cubicBezTo>
                    <a:pt x="1" y="5475"/>
                    <a:pt x="84" y="5931"/>
                    <a:pt x="291" y="6304"/>
                  </a:cubicBezTo>
                  <a:cubicBezTo>
                    <a:pt x="540" y="6719"/>
                    <a:pt x="913" y="7050"/>
                    <a:pt x="1327" y="7258"/>
                  </a:cubicBezTo>
                  <a:cubicBezTo>
                    <a:pt x="2077" y="7633"/>
                    <a:pt x="2867" y="7827"/>
                    <a:pt x="3669" y="7827"/>
                  </a:cubicBezTo>
                  <a:cubicBezTo>
                    <a:pt x="4020" y="7827"/>
                    <a:pt x="4374" y="7790"/>
                    <a:pt x="4727" y="7714"/>
                  </a:cubicBezTo>
                  <a:cubicBezTo>
                    <a:pt x="5183" y="7589"/>
                    <a:pt x="5598" y="7382"/>
                    <a:pt x="5971" y="7050"/>
                  </a:cubicBezTo>
                  <a:cubicBezTo>
                    <a:pt x="6261" y="6719"/>
                    <a:pt x="6469" y="6304"/>
                    <a:pt x="6510" y="5848"/>
                  </a:cubicBezTo>
                  <a:cubicBezTo>
                    <a:pt x="6593" y="5516"/>
                    <a:pt x="6510" y="5143"/>
                    <a:pt x="6386" y="4811"/>
                  </a:cubicBezTo>
                  <a:cubicBezTo>
                    <a:pt x="6220" y="4480"/>
                    <a:pt x="5930" y="4190"/>
                    <a:pt x="5640" y="3982"/>
                  </a:cubicBezTo>
                  <a:cubicBezTo>
                    <a:pt x="5888" y="3858"/>
                    <a:pt x="6137" y="3651"/>
                    <a:pt x="6303" y="3402"/>
                  </a:cubicBezTo>
                  <a:cubicBezTo>
                    <a:pt x="6718" y="2821"/>
                    <a:pt x="6759" y="2034"/>
                    <a:pt x="6386" y="1412"/>
                  </a:cubicBezTo>
                  <a:cubicBezTo>
                    <a:pt x="6179" y="1038"/>
                    <a:pt x="5847" y="707"/>
                    <a:pt x="5432" y="499"/>
                  </a:cubicBezTo>
                  <a:cubicBezTo>
                    <a:pt x="4976" y="251"/>
                    <a:pt x="4479" y="85"/>
                    <a:pt x="3940" y="43"/>
                  </a:cubicBezTo>
                  <a:cubicBezTo>
                    <a:pt x="3763" y="14"/>
                    <a:pt x="3582" y="0"/>
                    <a:pt x="3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43"/>
            <p:cNvSpPr/>
            <p:nvPr/>
          </p:nvSpPr>
          <p:spPr>
            <a:xfrm>
              <a:off x="5405798" y="3421055"/>
              <a:ext cx="84598" cy="181526"/>
            </a:xfrm>
            <a:custGeom>
              <a:rect b="b" l="l" r="r" t="t"/>
              <a:pathLst>
                <a:path extrusionOk="0" h="7920" w="3691">
                  <a:moveTo>
                    <a:pt x="208" y="0"/>
                  </a:moveTo>
                  <a:lnTo>
                    <a:pt x="1" y="1659"/>
                  </a:lnTo>
                  <a:lnTo>
                    <a:pt x="1369" y="1825"/>
                  </a:lnTo>
                  <a:lnTo>
                    <a:pt x="622" y="7629"/>
                  </a:lnTo>
                  <a:lnTo>
                    <a:pt x="2737" y="7920"/>
                  </a:lnTo>
                  <a:lnTo>
                    <a:pt x="3691" y="456"/>
                  </a:lnTo>
                  <a:lnTo>
                    <a:pt x="2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43"/>
            <p:cNvSpPr/>
            <p:nvPr/>
          </p:nvSpPr>
          <p:spPr>
            <a:xfrm>
              <a:off x="5496081" y="3439438"/>
              <a:ext cx="155879" cy="177172"/>
            </a:xfrm>
            <a:custGeom>
              <a:rect b="b" l="l" r="r" t="t"/>
              <a:pathLst>
                <a:path extrusionOk="0" h="7730" w="6801">
                  <a:moveTo>
                    <a:pt x="3367" y="1505"/>
                  </a:moveTo>
                  <a:cubicBezTo>
                    <a:pt x="3431" y="1505"/>
                    <a:pt x="3498" y="1510"/>
                    <a:pt x="3566" y="1520"/>
                  </a:cubicBezTo>
                  <a:cubicBezTo>
                    <a:pt x="3815" y="1562"/>
                    <a:pt x="4105" y="1686"/>
                    <a:pt x="4271" y="1893"/>
                  </a:cubicBezTo>
                  <a:cubicBezTo>
                    <a:pt x="4437" y="2101"/>
                    <a:pt x="4520" y="2349"/>
                    <a:pt x="4478" y="2598"/>
                  </a:cubicBezTo>
                  <a:cubicBezTo>
                    <a:pt x="4437" y="2847"/>
                    <a:pt x="4313" y="3096"/>
                    <a:pt x="4105" y="3220"/>
                  </a:cubicBezTo>
                  <a:cubicBezTo>
                    <a:pt x="3923" y="3342"/>
                    <a:pt x="3741" y="3418"/>
                    <a:pt x="3543" y="3418"/>
                  </a:cubicBezTo>
                  <a:cubicBezTo>
                    <a:pt x="3470" y="3418"/>
                    <a:pt x="3395" y="3408"/>
                    <a:pt x="3317" y="3386"/>
                  </a:cubicBezTo>
                  <a:cubicBezTo>
                    <a:pt x="3027" y="3386"/>
                    <a:pt x="2778" y="3262"/>
                    <a:pt x="2613" y="3054"/>
                  </a:cubicBezTo>
                  <a:cubicBezTo>
                    <a:pt x="2447" y="2847"/>
                    <a:pt x="2364" y="2598"/>
                    <a:pt x="2405" y="2349"/>
                  </a:cubicBezTo>
                  <a:cubicBezTo>
                    <a:pt x="2447" y="2059"/>
                    <a:pt x="2571" y="1852"/>
                    <a:pt x="2778" y="1686"/>
                  </a:cubicBezTo>
                  <a:cubicBezTo>
                    <a:pt x="2968" y="1559"/>
                    <a:pt x="3159" y="1505"/>
                    <a:pt x="3367" y="1505"/>
                  </a:cubicBezTo>
                  <a:close/>
                  <a:moveTo>
                    <a:pt x="3146" y="1"/>
                  </a:moveTo>
                  <a:cubicBezTo>
                    <a:pt x="2790" y="1"/>
                    <a:pt x="2429" y="50"/>
                    <a:pt x="2074" y="152"/>
                  </a:cubicBezTo>
                  <a:cubicBezTo>
                    <a:pt x="1659" y="276"/>
                    <a:pt x="1244" y="525"/>
                    <a:pt x="913" y="898"/>
                  </a:cubicBezTo>
                  <a:cubicBezTo>
                    <a:pt x="622" y="1271"/>
                    <a:pt x="415" y="1686"/>
                    <a:pt x="374" y="2184"/>
                  </a:cubicBezTo>
                  <a:cubicBezTo>
                    <a:pt x="291" y="2598"/>
                    <a:pt x="374" y="3054"/>
                    <a:pt x="539" y="3469"/>
                  </a:cubicBezTo>
                  <a:cubicBezTo>
                    <a:pt x="747" y="3842"/>
                    <a:pt x="1037" y="4174"/>
                    <a:pt x="1369" y="4381"/>
                  </a:cubicBezTo>
                  <a:cubicBezTo>
                    <a:pt x="1742" y="4630"/>
                    <a:pt x="2156" y="4796"/>
                    <a:pt x="2613" y="4879"/>
                  </a:cubicBezTo>
                  <a:cubicBezTo>
                    <a:pt x="2740" y="4896"/>
                    <a:pt x="2867" y="4904"/>
                    <a:pt x="2992" y="4904"/>
                  </a:cubicBezTo>
                  <a:cubicBezTo>
                    <a:pt x="3483" y="4904"/>
                    <a:pt x="3958" y="4778"/>
                    <a:pt x="4354" y="4547"/>
                  </a:cubicBezTo>
                  <a:lnTo>
                    <a:pt x="4354" y="4547"/>
                  </a:lnTo>
                  <a:cubicBezTo>
                    <a:pt x="4245" y="5419"/>
                    <a:pt x="3499" y="6036"/>
                    <a:pt x="2647" y="6036"/>
                  </a:cubicBezTo>
                  <a:cubicBezTo>
                    <a:pt x="2527" y="6036"/>
                    <a:pt x="2404" y="6024"/>
                    <a:pt x="2281" y="5998"/>
                  </a:cubicBezTo>
                  <a:cubicBezTo>
                    <a:pt x="1783" y="5957"/>
                    <a:pt x="1327" y="5791"/>
                    <a:pt x="954" y="5459"/>
                  </a:cubicBezTo>
                  <a:lnTo>
                    <a:pt x="0" y="6869"/>
                  </a:lnTo>
                  <a:cubicBezTo>
                    <a:pt x="291" y="7076"/>
                    <a:pt x="581" y="7242"/>
                    <a:pt x="913" y="7366"/>
                  </a:cubicBezTo>
                  <a:cubicBezTo>
                    <a:pt x="1327" y="7532"/>
                    <a:pt x="1700" y="7615"/>
                    <a:pt x="2115" y="7698"/>
                  </a:cubicBezTo>
                  <a:cubicBezTo>
                    <a:pt x="2291" y="7719"/>
                    <a:pt x="2470" y="7729"/>
                    <a:pt x="2649" y="7729"/>
                  </a:cubicBezTo>
                  <a:cubicBezTo>
                    <a:pt x="3188" y="7729"/>
                    <a:pt x="3732" y="7636"/>
                    <a:pt x="4230" y="7449"/>
                  </a:cubicBezTo>
                  <a:cubicBezTo>
                    <a:pt x="4893" y="7242"/>
                    <a:pt x="5432" y="6786"/>
                    <a:pt x="5805" y="6247"/>
                  </a:cubicBezTo>
                  <a:cubicBezTo>
                    <a:pt x="6220" y="5625"/>
                    <a:pt x="6510" y="4879"/>
                    <a:pt x="6593" y="4132"/>
                  </a:cubicBezTo>
                  <a:cubicBezTo>
                    <a:pt x="6800" y="3137"/>
                    <a:pt x="6593" y="2101"/>
                    <a:pt x="6012" y="1271"/>
                  </a:cubicBezTo>
                  <a:lnTo>
                    <a:pt x="6012" y="1313"/>
                  </a:lnTo>
                  <a:cubicBezTo>
                    <a:pt x="5293" y="468"/>
                    <a:pt x="4242" y="1"/>
                    <a:pt x="3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43"/>
            <p:cNvSpPr/>
            <p:nvPr/>
          </p:nvSpPr>
          <p:spPr>
            <a:xfrm>
              <a:off x="6037758" y="3509047"/>
              <a:ext cx="145427" cy="183818"/>
            </a:xfrm>
            <a:custGeom>
              <a:rect b="b" l="l" r="r" t="t"/>
              <a:pathLst>
                <a:path extrusionOk="0" h="8020" w="6345">
                  <a:moveTo>
                    <a:pt x="3041" y="0"/>
                  </a:moveTo>
                  <a:cubicBezTo>
                    <a:pt x="2607" y="0"/>
                    <a:pt x="2165" y="84"/>
                    <a:pt x="1742" y="225"/>
                  </a:cubicBezTo>
                  <a:cubicBezTo>
                    <a:pt x="1203" y="432"/>
                    <a:pt x="747" y="764"/>
                    <a:pt x="374" y="1220"/>
                  </a:cubicBezTo>
                  <a:lnTo>
                    <a:pt x="1825" y="2298"/>
                  </a:lnTo>
                  <a:cubicBezTo>
                    <a:pt x="2109" y="1907"/>
                    <a:pt x="2575" y="1699"/>
                    <a:pt x="3041" y="1699"/>
                  </a:cubicBezTo>
                  <a:cubicBezTo>
                    <a:pt x="3120" y="1699"/>
                    <a:pt x="3199" y="1705"/>
                    <a:pt x="3276" y="1717"/>
                  </a:cubicBezTo>
                  <a:cubicBezTo>
                    <a:pt x="3525" y="1759"/>
                    <a:pt x="3774" y="1842"/>
                    <a:pt x="3940" y="2007"/>
                  </a:cubicBezTo>
                  <a:cubicBezTo>
                    <a:pt x="4106" y="2173"/>
                    <a:pt x="4147" y="2381"/>
                    <a:pt x="4106" y="2629"/>
                  </a:cubicBezTo>
                  <a:cubicBezTo>
                    <a:pt x="4106" y="2795"/>
                    <a:pt x="4023" y="2961"/>
                    <a:pt x="3898" y="3127"/>
                  </a:cubicBezTo>
                  <a:cubicBezTo>
                    <a:pt x="3732" y="3376"/>
                    <a:pt x="3525" y="3542"/>
                    <a:pt x="3276" y="3707"/>
                  </a:cubicBezTo>
                  <a:lnTo>
                    <a:pt x="167" y="5946"/>
                  </a:lnTo>
                  <a:lnTo>
                    <a:pt x="1" y="7273"/>
                  </a:lnTo>
                  <a:lnTo>
                    <a:pt x="5764" y="8019"/>
                  </a:lnTo>
                  <a:lnTo>
                    <a:pt x="6013" y="6361"/>
                  </a:lnTo>
                  <a:lnTo>
                    <a:pt x="3152" y="5988"/>
                  </a:lnTo>
                  <a:lnTo>
                    <a:pt x="4686" y="4868"/>
                  </a:lnTo>
                  <a:cubicBezTo>
                    <a:pt x="5142" y="4578"/>
                    <a:pt x="5557" y="4205"/>
                    <a:pt x="5847" y="3790"/>
                  </a:cubicBezTo>
                  <a:cubicBezTo>
                    <a:pt x="6096" y="3459"/>
                    <a:pt x="6220" y="3085"/>
                    <a:pt x="6262" y="2671"/>
                  </a:cubicBezTo>
                  <a:cubicBezTo>
                    <a:pt x="6345" y="2256"/>
                    <a:pt x="6262" y="1842"/>
                    <a:pt x="6054" y="1468"/>
                  </a:cubicBezTo>
                  <a:cubicBezTo>
                    <a:pt x="5847" y="1054"/>
                    <a:pt x="5515" y="722"/>
                    <a:pt x="5142" y="515"/>
                  </a:cubicBezTo>
                  <a:cubicBezTo>
                    <a:pt x="4686" y="266"/>
                    <a:pt x="4189" y="100"/>
                    <a:pt x="3649" y="59"/>
                  </a:cubicBezTo>
                  <a:cubicBezTo>
                    <a:pt x="3450" y="19"/>
                    <a:pt x="3247" y="0"/>
                    <a:pt x="30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3"/>
            <p:cNvSpPr/>
            <p:nvPr/>
          </p:nvSpPr>
          <p:spPr>
            <a:xfrm>
              <a:off x="6189812" y="3530477"/>
              <a:ext cx="161586" cy="178478"/>
            </a:xfrm>
            <a:custGeom>
              <a:rect b="b" l="l" r="r" t="t"/>
              <a:pathLst>
                <a:path extrusionOk="0" h="7787" w="7050">
                  <a:moveTo>
                    <a:pt x="3678" y="1718"/>
                  </a:moveTo>
                  <a:cubicBezTo>
                    <a:pt x="4051" y="1718"/>
                    <a:pt x="4423" y="1941"/>
                    <a:pt x="4562" y="2358"/>
                  </a:cubicBezTo>
                  <a:cubicBezTo>
                    <a:pt x="4769" y="2897"/>
                    <a:pt x="4810" y="3477"/>
                    <a:pt x="4686" y="4016"/>
                  </a:cubicBezTo>
                  <a:cubicBezTo>
                    <a:pt x="4645" y="4597"/>
                    <a:pt x="4479" y="5136"/>
                    <a:pt x="4147" y="5633"/>
                  </a:cubicBezTo>
                  <a:lnTo>
                    <a:pt x="4188" y="5633"/>
                  </a:lnTo>
                  <a:cubicBezTo>
                    <a:pt x="3991" y="5902"/>
                    <a:pt x="3693" y="6031"/>
                    <a:pt x="3399" y="6031"/>
                  </a:cubicBezTo>
                  <a:cubicBezTo>
                    <a:pt x="3012" y="6031"/>
                    <a:pt x="2630" y="5808"/>
                    <a:pt x="2488" y="5384"/>
                  </a:cubicBezTo>
                  <a:cubicBezTo>
                    <a:pt x="2281" y="4845"/>
                    <a:pt x="2240" y="4265"/>
                    <a:pt x="2364" y="3726"/>
                  </a:cubicBezTo>
                  <a:cubicBezTo>
                    <a:pt x="2406" y="3146"/>
                    <a:pt x="2571" y="2607"/>
                    <a:pt x="2903" y="2150"/>
                  </a:cubicBezTo>
                  <a:cubicBezTo>
                    <a:pt x="3086" y="1858"/>
                    <a:pt x="3382" y="1718"/>
                    <a:pt x="3678" y="1718"/>
                  </a:cubicBezTo>
                  <a:close/>
                  <a:moveTo>
                    <a:pt x="3619" y="0"/>
                  </a:moveTo>
                  <a:cubicBezTo>
                    <a:pt x="3166" y="0"/>
                    <a:pt x="2711" y="93"/>
                    <a:pt x="2281" y="285"/>
                  </a:cubicBezTo>
                  <a:cubicBezTo>
                    <a:pt x="1701" y="533"/>
                    <a:pt x="1245" y="907"/>
                    <a:pt x="913" y="1446"/>
                  </a:cubicBezTo>
                  <a:cubicBezTo>
                    <a:pt x="208" y="2689"/>
                    <a:pt x="1" y="4182"/>
                    <a:pt x="415" y="5592"/>
                  </a:cubicBezTo>
                  <a:cubicBezTo>
                    <a:pt x="581" y="6172"/>
                    <a:pt x="913" y="6670"/>
                    <a:pt x="1410" y="7084"/>
                  </a:cubicBezTo>
                  <a:cubicBezTo>
                    <a:pt x="1867" y="7458"/>
                    <a:pt x="2447" y="7706"/>
                    <a:pt x="3069" y="7748"/>
                  </a:cubicBezTo>
                  <a:cubicBezTo>
                    <a:pt x="3245" y="7773"/>
                    <a:pt x="3420" y="7787"/>
                    <a:pt x="3596" y="7787"/>
                  </a:cubicBezTo>
                  <a:cubicBezTo>
                    <a:pt x="4001" y="7787"/>
                    <a:pt x="4406" y="7714"/>
                    <a:pt x="4810" y="7541"/>
                  </a:cubicBezTo>
                  <a:cubicBezTo>
                    <a:pt x="5349" y="7292"/>
                    <a:pt x="5805" y="6877"/>
                    <a:pt x="6137" y="6338"/>
                  </a:cubicBezTo>
                  <a:cubicBezTo>
                    <a:pt x="6842" y="5094"/>
                    <a:pt x="7049" y="3602"/>
                    <a:pt x="6635" y="2192"/>
                  </a:cubicBezTo>
                  <a:cubicBezTo>
                    <a:pt x="6469" y="1611"/>
                    <a:pt x="6137" y="1114"/>
                    <a:pt x="5681" y="699"/>
                  </a:cubicBezTo>
                  <a:cubicBezTo>
                    <a:pt x="5068" y="240"/>
                    <a:pt x="4346" y="0"/>
                    <a:pt x="36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3"/>
            <p:cNvSpPr/>
            <p:nvPr/>
          </p:nvSpPr>
          <p:spPr>
            <a:xfrm>
              <a:off x="6664035" y="3590277"/>
              <a:ext cx="145427" cy="184323"/>
            </a:xfrm>
            <a:custGeom>
              <a:rect b="b" l="l" r="r" t="t"/>
              <a:pathLst>
                <a:path extrusionOk="0" h="8042" w="6345">
                  <a:moveTo>
                    <a:pt x="3075" y="0"/>
                  </a:moveTo>
                  <a:cubicBezTo>
                    <a:pt x="2629" y="0"/>
                    <a:pt x="2175" y="73"/>
                    <a:pt x="1742" y="246"/>
                  </a:cubicBezTo>
                  <a:cubicBezTo>
                    <a:pt x="1203" y="412"/>
                    <a:pt x="747" y="744"/>
                    <a:pt x="373" y="1200"/>
                  </a:cubicBezTo>
                  <a:lnTo>
                    <a:pt x="1825" y="2278"/>
                  </a:lnTo>
                  <a:cubicBezTo>
                    <a:pt x="1991" y="2071"/>
                    <a:pt x="2239" y="1905"/>
                    <a:pt x="2488" y="1822"/>
                  </a:cubicBezTo>
                  <a:cubicBezTo>
                    <a:pt x="2670" y="1761"/>
                    <a:pt x="2852" y="1723"/>
                    <a:pt x="3051" y="1723"/>
                  </a:cubicBezTo>
                  <a:cubicBezTo>
                    <a:pt x="3123" y="1723"/>
                    <a:pt x="3198" y="1728"/>
                    <a:pt x="3276" y="1739"/>
                  </a:cubicBezTo>
                  <a:cubicBezTo>
                    <a:pt x="3525" y="1739"/>
                    <a:pt x="3773" y="1863"/>
                    <a:pt x="3939" y="2029"/>
                  </a:cubicBezTo>
                  <a:cubicBezTo>
                    <a:pt x="4105" y="2195"/>
                    <a:pt x="4147" y="2402"/>
                    <a:pt x="4105" y="2610"/>
                  </a:cubicBezTo>
                  <a:cubicBezTo>
                    <a:pt x="4064" y="2817"/>
                    <a:pt x="4022" y="2983"/>
                    <a:pt x="3898" y="3149"/>
                  </a:cubicBezTo>
                  <a:cubicBezTo>
                    <a:pt x="3732" y="3356"/>
                    <a:pt x="3525" y="3563"/>
                    <a:pt x="3276" y="3729"/>
                  </a:cubicBezTo>
                  <a:lnTo>
                    <a:pt x="166" y="5968"/>
                  </a:lnTo>
                  <a:lnTo>
                    <a:pt x="0" y="7295"/>
                  </a:lnTo>
                  <a:lnTo>
                    <a:pt x="5764" y="8041"/>
                  </a:lnTo>
                  <a:lnTo>
                    <a:pt x="6012" y="6341"/>
                  </a:lnTo>
                  <a:lnTo>
                    <a:pt x="3151" y="6010"/>
                  </a:lnTo>
                  <a:lnTo>
                    <a:pt x="4686" y="4890"/>
                  </a:lnTo>
                  <a:cubicBezTo>
                    <a:pt x="5142" y="4600"/>
                    <a:pt x="5556" y="4227"/>
                    <a:pt x="5846" y="3812"/>
                  </a:cubicBezTo>
                  <a:cubicBezTo>
                    <a:pt x="6054" y="3480"/>
                    <a:pt x="6220" y="3107"/>
                    <a:pt x="6261" y="2693"/>
                  </a:cubicBezTo>
                  <a:cubicBezTo>
                    <a:pt x="6344" y="2278"/>
                    <a:pt x="6261" y="1822"/>
                    <a:pt x="6054" y="1449"/>
                  </a:cubicBezTo>
                  <a:cubicBezTo>
                    <a:pt x="5846" y="1076"/>
                    <a:pt x="5515" y="744"/>
                    <a:pt x="5142" y="537"/>
                  </a:cubicBezTo>
                  <a:cubicBezTo>
                    <a:pt x="4686" y="288"/>
                    <a:pt x="4188" y="122"/>
                    <a:pt x="3649" y="39"/>
                  </a:cubicBezTo>
                  <a:cubicBezTo>
                    <a:pt x="3461" y="14"/>
                    <a:pt x="3269" y="0"/>
                    <a:pt x="3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3"/>
            <p:cNvSpPr/>
            <p:nvPr/>
          </p:nvSpPr>
          <p:spPr>
            <a:xfrm>
              <a:off x="6821796" y="3604464"/>
              <a:ext cx="84598" cy="181526"/>
            </a:xfrm>
            <a:custGeom>
              <a:rect b="b" l="l" r="r" t="t"/>
              <a:pathLst>
                <a:path extrusionOk="0" h="7920" w="3691">
                  <a:moveTo>
                    <a:pt x="207" y="0"/>
                  </a:moveTo>
                  <a:lnTo>
                    <a:pt x="0" y="1659"/>
                  </a:lnTo>
                  <a:lnTo>
                    <a:pt x="1368" y="1825"/>
                  </a:lnTo>
                  <a:lnTo>
                    <a:pt x="622" y="7630"/>
                  </a:lnTo>
                  <a:lnTo>
                    <a:pt x="2737" y="7920"/>
                  </a:lnTo>
                  <a:lnTo>
                    <a:pt x="3690" y="457"/>
                  </a:lnTo>
                  <a:lnTo>
                    <a:pt x="2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3"/>
            <p:cNvSpPr/>
            <p:nvPr/>
          </p:nvSpPr>
          <p:spPr>
            <a:xfrm>
              <a:off x="7306447" y="3673455"/>
              <a:ext cx="144465" cy="183818"/>
            </a:xfrm>
            <a:custGeom>
              <a:rect b="b" l="l" r="r" t="t"/>
              <a:pathLst>
                <a:path extrusionOk="0" h="8020" w="6303">
                  <a:moveTo>
                    <a:pt x="3041" y="0"/>
                  </a:moveTo>
                  <a:cubicBezTo>
                    <a:pt x="2606" y="0"/>
                    <a:pt x="2165" y="84"/>
                    <a:pt x="1742" y="225"/>
                  </a:cubicBezTo>
                  <a:cubicBezTo>
                    <a:pt x="1203" y="432"/>
                    <a:pt x="747" y="764"/>
                    <a:pt x="374" y="1220"/>
                  </a:cubicBezTo>
                  <a:lnTo>
                    <a:pt x="1825" y="2298"/>
                  </a:lnTo>
                  <a:cubicBezTo>
                    <a:pt x="2109" y="1907"/>
                    <a:pt x="2544" y="1699"/>
                    <a:pt x="3002" y="1699"/>
                  </a:cubicBezTo>
                  <a:cubicBezTo>
                    <a:pt x="3079" y="1699"/>
                    <a:pt x="3157" y="1705"/>
                    <a:pt x="3235" y="1717"/>
                  </a:cubicBezTo>
                  <a:cubicBezTo>
                    <a:pt x="3484" y="1759"/>
                    <a:pt x="3732" y="1842"/>
                    <a:pt x="3940" y="2007"/>
                  </a:cubicBezTo>
                  <a:cubicBezTo>
                    <a:pt x="4064" y="2173"/>
                    <a:pt x="4147" y="2381"/>
                    <a:pt x="4105" y="2629"/>
                  </a:cubicBezTo>
                  <a:cubicBezTo>
                    <a:pt x="4064" y="2795"/>
                    <a:pt x="4023" y="2961"/>
                    <a:pt x="3898" y="3127"/>
                  </a:cubicBezTo>
                  <a:cubicBezTo>
                    <a:pt x="3732" y="3376"/>
                    <a:pt x="3525" y="3541"/>
                    <a:pt x="3276" y="3707"/>
                  </a:cubicBezTo>
                  <a:lnTo>
                    <a:pt x="167" y="5946"/>
                  </a:lnTo>
                  <a:lnTo>
                    <a:pt x="1" y="7273"/>
                  </a:lnTo>
                  <a:lnTo>
                    <a:pt x="5764" y="8019"/>
                  </a:lnTo>
                  <a:lnTo>
                    <a:pt x="6013" y="6361"/>
                  </a:lnTo>
                  <a:lnTo>
                    <a:pt x="3110" y="5988"/>
                  </a:lnTo>
                  <a:lnTo>
                    <a:pt x="4686" y="4868"/>
                  </a:lnTo>
                  <a:cubicBezTo>
                    <a:pt x="5142" y="4578"/>
                    <a:pt x="5515" y="4205"/>
                    <a:pt x="5847" y="3790"/>
                  </a:cubicBezTo>
                  <a:cubicBezTo>
                    <a:pt x="6054" y="3459"/>
                    <a:pt x="6220" y="3085"/>
                    <a:pt x="6261" y="2671"/>
                  </a:cubicBezTo>
                  <a:cubicBezTo>
                    <a:pt x="6303" y="2256"/>
                    <a:pt x="6261" y="1842"/>
                    <a:pt x="6054" y="1468"/>
                  </a:cubicBezTo>
                  <a:cubicBezTo>
                    <a:pt x="5847" y="1054"/>
                    <a:pt x="5515" y="722"/>
                    <a:pt x="5142" y="515"/>
                  </a:cubicBezTo>
                  <a:cubicBezTo>
                    <a:pt x="4686" y="266"/>
                    <a:pt x="4188" y="100"/>
                    <a:pt x="3649" y="59"/>
                  </a:cubicBezTo>
                  <a:cubicBezTo>
                    <a:pt x="3450" y="19"/>
                    <a:pt x="3246" y="0"/>
                    <a:pt x="30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3"/>
            <p:cNvSpPr/>
            <p:nvPr/>
          </p:nvSpPr>
          <p:spPr>
            <a:xfrm>
              <a:off x="7451854" y="3691951"/>
              <a:ext cx="146367" cy="184323"/>
            </a:xfrm>
            <a:custGeom>
              <a:rect b="b" l="l" r="r" t="t"/>
              <a:pathLst>
                <a:path extrusionOk="0" h="8042" w="6386">
                  <a:moveTo>
                    <a:pt x="3131" y="1"/>
                  </a:moveTo>
                  <a:cubicBezTo>
                    <a:pt x="2671" y="1"/>
                    <a:pt x="2217" y="73"/>
                    <a:pt x="1783" y="247"/>
                  </a:cubicBezTo>
                  <a:cubicBezTo>
                    <a:pt x="1286" y="413"/>
                    <a:pt x="788" y="744"/>
                    <a:pt x="456" y="1200"/>
                  </a:cubicBezTo>
                  <a:lnTo>
                    <a:pt x="1866" y="2278"/>
                  </a:lnTo>
                  <a:cubicBezTo>
                    <a:pt x="2032" y="2071"/>
                    <a:pt x="2239" y="1905"/>
                    <a:pt x="2488" y="1822"/>
                  </a:cubicBezTo>
                  <a:cubicBezTo>
                    <a:pt x="2670" y="1762"/>
                    <a:pt x="2875" y="1723"/>
                    <a:pt x="3069" y="1723"/>
                  </a:cubicBezTo>
                  <a:cubicBezTo>
                    <a:pt x="3140" y="1723"/>
                    <a:pt x="3209" y="1728"/>
                    <a:pt x="3276" y="1739"/>
                  </a:cubicBezTo>
                  <a:cubicBezTo>
                    <a:pt x="3525" y="1739"/>
                    <a:pt x="3773" y="1864"/>
                    <a:pt x="3939" y="2030"/>
                  </a:cubicBezTo>
                  <a:cubicBezTo>
                    <a:pt x="4105" y="2195"/>
                    <a:pt x="4188" y="2403"/>
                    <a:pt x="4147" y="2652"/>
                  </a:cubicBezTo>
                  <a:cubicBezTo>
                    <a:pt x="4105" y="2817"/>
                    <a:pt x="4022" y="2983"/>
                    <a:pt x="3898" y="3149"/>
                  </a:cubicBezTo>
                  <a:cubicBezTo>
                    <a:pt x="3732" y="3356"/>
                    <a:pt x="3525" y="3564"/>
                    <a:pt x="3276" y="3730"/>
                  </a:cubicBezTo>
                  <a:lnTo>
                    <a:pt x="166" y="5969"/>
                  </a:lnTo>
                  <a:lnTo>
                    <a:pt x="0" y="7295"/>
                  </a:lnTo>
                  <a:lnTo>
                    <a:pt x="5805" y="8042"/>
                  </a:lnTo>
                  <a:lnTo>
                    <a:pt x="6012" y="6383"/>
                  </a:lnTo>
                  <a:lnTo>
                    <a:pt x="3193" y="6010"/>
                  </a:lnTo>
                  <a:lnTo>
                    <a:pt x="4727" y="4891"/>
                  </a:lnTo>
                  <a:cubicBezTo>
                    <a:pt x="5183" y="4600"/>
                    <a:pt x="5598" y="4227"/>
                    <a:pt x="5929" y="3813"/>
                  </a:cubicBezTo>
                  <a:cubicBezTo>
                    <a:pt x="6137" y="3481"/>
                    <a:pt x="6261" y="3108"/>
                    <a:pt x="6303" y="2693"/>
                  </a:cubicBezTo>
                  <a:cubicBezTo>
                    <a:pt x="6386" y="2278"/>
                    <a:pt x="6303" y="1822"/>
                    <a:pt x="6095" y="1449"/>
                  </a:cubicBezTo>
                  <a:cubicBezTo>
                    <a:pt x="5888" y="1076"/>
                    <a:pt x="5556" y="744"/>
                    <a:pt x="5183" y="537"/>
                  </a:cubicBezTo>
                  <a:cubicBezTo>
                    <a:pt x="4727" y="288"/>
                    <a:pt x="4230" y="122"/>
                    <a:pt x="3732" y="39"/>
                  </a:cubicBezTo>
                  <a:cubicBezTo>
                    <a:pt x="3531" y="14"/>
                    <a:pt x="3330" y="1"/>
                    <a:pt x="3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3"/>
            <p:cNvSpPr/>
            <p:nvPr/>
          </p:nvSpPr>
          <p:spPr>
            <a:xfrm>
              <a:off x="7942213" y="3755785"/>
              <a:ext cx="144488" cy="184162"/>
            </a:xfrm>
            <a:custGeom>
              <a:rect b="b" l="l" r="r" t="t"/>
              <a:pathLst>
                <a:path extrusionOk="0" h="8035" w="6304">
                  <a:moveTo>
                    <a:pt x="3161" y="1"/>
                  </a:moveTo>
                  <a:cubicBezTo>
                    <a:pt x="2688" y="1"/>
                    <a:pt x="2203" y="86"/>
                    <a:pt x="1742" y="240"/>
                  </a:cubicBezTo>
                  <a:cubicBezTo>
                    <a:pt x="1203" y="406"/>
                    <a:pt x="747" y="737"/>
                    <a:pt x="374" y="1193"/>
                  </a:cubicBezTo>
                  <a:lnTo>
                    <a:pt x="1825" y="2271"/>
                  </a:lnTo>
                  <a:cubicBezTo>
                    <a:pt x="2108" y="1917"/>
                    <a:pt x="2543" y="1714"/>
                    <a:pt x="3000" y="1714"/>
                  </a:cubicBezTo>
                  <a:cubicBezTo>
                    <a:pt x="3078" y="1714"/>
                    <a:pt x="3156" y="1720"/>
                    <a:pt x="3235" y="1732"/>
                  </a:cubicBezTo>
                  <a:cubicBezTo>
                    <a:pt x="3525" y="1732"/>
                    <a:pt x="3732" y="1857"/>
                    <a:pt x="3940" y="2023"/>
                  </a:cubicBezTo>
                  <a:cubicBezTo>
                    <a:pt x="4064" y="2188"/>
                    <a:pt x="4147" y="2396"/>
                    <a:pt x="4106" y="2603"/>
                  </a:cubicBezTo>
                  <a:cubicBezTo>
                    <a:pt x="4064" y="2810"/>
                    <a:pt x="4023" y="2976"/>
                    <a:pt x="3898" y="3142"/>
                  </a:cubicBezTo>
                  <a:cubicBezTo>
                    <a:pt x="3732" y="3349"/>
                    <a:pt x="3525" y="3557"/>
                    <a:pt x="3276" y="3723"/>
                  </a:cubicBezTo>
                  <a:lnTo>
                    <a:pt x="167" y="5962"/>
                  </a:lnTo>
                  <a:lnTo>
                    <a:pt x="1" y="7288"/>
                  </a:lnTo>
                  <a:lnTo>
                    <a:pt x="5764" y="8035"/>
                  </a:lnTo>
                  <a:lnTo>
                    <a:pt x="5971" y="6376"/>
                  </a:lnTo>
                  <a:lnTo>
                    <a:pt x="3110" y="6003"/>
                  </a:lnTo>
                  <a:lnTo>
                    <a:pt x="4686" y="4883"/>
                  </a:lnTo>
                  <a:cubicBezTo>
                    <a:pt x="5142" y="4593"/>
                    <a:pt x="5515" y="4220"/>
                    <a:pt x="5847" y="3805"/>
                  </a:cubicBezTo>
                  <a:cubicBezTo>
                    <a:pt x="6054" y="3474"/>
                    <a:pt x="6220" y="3101"/>
                    <a:pt x="6262" y="2686"/>
                  </a:cubicBezTo>
                  <a:cubicBezTo>
                    <a:pt x="6303" y="2271"/>
                    <a:pt x="6262" y="1815"/>
                    <a:pt x="6054" y="1442"/>
                  </a:cubicBezTo>
                  <a:cubicBezTo>
                    <a:pt x="5847" y="1069"/>
                    <a:pt x="5515" y="737"/>
                    <a:pt x="5142" y="530"/>
                  </a:cubicBezTo>
                  <a:cubicBezTo>
                    <a:pt x="4686" y="281"/>
                    <a:pt x="4188" y="115"/>
                    <a:pt x="3649" y="32"/>
                  </a:cubicBezTo>
                  <a:cubicBezTo>
                    <a:pt x="3489" y="11"/>
                    <a:pt x="3325" y="1"/>
                    <a:pt x="31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3"/>
            <p:cNvSpPr/>
            <p:nvPr/>
          </p:nvSpPr>
          <p:spPr>
            <a:xfrm>
              <a:off x="8080972" y="3771714"/>
              <a:ext cx="153014" cy="182191"/>
            </a:xfrm>
            <a:custGeom>
              <a:rect b="b" l="l" r="r" t="t"/>
              <a:pathLst>
                <a:path extrusionOk="0" h="7949" w="6676">
                  <a:moveTo>
                    <a:pt x="1244" y="1"/>
                  </a:moveTo>
                  <a:lnTo>
                    <a:pt x="1037" y="1618"/>
                  </a:lnTo>
                  <a:lnTo>
                    <a:pt x="3981" y="1991"/>
                  </a:lnTo>
                  <a:lnTo>
                    <a:pt x="2447" y="3276"/>
                  </a:lnTo>
                  <a:lnTo>
                    <a:pt x="2281" y="4603"/>
                  </a:lnTo>
                  <a:lnTo>
                    <a:pt x="3193" y="4686"/>
                  </a:lnTo>
                  <a:cubicBezTo>
                    <a:pt x="3939" y="4810"/>
                    <a:pt x="4271" y="5101"/>
                    <a:pt x="4229" y="5557"/>
                  </a:cubicBezTo>
                  <a:cubicBezTo>
                    <a:pt x="4188" y="5806"/>
                    <a:pt x="4022" y="6013"/>
                    <a:pt x="3815" y="6096"/>
                  </a:cubicBezTo>
                  <a:cubicBezTo>
                    <a:pt x="3631" y="6175"/>
                    <a:pt x="3447" y="6203"/>
                    <a:pt x="3263" y="6203"/>
                  </a:cubicBezTo>
                  <a:cubicBezTo>
                    <a:pt x="3157" y="6203"/>
                    <a:pt x="3050" y="6194"/>
                    <a:pt x="2944" y="6179"/>
                  </a:cubicBezTo>
                  <a:cubicBezTo>
                    <a:pt x="2571" y="6137"/>
                    <a:pt x="2239" y="6013"/>
                    <a:pt x="1908" y="5888"/>
                  </a:cubicBezTo>
                  <a:cubicBezTo>
                    <a:pt x="1576" y="5723"/>
                    <a:pt x="1244" y="5557"/>
                    <a:pt x="954" y="5308"/>
                  </a:cubicBezTo>
                  <a:lnTo>
                    <a:pt x="0" y="6759"/>
                  </a:lnTo>
                  <a:cubicBezTo>
                    <a:pt x="373" y="7091"/>
                    <a:pt x="788" y="7340"/>
                    <a:pt x="1244" y="7505"/>
                  </a:cubicBezTo>
                  <a:cubicBezTo>
                    <a:pt x="1742" y="7671"/>
                    <a:pt x="2281" y="7837"/>
                    <a:pt x="2820" y="7879"/>
                  </a:cubicBezTo>
                  <a:cubicBezTo>
                    <a:pt x="3037" y="7925"/>
                    <a:pt x="3267" y="7949"/>
                    <a:pt x="3499" y="7949"/>
                  </a:cubicBezTo>
                  <a:cubicBezTo>
                    <a:pt x="3886" y="7949"/>
                    <a:pt x="4281" y="7884"/>
                    <a:pt x="4644" y="7754"/>
                  </a:cubicBezTo>
                  <a:cubicBezTo>
                    <a:pt x="5100" y="7630"/>
                    <a:pt x="5515" y="7381"/>
                    <a:pt x="5846" y="7008"/>
                  </a:cubicBezTo>
                  <a:cubicBezTo>
                    <a:pt x="6137" y="6676"/>
                    <a:pt x="6303" y="6262"/>
                    <a:pt x="6385" y="5847"/>
                  </a:cubicBezTo>
                  <a:cubicBezTo>
                    <a:pt x="6468" y="5308"/>
                    <a:pt x="6344" y="4810"/>
                    <a:pt x="6054" y="4396"/>
                  </a:cubicBezTo>
                  <a:cubicBezTo>
                    <a:pt x="5722" y="3940"/>
                    <a:pt x="5266" y="3608"/>
                    <a:pt x="4768" y="3442"/>
                  </a:cubicBezTo>
                  <a:lnTo>
                    <a:pt x="6510" y="1991"/>
                  </a:lnTo>
                  <a:lnTo>
                    <a:pt x="6676" y="664"/>
                  </a:lnTo>
                  <a:lnTo>
                    <a:pt x="12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3"/>
            <p:cNvSpPr/>
            <p:nvPr/>
          </p:nvSpPr>
          <p:spPr>
            <a:xfrm>
              <a:off x="8580843" y="3838298"/>
              <a:ext cx="145427" cy="184323"/>
            </a:xfrm>
            <a:custGeom>
              <a:rect b="b" l="l" r="r" t="t"/>
              <a:pathLst>
                <a:path extrusionOk="0" h="8042" w="6345">
                  <a:moveTo>
                    <a:pt x="3116" y="1"/>
                  </a:moveTo>
                  <a:cubicBezTo>
                    <a:pt x="2671" y="1"/>
                    <a:pt x="2217" y="73"/>
                    <a:pt x="1783" y="247"/>
                  </a:cubicBezTo>
                  <a:cubicBezTo>
                    <a:pt x="1244" y="413"/>
                    <a:pt x="788" y="744"/>
                    <a:pt x="415" y="1201"/>
                  </a:cubicBezTo>
                  <a:lnTo>
                    <a:pt x="1825" y="2279"/>
                  </a:lnTo>
                  <a:cubicBezTo>
                    <a:pt x="1991" y="2071"/>
                    <a:pt x="2239" y="1905"/>
                    <a:pt x="2488" y="1823"/>
                  </a:cubicBezTo>
                  <a:cubicBezTo>
                    <a:pt x="2670" y="1762"/>
                    <a:pt x="2852" y="1723"/>
                    <a:pt x="3051" y="1723"/>
                  </a:cubicBezTo>
                  <a:cubicBezTo>
                    <a:pt x="3123" y="1723"/>
                    <a:pt x="3198" y="1728"/>
                    <a:pt x="3276" y="1740"/>
                  </a:cubicBezTo>
                  <a:cubicBezTo>
                    <a:pt x="3525" y="1740"/>
                    <a:pt x="3773" y="1864"/>
                    <a:pt x="3939" y="2030"/>
                  </a:cubicBezTo>
                  <a:cubicBezTo>
                    <a:pt x="4105" y="2196"/>
                    <a:pt x="4147" y="2403"/>
                    <a:pt x="4105" y="2610"/>
                  </a:cubicBezTo>
                  <a:cubicBezTo>
                    <a:pt x="4105" y="2818"/>
                    <a:pt x="4022" y="2983"/>
                    <a:pt x="3898" y="3149"/>
                  </a:cubicBezTo>
                  <a:cubicBezTo>
                    <a:pt x="3732" y="3357"/>
                    <a:pt x="3525" y="3564"/>
                    <a:pt x="3276" y="3730"/>
                  </a:cubicBezTo>
                  <a:lnTo>
                    <a:pt x="166" y="5969"/>
                  </a:lnTo>
                  <a:lnTo>
                    <a:pt x="0" y="7296"/>
                  </a:lnTo>
                  <a:lnTo>
                    <a:pt x="5764" y="8042"/>
                  </a:lnTo>
                  <a:lnTo>
                    <a:pt x="6012" y="6383"/>
                  </a:lnTo>
                  <a:lnTo>
                    <a:pt x="3151" y="6010"/>
                  </a:lnTo>
                  <a:lnTo>
                    <a:pt x="4727" y="4891"/>
                  </a:lnTo>
                  <a:cubicBezTo>
                    <a:pt x="5183" y="4600"/>
                    <a:pt x="5556" y="4227"/>
                    <a:pt x="5888" y="3813"/>
                  </a:cubicBezTo>
                  <a:cubicBezTo>
                    <a:pt x="6095" y="3481"/>
                    <a:pt x="6261" y="3066"/>
                    <a:pt x="6303" y="2693"/>
                  </a:cubicBezTo>
                  <a:cubicBezTo>
                    <a:pt x="6344" y="2279"/>
                    <a:pt x="6303" y="1823"/>
                    <a:pt x="6095" y="1449"/>
                  </a:cubicBezTo>
                  <a:cubicBezTo>
                    <a:pt x="5888" y="1076"/>
                    <a:pt x="5556" y="744"/>
                    <a:pt x="5183" y="537"/>
                  </a:cubicBezTo>
                  <a:cubicBezTo>
                    <a:pt x="4727" y="288"/>
                    <a:pt x="4229" y="123"/>
                    <a:pt x="3690" y="40"/>
                  </a:cubicBezTo>
                  <a:cubicBezTo>
                    <a:pt x="3502" y="15"/>
                    <a:pt x="3310" y="1"/>
                    <a:pt x="31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3"/>
            <p:cNvSpPr/>
            <p:nvPr/>
          </p:nvSpPr>
          <p:spPr>
            <a:xfrm>
              <a:off x="8730032" y="3862960"/>
              <a:ext cx="167293" cy="178684"/>
            </a:xfrm>
            <a:custGeom>
              <a:rect b="b" l="l" r="r" t="t"/>
              <a:pathLst>
                <a:path extrusionOk="0" h="7796" w="7299">
                  <a:moveTo>
                    <a:pt x="4106" y="0"/>
                  </a:moveTo>
                  <a:lnTo>
                    <a:pt x="167" y="4229"/>
                  </a:lnTo>
                  <a:lnTo>
                    <a:pt x="1" y="5598"/>
                  </a:lnTo>
                  <a:lnTo>
                    <a:pt x="3940" y="6095"/>
                  </a:lnTo>
                  <a:lnTo>
                    <a:pt x="3732" y="7546"/>
                  </a:lnTo>
                  <a:lnTo>
                    <a:pt x="5806" y="7795"/>
                  </a:lnTo>
                  <a:lnTo>
                    <a:pt x="5971" y="6385"/>
                  </a:lnTo>
                  <a:lnTo>
                    <a:pt x="7091" y="6510"/>
                  </a:lnTo>
                  <a:lnTo>
                    <a:pt x="7298" y="4851"/>
                  </a:lnTo>
                  <a:lnTo>
                    <a:pt x="6220" y="4727"/>
                  </a:lnTo>
                  <a:lnTo>
                    <a:pt x="6386" y="3442"/>
                  </a:lnTo>
                  <a:lnTo>
                    <a:pt x="4396" y="3193"/>
                  </a:lnTo>
                  <a:lnTo>
                    <a:pt x="4230" y="4478"/>
                  </a:lnTo>
                  <a:lnTo>
                    <a:pt x="2696" y="4271"/>
                  </a:lnTo>
                  <a:lnTo>
                    <a:pt x="6303" y="290"/>
                  </a:lnTo>
                  <a:lnTo>
                    <a:pt x="41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3"/>
            <p:cNvSpPr/>
            <p:nvPr/>
          </p:nvSpPr>
          <p:spPr>
            <a:xfrm>
              <a:off x="9213766" y="3920536"/>
              <a:ext cx="145404" cy="183818"/>
            </a:xfrm>
            <a:custGeom>
              <a:rect b="b" l="l" r="r" t="t"/>
              <a:pathLst>
                <a:path extrusionOk="0" h="8020" w="6344">
                  <a:moveTo>
                    <a:pt x="3041" y="0"/>
                  </a:moveTo>
                  <a:cubicBezTo>
                    <a:pt x="2606" y="0"/>
                    <a:pt x="2164" y="84"/>
                    <a:pt x="1741" y="225"/>
                  </a:cubicBezTo>
                  <a:cubicBezTo>
                    <a:pt x="1202" y="432"/>
                    <a:pt x="746" y="764"/>
                    <a:pt x="373" y="1220"/>
                  </a:cubicBezTo>
                  <a:lnTo>
                    <a:pt x="1824" y="2298"/>
                  </a:lnTo>
                  <a:cubicBezTo>
                    <a:pt x="2108" y="1908"/>
                    <a:pt x="2574" y="1699"/>
                    <a:pt x="3014" y="1699"/>
                  </a:cubicBezTo>
                  <a:cubicBezTo>
                    <a:pt x="3089" y="1699"/>
                    <a:pt x="3162" y="1705"/>
                    <a:pt x="3234" y="1717"/>
                  </a:cubicBezTo>
                  <a:cubicBezTo>
                    <a:pt x="3524" y="1759"/>
                    <a:pt x="3732" y="1842"/>
                    <a:pt x="3939" y="2008"/>
                  </a:cubicBezTo>
                  <a:cubicBezTo>
                    <a:pt x="4105" y="2173"/>
                    <a:pt x="4146" y="2381"/>
                    <a:pt x="4105" y="2629"/>
                  </a:cubicBezTo>
                  <a:cubicBezTo>
                    <a:pt x="4105" y="2795"/>
                    <a:pt x="4022" y="2961"/>
                    <a:pt x="3898" y="3127"/>
                  </a:cubicBezTo>
                  <a:cubicBezTo>
                    <a:pt x="3732" y="3376"/>
                    <a:pt x="3524" y="3542"/>
                    <a:pt x="3276" y="3708"/>
                  </a:cubicBezTo>
                  <a:lnTo>
                    <a:pt x="166" y="5946"/>
                  </a:lnTo>
                  <a:lnTo>
                    <a:pt x="0" y="7273"/>
                  </a:lnTo>
                  <a:lnTo>
                    <a:pt x="5763" y="8020"/>
                  </a:lnTo>
                  <a:lnTo>
                    <a:pt x="6012" y="6361"/>
                  </a:lnTo>
                  <a:lnTo>
                    <a:pt x="3151" y="5988"/>
                  </a:lnTo>
                  <a:lnTo>
                    <a:pt x="4685" y="4868"/>
                  </a:lnTo>
                  <a:cubicBezTo>
                    <a:pt x="5141" y="4578"/>
                    <a:pt x="5556" y="4247"/>
                    <a:pt x="5846" y="3790"/>
                  </a:cubicBezTo>
                  <a:cubicBezTo>
                    <a:pt x="6095" y="3459"/>
                    <a:pt x="6219" y="3086"/>
                    <a:pt x="6261" y="2671"/>
                  </a:cubicBezTo>
                  <a:cubicBezTo>
                    <a:pt x="6344" y="2256"/>
                    <a:pt x="6261" y="1842"/>
                    <a:pt x="6054" y="1469"/>
                  </a:cubicBezTo>
                  <a:cubicBezTo>
                    <a:pt x="5846" y="1054"/>
                    <a:pt x="5515" y="722"/>
                    <a:pt x="5141" y="515"/>
                  </a:cubicBezTo>
                  <a:cubicBezTo>
                    <a:pt x="4685" y="266"/>
                    <a:pt x="4188" y="100"/>
                    <a:pt x="3649" y="59"/>
                  </a:cubicBezTo>
                  <a:cubicBezTo>
                    <a:pt x="3449" y="19"/>
                    <a:pt x="3246" y="0"/>
                    <a:pt x="30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3"/>
            <p:cNvSpPr/>
            <p:nvPr/>
          </p:nvSpPr>
          <p:spPr>
            <a:xfrm>
              <a:off x="9355345" y="3938025"/>
              <a:ext cx="149232" cy="180587"/>
            </a:xfrm>
            <a:custGeom>
              <a:rect b="b" l="l" r="r" t="t"/>
              <a:pathLst>
                <a:path extrusionOk="0" h="7879" w="6511">
                  <a:moveTo>
                    <a:pt x="1784" y="1"/>
                  </a:moveTo>
                  <a:lnTo>
                    <a:pt x="872" y="4313"/>
                  </a:lnTo>
                  <a:lnTo>
                    <a:pt x="2862" y="4562"/>
                  </a:lnTo>
                  <a:cubicBezTo>
                    <a:pt x="3276" y="4562"/>
                    <a:pt x="3650" y="4686"/>
                    <a:pt x="3981" y="4893"/>
                  </a:cubicBezTo>
                  <a:cubicBezTo>
                    <a:pt x="4147" y="5059"/>
                    <a:pt x="4272" y="5266"/>
                    <a:pt x="4230" y="5515"/>
                  </a:cubicBezTo>
                  <a:cubicBezTo>
                    <a:pt x="4189" y="5722"/>
                    <a:pt x="4023" y="5930"/>
                    <a:pt x="3815" y="6013"/>
                  </a:cubicBezTo>
                  <a:cubicBezTo>
                    <a:pt x="3598" y="6106"/>
                    <a:pt x="3380" y="6153"/>
                    <a:pt x="3162" y="6153"/>
                  </a:cubicBezTo>
                  <a:cubicBezTo>
                    <a:pt x="3090" y="6153"/>
                    <a:pt x="3017" y="6147"/>
                    <a:pt x="2945" y="6137"/>
                  </a:cubicBezTo>
                  <a:cubicBezTo>
                    <a:pt x="2572" y="6054"/>
                    <a:pt x="2240" y="5971"/>
                    <a:pt x="1908" y="5805"/>
                  </a:cubicBezTo>
                  <a:cubicBezTo>
                    <a:pt x="1576" y="5681"/>
                    <a:pt x="1245" y="5474"/>
                    <a:pt x="955" y="5225"/>
                  </a:cubicBezTo>
                  <a:lnTo>
                    <a:pt x="1" y="6718"/>
                  </a:lnTo>
                  <a:cubicBezTo>
                    <a:pt x="374" y="7008"/>
                    <a:pt x="789" y="7257"/>
                    <a:pt x="1245" y="7422"/>
                  </a:cubicBezTo>
                  <a:cubicBezTo>
                    <a:pt x="1742" y="7630"/>
                    <a:pt x="2281" y="7754"/>
                    <a:pt x="2779" y="7837"/>
                  </a:cubicBezTo>
                  <a:cubicBezTo>
                    <a:pt x="2986" y="7865"/>
                    <a:pt x="3193" y="7879"/>
                    <a:pt x="3401" y="7879"/>
                  </a:cubicBezTo>
                  <a:cubicBezTo>
                    <a:pt x="3815" y="7879"/>
                    <a:pt x="4230" y="7823"/>
                    <a:pt x="4645" y="7713"/>
                  </a:cubicBezTo>
                  <a:cubicBezTo>
                    <a:pt x="5101" y="7588"/>
                    <a:pt x="5515" y="7298"/>
                    <a:pt x="5847" y="6925"/>
                  </a:cubicBezTo>
                  <a:cubicBezTo>
                    <a:pt x="6137" y="6593"/>
                    <a:pt x="6303" y="6179"/>
                    <a:pt x="6345" y="5722"/>
                  </a:cubicBezTo>
                  <a:cubicBezTo>
                    <a:pt x="6469" y="5059"/>
                    <a:pt x="6303" y="4396"/>
                    <a:pt x="5847" y="3898"/>
                  </a:cubicBezTo>
                  <a:cubicBezTo>
                    <a:pt x="5225" y="3359"/>
                    <a:pt x="4437" y="3027"/>
                    <a:pt x="3608" y="2986"/>
                  </a:cubicBezTo>
                  <a:lnTo>
                    <a:pt x="3069" y="2903"/>
                  </a:lnTo>
                  <a:lnTo>
                    <a:pt x="3318" y="1866"/>
                  </a:lnTo>
                  <a:lnTo>
                    <a:pt x="6303" y="2240"/>
                  </a:lnTo>
                  <a:lnTo>
                    <a:pt x="6510" y="623"/>
                  </a:lnTo>
                  <a:lnTo>
                    <a:pt x="17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3"/>
            <p:cNvSpPr/>
            <p:nvPr/>
          </p:nvSpPr>
          <p:spPr>
            <a:xfrm>
              <a:off x="5346870" y="3832568"/>
              <a:ext cx="145427" cy="183406"/>
            </a:xfrm>
            <a:custGeom>
              <a:rect b="b" l="l" r="r" t="t"/>
              <a:pathLst>
                <a:path extrusionOk="0" h="8002" w="6345">
                  <a:moveTo>
                    <a:pt x="3090" y="1"/>
                  </a:moveTo>
                  <a:cubicBezTo>
                    <a:pt x="2653" y="1"/>
                    <a:pt x="2209" y="65"/>
                    <a:pt x="1784" y="207"/>
                  </a:cubicBezTo>
                  <a:cubicBezTo>
                    <a:pt x="1245" y="414"/>
                    <a:pt x="747" y="746"/>
                    <a:pt x="416" y="1202"/>
                  </a:cubicBezTo>
                  <a:lnTo>
                    <a:pt x="1867" y="2280"/>
                  </a:lnTo>
                  <a:cubicBezTo>
                    <a:pt x="2033" y="2073"/>
                    <a:pt x="2240" y="1907"/>
                    <a:pt x="2489" y="1824"/>
                  </a:cubicBezTo>
                  <a:cubicBezTo>
                    <a:pt x="2675" y="1730"/>
                    <a:pt x="2885" y="1684"/>
                    <a:pt x="3083" y="1684"/>
                  </a:cubicBezTo>
                  <a:cubicBezTo>
                    <a:pt x="3149" y="1684"/>
                    <a:pt x="3214" y="1689"/>
                    <a:pt x="3276" y="1699"/>
                  </a:cubicBezTo>
                  <a:cubicBezTo>
                    <a:pt x="3525" y="1741"/>
                    <a:pt x="3774" y="1824"/>
                    <a:pt x="3940" y="2031"/>
                  </a:cubicBezTo>
                  <a:cubicBezTo>
                    <a:pt x="4106" y="2155"/>
                    <a:pt x="4189" y="2404"/>
                    <a:pt x="4147" y="2612"/>
                  </a:cubicBezTo>
                  <a:cubicBezTo>
                    <a:pt x="4106" y="2777"/>
                    <a:pt x="4023" y="2985"/>
                    <a:pt x="3940" y="3109"/>
                  </a:cubicBezTo>
                  <a:cubicBezTo>
                    <a:pt x="3732" y="3358"/>
                    <a:pt x="3525" y="3565"/>
                    <a:pt x="3318" y="3690"/>
                  </a:cubicBezTo>
                  <a:lnTo>
                    <a:pt x="208" y="5928"/>
                  </a:lnTo>
                  <a:lnTo>
                    <a:pt x="1" y="7255"/>
                  </a:lnTo>
                  <a:lnTo>
                    <a:pt x="5847" y="8002"/>
                  </a:lnTo>
                  <a:lnTo>
                    <a:pt x="6054" y="6343"/>
                  </a:lnTo>
                  <a:lnTo>
                    <a:pt x="3152" y="5970"/>
                  </a:lnTo>
                  <a:lnTo>
                    <a:pt x="4728" y="4892"/>
                  </a:lnTo>
                  <a:cubicBezTo>
                    <a:pt x="5184" y="4560"/>
                    <a:pt x="5557" y="4229"/>
                    <a:pt x="5889" y="3772"/>
                  </a:cubicBezTo>
                  <a:cubicBezTo>
                    <a:pt x="6096" y="3441"/>
                    <a:pt x="6220" y="3068"/>
                    <a:pt x="6303" y="2694"/>
                  </a:cubicBezTo>
                  <a:cubicBezTo>
                    <a:pt x="6345" y="2238"/>
                    <a:pt x="6262" y="1824"/>
                    <a:pt x="6096" y="1451"/>
                  </a:cubicBezTo>
                  <a:cubicBezTo>
                    <a:pt x="5847" y="1036"/>
                    <a:pt x="5557" y="746"/>
                    <a:pt x="5142" y="497"/>
                  </a:cubicBezTo>
                  <a:cubicBezTo>
                    <a:pt x="4686" y="248"/>
                    <a:pt x="4189" y="82"/>
                    <a:pt x="3691" y="41"/>
                  </a:cubicBezTo>
                  <a:cubicBezTo>
                    <a:pt x="3494" y="15"/>
                    <a:pt x="3293" y="1"/>
                    <a:pt x="30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3"/>
            <p:cNvSpPr/>
            <p:nvPr/>
          </p:nvSpPr>
          <p:spPr>
            <a:xfrm>
              <a:off x="5500826" y="3854984"/>
              <a:ext cx="154939" cy="178088"/>
            </a:xfrm>
            <a:custGeom>
              <a:rect b="b" l="l" r="r" t="t"/>
              <a:pathLst>
                <a:path extrusionOk="0" h="7770" w="6760">
                  <a:moveTo>
                    <a:pt x="3261" y="4314"/>
                  </a:moveTo>
                  <a:cubicBezTo>
                    <a:pt x="3322" y="4314"/>
                    <a:pt x="3383" y="4319"/>
                    <a:pt x="3442" y="4329"/>
                  </a:cubicBezTo>
                  <a:cubicBezTo>
                    <a:pt x="3732" y="4329"/>
                    <a:pt x="3981" y="4453"/>
                    <a:pt x="4147" y="4660"/>
                  </a:cubicBezTo>
                  <a:cubicBezTo>
                    <a:pt x="4479" y="5075"/>
                    <a:pt x="4396" y="5697"/>
                    <a:pt x="3981" y="6029"/>
                  </a:cubicBezTo>
                  <a:cubicBezTo>
                    <a:pt x="3823" y="6155"/>
                    <a:pt x="3616" y="6209"/>
                    <a:pt x="3416" y="6209"/>
                  </a:cubicBezTo>
                  <a:cubicBezTo>
                    <a:pt x="3355" y="6209"/>
                    <a:pt x="3294" y="6204"/>
                    <a:pt x="3235" y="6194"/>
                  </a:cubicBezTo>
                  <a:cubicBezTo>
                    <a:pt x="2945" y="6153"/>
                    <a:pt x="2696" y="6029"/>
                    <a:pt x="2488" y="5821"/>
                  </a:cubicBezTo>
                  <a:cubicBezTo>
                    <a:pt x="2323" y="5655"/>
                    <a:pt x="2281" y="5365"/>
                    <a:pt x="2323" y="5116"/>
                  </a:cubicBezTo>
                  <a:cubicBezTo>
                    <a:pt x="2323" y="4868"/>
                    <a:pt x="2447" y="4619"/>
                    <a:pt x="2696" y="4494"/>
                  </a:cubicBezTo>
                  <a:cubicBezTo>
                    <a:pt x="2854" y="4368"/>
                    <a:pt x="3061" y="4314"/>
                    <a:pt x="3261" y="4314"/>
                  </a:cubicBezTo>
                  <a:close/>
                  <a:moveTo>
                    <a:pt x="3982" y="1"/>
                  </a:moveTo>
                  <a:cubicBezTo>
                    <a:pt x="3486" y="1"/>
                    <a:pt x="2988" y="94"/>
                    <a:pt x="2530" y="265"/>
                  </a:cubicBezTo>
                  <a:cubicBezTo>
                    <a:pt x="1908" y="514"/>
                    <a:pt x="1369" y="929"/>
                    <a:pt x="954" y="1468"/>
                  </a:cubicBezTo>
                  <a:cubicBezTo>
                    <a:pt x="540" y="2131"/>
                    <a:pt x="250" y="2836"/>
                    <a:pt x="167" y="3624"/>
                  </a:cubicBezTo>
                  <a:cubicBezTo>
                    <a:pt x="1" y="4619"/>
                    <a:pt x="208" y="5614"/>
                    <a:pt x="747" y="6443"/>
                  </a:cubicBezTo>
                  <a:cubicBezTo>
                    <a:pt x="1328" y="7189"/>
                    <a:pt x="2198" y="7646"/>
                    <a:pt x="3152" y="7728"/>
                  </a:cubicBezTo>
                  <a:cubicBezTo>
                    <a:pt x="3318" y="7756"/>
                    <a:pt x="3488" y="7770"/>
                    <a:pt x="3660" y="7770"/>
                  </a:cubicBezTo>
                  <a:cubicBezTo>
                    <a:pt x="4004" y="7770"/>
                    <a:pt x="4354" y="7715"/>
                    <a:pt x="4686" y="7604"/>
                  </a:cubicBezTo>
                  <a:cubicBezTo>
                    <a:pt x="5142" y="7480"/>
                    <a:pt x="5515" y="7189"/>
                    <a:pt x="5847" y="6858"/>
                  </a:cubicBezTo>
                  <a:cubicBezTo>
                    <a:pt x="6179" y="6485"/>
                    <a:pt x="6344" y="6029"/>
                    <a:pt x="6427" y="5531"/>
                  </a:cubicBezTo>
                  <a:cubicBezTo>
                    <a:pt x="6469" y="5116"/>
                    <a:pt x="6386" y="4660"/>
                    <a:pt x="6220" y="4287"/>
                  </a:cubicBezTo>
                  <a:cubicBezTo>
                    <a:pt x="6013" y="3872"/>
                    <a:pt x="5764" y="3582"/>
                    <a:pt x="5391" y="3333"/>
                  </a:cubicBezTo>
                  <a:cubicBezTo>
                    <a:pt x="5018" y="3085"/>
                    <a:pt x="4603" y="2919"/>
                    <a:pt x="4147" y="2877"/>
                  </a:cubicBezTo>
                  <a:cubicBezTo>
                    <a:pt x="3988" y="2846"/>
                    <a:pt x="3829" y="2830"/>
                    <a:pt x="3672" y="2830"/>
                  </a:cubicBezTo>
                  <a:cubicBezTo>
                    <a:pt x="3215" y="2830"/>
                    <a:pt x="2776" y="2962"/>
                    <a:pt x="2406" y="3209"/>
                  </a:cubicBezTo>
                  <a:cubicBezTo>
                    <a:pt x="2447" y="2712"/>
                    <a:pt x="2737" y="2297"/>
                    <a:pt x="3110" y="2007"/>
                  </a:cubicBezTo>
                  <a:cubicBezTo>
                    <a:pt x="3439" y="1810"/>
                    <a:pt x="3819" y="1691"/>
                    <a:pt x="4189" y="1691"/>
                  </a:cubicBezTo>
                  <a:cubicBezTo>
                    <a:pt x="4286" y="1691"/>
                    <a:pt x="4383" y="1699"/>
                    <a:pt x="4479" y="1716"/>
                  </a:cubicBezTo>
                  <a:cubicBezTo>
                    <a:pt x="4976" y="1758"/>
                    <a:pt x="5432" y="1965"/>
                    <a:pt x="5805" y="2297"/>
                  </a:cubicBezTo>
                  <a:lnTo>
                    <a:pt x="6759" y="887"/>
                  </a:lnTo>
                  <a:cubicBezTo>
                    <a:pt x="6510" y="638"/>
                    <a:pt x="6179" y="473"/>
                    <a:pt x="5847" y="348"/>
                  </a:cubicBezTo>
                  <a:cubicBezTo>
                    <a:pt x="5474" y="224"/>
                    <a:pt x="5059" y="99"/>
                    <a:pt x="4645" y="58"/>
                  </a:cubicBezTo>
                  <a:cubicBezTo>
                    <a:pt x="4426" y="19"/>
                    <a:pt x="4204" y="1"/>
                    <a:pt x="39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3"/>
            <p:cNvSpPr/>
            <p:nvPr/>
          </p:nvSpPr>
          <p:spPr>
            <a:xfrm>
              <a:off x="5982658" y="3915058"/>
              <a:ext cx="145404" cy="183589"/>
            </a:xfrm>
            <a:custGeom>
              <a:rect b="b" l="l" r="r" t="t"/>
              <a:pathLst>
                <a:path extrusionOk="0" h="8010" w="6344">
                  <a:moveTo>
                    <a:pt x="3107" y="0"/>
                  </a:moveTo>
                  <a:cubicBezTo>
                    <a:pt x="2663" y="0"/>
                    <a:pt x="2217" y="70"/>
                    <a:pt x="1783" y="215"/>
                  </a:cubicBezTo>
                  <a:cubicBezTo>
                    <a:pt x="1244" y="381"/>
                    <a:pt x="746" y="754"/>
                    <a:pt x="415" y="1169"/>
                  </a:cubicBezTo>
                  <a:lnTo>
                    <a:pt x="1866" y="2247"/>
                  </a:lnTo>
                  <a:cubicBezTo>
                    <a:pt x="2149" y="1892"/>
                    <a:pt x="2584" y="1690"/>
                    <a:pt x="3040" y="1690"/>
                  </a:cubicBezTo>
                  <a:cubicBezTo>
                    <a:pt x="3118" y="1690"/>
                    <a:pt x="3197" y="1695"/>
                    <a:pt x="3276" y="1708"/>
                  </a:cubicBezTo>
                  <a:cubicBezTo>
                    <a:pt x="3524" y="1708"/>
                    <a:pt x="3773" y="1832"/>
                    <a:pt x="3939" y="1998"/>
                  </a:cubicBezTo>
                  <a:cubicBezTo>
                    <a:pt x="4105" y="2164"/>
                    <a:pt x="4188" y="2371"/>
                    <a:pt x="4146" y="2578"/>
                  </a:cubicBezTo>
                  <a:cubicBezTo>
                    <a:pt x="4105" y="2786"/>
                    <a:pt x="4022" y="2951"/>
                    <a:pt x="3939" y="3117"/>
                  </a:cubicBezTo>
                  <a:cubicBezTo>
                    <a:pt x="3732" y="3325"/>
                    <a:pt x="3524" y="3532"/>
                    <a:pt x="3276" y="3698"/>
                  </a:cubicBezTo>
                  <a:lnTo>
                    <a:pt x="166" y="5937"/>
                  </a:lnTo>
                  <a:lnTo>
                    <a:pt x="0" y="7263"/>
                  </a:lnTo>
                  <a:lnTo>
                    <a:pt x="5805" y="8010"/>
                  </a:lnTo>
                  <a:lnTo>
                    <a:pt x="6012" y="6351"/>
                  </a:lnTo>
                  <a:lnTo>
                    <a:pt x="3151" y="5978"/>
                  </a:lnTo>
                  <a:lnTo>
                    <a:pt x="4727" y="4859"/>
                  </a:lnTo>
                  <a:cubicBezTo>
                    <a:pt x="5183" y="4568"/>
                    <a:pt x="5556" y="4195"/>
                    <a:pt x="5888" y="3781"/>
                  </a:cubicBezTo>
                  <a:cubicBezTo>
                    <a:pt x="6095" y="3449"/>
                    <a:pt x="6219" y="3076"/>
                    <a:pt x="6261" y="2661"/>
                  </a:cubicBezTo>
                  <a:cubicBezTo>
                    <a:pt x="6344" y="2247"/>
                    <a:pt x="6261" y="1790"/>
                    <a:pt x="6053" y="1417"/>
                  </a:cubicBezTo>
                  <a:cubicBezTo>
                    <a:pt x="5846" y="1044"/>
                    <a:pt x="5556" y="712"/>
                    <a:pt x="5141" y="505"/>
                  </a:cubicBezTo>
                  <a:cubicBezTo>
                    <a:pt x="4506" y="175"/>
                    <a:pt x="3809" y="0"/>
                    <a:pt x="31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43"/>
            <p:cNvSpPr/>
            <p:nvPr/>
          </p:nvSpPr>
          <p:spPr>
            <a:xfrm>
              <a:off x="6140396" y="3929475"/>
              <a:ext cx="150172" cy="181526"/>
            </a:xfrm>
            <a:custGeom>
              <a:rect b="b" l="l" r="r" t="t"/>
              <a:pathLst>
                <a:path extrusionOk="0" h="7920" w="6552">
                  <a:moveTo>
                    <a:pt x="374" y="1"/>
                  </a:moveTo>
                  <a:lnTo>
                    <a:pt x="1" y="2820"/>
                  </a:lnTo>
                  <a:lnTo>
                    <a:pt x="1825" y="3069"/>
                  </a:lnTo>
                  <a:lnTo>
                    <a:pt x="1949" y="1908"/>
                  </a:lnTo>
                  <a:lnTo>
                    <a:pt x="3898" y="2157"/>
                  </a:lnTo>
                  <a:lnTo>
                    <a:pt x="664" y="7588"/>
                  </a:lnTo>
                  <a:lnTo>
                    <a:pt x="2945" y="7920"/>
                  </a:lnTo>
                  <a:lnTo>
                    <a:pt x="6386" y="2115"/>
                  </a:lnTo>
                  <a:lnTo>
                    <a:pt x="6552" y="788"/>
                  </a:lnTo>
                  <a:lnTo>
                    <a:pt x="3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3"/>
            <p:cNvSpPr/>
            <p:nvPr/>
          </p:nvSpPr>
          <p:spPr>
            <a:xfrm>
              <a:off x="6620326" y="3997251"/>
              <a:ext cx="145404" cy="184093"/>
            </a:xfrm>
            <a:custGeom>
              <a:rect b="b" l="l" r="r" t="t"/>
              <a:pathLst>
                <a:path extrusionOk="0" h="8032" w="6344">
                  <a:moveTo>
                    <a:pt x="3071" y="1"/>
                  </a:moveTo>
                  <a:cubicBezTo>
                    <a:pt x="2622" y="1"/>
                    <a:pt x="2173" y="67"/>
                    <a:pt x="1741" y="195"/>
                  </a:cubicBezTo>
                  <a:cubicBezTo>
                    <a:pt x="1202" y="402"/>
                    <a:pt x="746" y="734"/>
                    <a:pt x="373" y="1190"/>
                  </a:cubicBezTo>
                  <a:lnTo>
                    <a:pt x="1824" y="2268"/>
                  </a:lnTo>
                  <a:cubicBezTo>
                    <a:pt x="1990" y="2060"/>
                    <a:pt x="2239" y="1895"/>
                    <a:pt x="2488" y="1812"/>
                  </a:cubicBezTo>
                  <a:cubicBezTo>
                    <a:pt x="2646" y="1733"/>
                    <a:pt x="2803" y="1704"/>
                    <a:pt x="2961" y="1704"/>
                  </a:cubicBezTo>
                  <a:cubicBezTo>
                    <a:pt x="3052" y="1704"/>
                    <a:pt x="3143" y="1714"/>
                    <a:pt x="3234" y="1729"/>
                  </a:cubicBezTo>
                  <a:cubicBezTo>
                    <a:pt x="3524" y="1729"/>
                    <a:pt x="3773" y="1812"/>
                    <a:pt x="3939" y="2019"/>
                  </a:cubicBezTo>
                  <a:cubicBezTo>
                    <a:pt x="4105" y="2143"/>
                    <a:pt x="4146" y="2392"/>
                    <a:pt x="4105" y="2599"/>
                  </a:cubicBezTo>
                  <a:cubicBezTo>
                    <a:pt x="4063" y="2765"/>
                    <a:pt x="4022" y="2973"/>
                    <a:pt x="3898" y="3138"/>
                  </a:cubicBezTo>
                  <a:cubicBezTo>
                    <a:pt x="3732" y="3346"/>
                    <a:pt x="3524" y="3553"/>
                    <a:pt x="3276" y="3719"/>
                  </a:cubicBezTo>
                  <a:lnTo>
                    <a:pt x="166" y="5958"/>
                  </a:lnTo>
                  <a:lnTo>
                    <a:pt x="0" y="7243"/>
                  </a:lnTo>
                  <a:lnTo>
                    <a:pt x="5763" y="8031"/>
                  </a:lnTo>
                  <a:lnTo>
                    <a:pt x="6012" y="6331"/>
                  </a:lnTo>
                  <a:lnTo>
                    <a:pt x="3151" y="5999"/>
                  </a:lnTo>
                  <a:lnTo>
                    <a:pt x="4685" y="4880"/>
                  </a:lnTo>
                  <a:cubicBezTo>
                    <a:pt x="5141" y="4590"/>
                    <a:pt x="5556" y="4217"/>
                    <a:pt x="5846" y="3802"/>
                  </a:cubicBezTo>
                  <a:cubicBezTo>
                    <a:pt x="6054" y="3429"/>
                    <a:pt x="6219" y="3056"/>
                    <a:pt x="6261" y="2682"/>
                  </a:cubicBezTo>
                  <a:cubicBezTo>
                    <a:pt x="6344" y="2226"/>
                    <a:pt x="6261" y="1812"/>
                    <a:pt x="6054" y="1439"/>
                  </a:cubicBezTo>
                  <a:cubicBezTo>
                    <a:pt x="5846" y="1024"/>
                    <a:pt x="5515" y="734"/>
                    <a:pt x="5141" y="526"/>
                  </a:cubicBezTo>
                  <a:cubicBezTo>
                    <a:pt x="4504" y="169"/>
                    <a:pt x="3788" y="1"/>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3"/>
            <p:cNvSpPr/>
            <p:nvPr/>
          </p:nvSpPr>
          <p:spPr>
            <a:xfrm>
              <a:off x="6770477" y="4017489"/>
              <a:ext cx="154916" cy="179418"/>
            </a:xfrm>
            <a:custGeom>
              <a:rect b="b" l="l" r="r" t="t"/>
              <a:pathLst>
                <a:path extrusionOk="0" h="7828" w="6759">
                  <a:moveTo>
                    <a:pt x="3656" y="1518"/>
                  </a:moveTo>
                  <a:cubicBezTo>
                    <a:pt x="3943" y="1518"/>
                    <a:pt x="4230" y="1619"/>
                    <a:pt x="4437" y="1799"/>
                  </a:cubicBezTo>
                  <a:cubicBezTo>
                    <a:pt x="4727" y="2173"/>
                    <a:pt x="4644" y="2670"/>
                    <a:pt x="4312" y="2960"/>
                  </a:cubicBezTo>
                  <a:cubicBezTo>
                    <a:pt x="4128" y="3044"/>
                    <a:pt x="3938" y="3087"/>
                    <a:pt x="3754" y="3087"/>
                  </a:cubicBezTo>
                  <a:cubicBezTo>
                    <a:pt x="3482" y="3087"/>
                    <a:pt x="3225" y="2992"/>
                    <a:pt x="3027" y="2794"/>
                  </a:cubicBezTo>
                  <a:cubicBezTo>
                    <a:pt x="2737" y="2421"/>
                    <a:pt x="2778" y="1924"/>
                    <a:pt x="3151" y="1634"/>
                  </a:cubicBezTo>
                  <a:cubicBezTo>
                    <a:pt x="3308" y="1555"/>
                    <a:pt x="3482" y="1518"/>
                    <a:pt x="3656" y="1518"/>
                  </a:cubicBezTo>
                  <a:close/>
                  <a:moveTo>
                    <a:pt x="3224" y="4437"/>
                  </a:moveTo>
                  <a:cubicBezTo>
                    <a:pt x="3296" y="4437"/>
                    <a:pt x="3369" y="4443"/>
                    <a:pt x="3441" y="4453"/>
                  </a:cubicBezTo>
                  <a:cubicBezTo>
                    <a:pt x="3732" y="4494"/>
                    <a:pt x="4022" y="4619"/>
                    <a:pt x="4229" y="4826"/>
                  </a:cubicBezTo>
                  <a:cubicBezTo>
                    <a:pt x="4395" y="4992"/>
                    <a:pt x="4478" y="5282"/>
                    <a:pt x="4437" y="5531"/>
                  </a:cubicBezTo>
                  <a:cubicBezTo>
                    <a:pt x="4395" y="5780"/>
                    <a:pt x="4271" y="6029"/>
                    <a:pt x="4063" y="6153"/>
                  </a:cubicBezTo>
                  <a:cubicBezTo>
                    <a:pt x="3842" y="6280"/>
                    <a:pt x="3620" y="6334"/>
                    <a:pt x="3398" y="6334"/>
                  </a:cubicBezTo>
                  <a:cubicBezTo>
                    <a:pt x="3330" y="6334"/>
                    <a:pt x="3261" y="6329"/>
                    <a:pt x="3193" y="6319"/>
                  </a:cubicBezTo>
                  <a:cubicBezTo>
                    <a:pt x="2902" y="6277"/>
                    <a:pt x="2654" y="6153"/>
                    <a:pt x="2446" y="5946"/>
                  </a:cubicBezTo>
                  <a:cubicBezTo>
                    <a:pt x="2073" y="5531"/>
                    <a:pt x="2156" y="4909"/>
                    <a:pt x="2612" y="4577"/>
                  </a:cubicBezTo>
                  <a:cubicBezTo>
                    <a:pt x="2799" y="4484"/>
                    <a:pt x="3009" y="4437"/>
                    <a:pt x="3224" y="4437"/>
                  </a:cubicBezTo>
                  <a:close/>
                  <a:moveTo>
                    <a:pt x="3299" y="0"/>
                  </a:moveTo>
                  <a:cubicBezTo>
                    <a:pt x="3007" y="0"/>
                    <a:pt x="2720" y="31"/>
                    <a:pt x="2446" y="99"/>
                  </a:cubicBezTo>
                  <a:cubicBezTo>
                    <a:pt x="1990" y="182"/>
                    <a:pt x="1576" y="431"/>
                    <a:pt x="1285" y="721"/>
                  </a:cubicBezTo>
                  <a:cubicBezTo>
                    <a:pt x="995" y="1012"/>
                    <a:pt x="788" y="1426"/>
                    <a:pt x="746" y="1799"/>
                  </a:cubicBezTo>
                  <a:cubicBezTo>
                    <a:pt x="705" y="2131"/>
                    <a:pt x="746" y="2421"/>
                    <a:pt x="871" y="2712"/>
                  </a:cubicBezTo>
                  <a:cubicBezTo>
                    <a:pt x="954" y="3002"/>
                    <a:pt x="1161" y="3251"/>
                    <a:pt x="1368" y="3416"/>
                  </a:cubicBezTo>
                  <a:cubicBezTo>
                    <a:pt x="1037" y="3541"/>
                    <a:pt x="746" y="3790"/>
                    <a:pt x="498" y="4038"/>
                  </a:cubicBezTo>
                  <a:cubicBezTo>
                    <a:pt x="249" y="4329"/>
                    <a:pt x="124" y="4660"/>
                    <a:pt x="83" y="5033"/>
                  </a:cubicBezTo>
                  <a:cubicBezTo>
                    <a:pt x="0" y="5448"/>
                    <a:pt x="124" y="5904"/>
                    <a:pt x="332" y="6319"/>
                  </a:cubicBezTo>
                  <a:cubicBezTo>
                    <a:pt x="581" y="6733"/>
                    <a:pt x="954" y="7065"/>
                    <a:pt x="1368" y="7272"/>
                  </a:cubicBezTo>
                  <a:cubicBezTo>
                    <a:pt x="1866" y="7521"/>
                    <a:pt x="2446" y="7728"/>
                    <a:pt x="3027" y="7770"/>
                  </a:cubicBezTo>
                  <a:cubicBezTo>
                    <a:pt x="3269" y="7807"/>
                    <a:pt x="3528" y="7828"/>
                    <a:pt x="3789" y="7828"/>
                  </a:cubicBezTo>
                  <a:cubicBezTo>
                    <a:pt x="4108" y="7828"/>
                    <a:pt x="4430" y="7797"/>
                    <a:pt x="4727" y="7728"/>
                  </a:cubicBezTo>
                  <a:cubicBezTo>
                    <a:pt x="5224" y="7604"/>
                    <a:pt x="5639" y="7397"/>
                    <a:pt x="5971" y="7024"/>
                  </a:cubicBezTo>
                  <a:cubicBezTo>
                    <a:pt x="6302" y="6733"/>
                    <a:pt x="6510" y="6319"/>
                    <a:pt x="6551" y="5863"/>
                  </a:cubicBezTo>
                  <a:cubicBezTo>
                    <a:pt x="6593" y="5490"/>
                    <a:pt x="6551" y="5158"/>
                    <a:pt x="6385" y="4826"/>
                  </a:cubicBezTo>
                  <a:cubicBezTo>
                    <a:pt x="6219" y="4494"/>
                    <a:pt x="6012" y="4204"/>
                    <a:pt x="5680" y="3997"/>
                  </a:cubicBezTo>
                  <a:cubicBezTo>
                    <a:pt x="5971" y="3831"/>
                    <a:pt x="6178" y="3665"/>
                    <a:pt x="6385" y="3416"/>
                  </a:cubicBezTo>
                  <a:cubicBezTo>
                    <a:pt x="6551" y="3168"/>
                    <a:pt x="6634" y="2877"/>
                    <a:pt x="6675" y="2587"/>
                  </a:cubicBezTo>
                  <a:cubicBezTo>
                    <a:pt x="6758" y="2173"/>
                    <a:pt x="6675" y="1758"/>
                    <a:pt x="6468" y="1385"/>
                  </a:cubicBezTo>
                  <a:cubicBezTo>
                    <a:pt x="6219" y="1012"/>
                    <a:pt x="5929" y="721"/>
                    <a:pt x="5515" y="514"/>
                  </a:cubicBezTo>
                  <a:cubicBezTo>
                    <a:pt x="5058" y="265"/>
                    <a:pt x="4519" y="99"/>
                    <a:pt x="4022" y="58"/>
                  </a:cubicBezTo>
                  <a:cubicBezTo>
                    <a:pt x="3780" y="21"/>
                    <a:pt x="3537" y="0"/>
                    <a:pt x="3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3"/>
            <p:cNvSpPr/>
            <p:nvPr/>
          </p:nvSpPr>
          <p:spPr>
            <a:xfrm>
              <a:off x="7255128" y="4080200"/>
              <a:ext cx="145427" cy="183818"/>
            </a:xfrm>
            <a:custGeom>
              <a:rect b="b" l="l" r="r" t="t"/>
              <a:pathLst>
                <a:path extrusionOk="0" h="8020" w="6345">
                  <a:moveTo>
                    <a:pt x="3041" y="0"/>
                  </a:moveTo>
                  <a:cubicBezTo>
                    <a:pt x="2606" y="0"/>
                    <a:pt x="2165" y="83"/>
                    <a:pt x="1742" y="224"/>
                  </a:cubicBezTo>
                  <a:cubicBezTo>
                    <a:pt x="1203" y="390"/>
                    <a:pt x="747" y="763"/>
                    <a:pt x="374" y="1178"/>
                  </a:cubicBezTo>
                  <a:lnTo>
                    <a:pt x="1825" y="2256"/>
                  </a:lnTo>
                  <a:cubicBezTo>
                    <a:pt x="1991" y="2049"/>
                    <a:pt x="2240" y="1883"/>
                    <a:pt x="2488" y="1800"/>
                  </a:cubicBezTo>
                  <a:cubicBezTo>
                    <a:pt x="2671" y="1739"/>
                    <a:pt x="2853" y="1701"/>
                    <a:pt x="3051" y="1701"/>
                  </a:cubicBezTo>
                  <a:cubicBezTo>
                    <a:pt x="3124" y="1701"/>
                    <a:pt x="3198" y="1706"/>
                    <a:pt x="3276" y="1717"/>
                  </a:cubicBezTo>
                  <a:cubicBezTo>
                    <a:pt x="3525" y="1717"/>
                    <a:pt x="3774" y="1841"/>
                    <a:pt x="3940" y="2007"/>
                  </a:cubicBezTo>
                  <a:cubicBezTo>
                    <a:pt x="4105" y="2173"/>
                    <a:pt x="4147" y="2380"/>
                    <a:pt x="4105" y="2588"/>
                  </a:cubicBezTo>
                  <a:cubicBezTo>
                    <a:pt x="4105" y="2795"/>
                    <a:pt x="4023" y="2961"/>
                    <a:pt x="3898" y="3127"/>
                  </a:cubicBezTo>
                  <a:cubicBezTo>
                    <a:pt x="3732" y="3334"/>
                    <a:pt x="3525" y="3541"/>
                    <a:pt x="3276" y="3707"/>
                  </a:cubicBezTo>
                  <a:lnTo>
                    <a:pt x="167" y="5946"/>
                  </a:lnTo>
                  <a:lnTo>
                    <a:pt x="1" y="7273"/>
                  </a:lnTo>
                  <a:lnTo>
                    <a:pt x="5764" y="8019"/>
                  </a:lnTo>
                  <a:lnTo>
                    <a:pt x="6013" y="6361"/>
                  </a:lnTo>
                  <a:lnTo>
                    <a:pt x="3152" y="5988"/>
                  </a:lnTo>
                  <a:lnTo>
                    <a:pt x="4686" y="4868"/>
                  </a:lnTo>
                  <a:cubicBezTo>
                    <a:pt x="5142" y="4578"/>
                    <a:pt x="5557" y="4205"/>
                    <a:pt x="5847" y="3790"/>
                  </a:cubicBezTo>
                  <a:cubicBezTo>
                    <a:pt x="6096" y="3458"/>
                    <a:pt x="6220" y="3085"/>
                    <a:pt x="6262" y="2671"/>
                  </a:cubicBezTo>
                  <a:cubicBezTo>
                    <a:pt x="6344" y="2256"/>
                    <a:pt x="6262" y="1800"/>
                    <a:pt x="6054" y="1427"/>
                  </a:cubicBezTo>
                  <a:cubicBezTo>
                    <a:pt x="5847" y="1054"/>
                    <a:pt x="5515" y="722"/>
                    <a:pt x="5142" y="515"/>
                  </a:cubicBezTo>
                  <a:cubicBezTo>
                    <a:pt x="4686" y="266"/>
                    <a:pt x="4188" y="100"/>
                    <a:pt x="3649" y="58"/>
                  </a:cubicBezTo>
                  <a:cubicBezTo>
                    <a:pt x="3450" y="19"/>
                    <a:pt x="3246" y="0"/>
                    <a:pt x="30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3"/>
            <p:cNvSpPr/>
            <p:nvPr/>
          </p:nvSpPr>
          <p:spPr>
            <a:xfrm>
              <a:off x="7404340" y="4098628"/>
              <a:ext cx="154916" cy="177676"/>
            </a:xfrm>
            <a:custGeom>
              <a:rect b="b" l="l" r="r" t="t"/>
              <a:pathLst>
                <a:path extrusionOk="0" h="7752" w="6759">
                  <a:moveTo>
                    <a:pt x="3375" y="1529"/>
                  </a:moveTo>
                  <a:cubicBezTo>
                    <a:pt x="3690" y="1529"/>
                    <a:pt x="4005" y="1658"/>
                    <a:pt x="4229" y="1908"/>
                  </a:cubicBezTo>
                  <a:cubicBezTo>
                    <a:pt x="4561" y="2323"/>
                    <a:pt x="4478" y="2945"/>
                    <a:pt x="4064" y="3276"/>
                  </a:cubicBezTo>
                  <a:cubicBezTo>
                    <a:pt x="3882" y="3392"/>
                    <a:pt x="3675" y="3448"/>
                    <a:pt x="3464" y="3448"/>
                  </a:cubicBezTo>
                  <a:cubicBezTo>
                    <a:pt x="3146" y="3448"/>
                    <a:pt x="2821" y="3319"/>
                    <a:pt x="2571" y="3069"/>
                  </a:cubicBezTo>
                  <a:cubicBezTo>
                    <a:pt x="2405" y="2903"/>
                    <a:pt x="2364" y="2613"/>
                    <a:pt x="2405" y="2364"/>
                  </a:cubicBezTo>
                  <a:cubicBezTo>
                    <a:pt x="2405" y="2115"/>
                    <a:pt x="2529" y="1867"/>
                    <a:pt x="2778" y="1701"/>
                  </a:cubicBezTo>
                  <a:cubicBezTo>
                    <a:pt x="2960" y="1585"/>
                    <a:pt x="3167" y="1529"/>
                    <a:pt x="3375" y="1529"/>
                  </a:cubicBezTo>
                  <a:close/>
                  <a:moveTo>
                    <a:pt x="3068" y="1"/>
                  </a:moveTo>
                  <a:cubicBezTo>
                    <a:pt x="2737" y="1"/>
                    <a:pt x="2405" y="56"/>
                    <a:pt x="2073" y="167"/>
                  </a:cubicBezTo>
                  <a:cubicBezTo>
                    <a:pt x="1617" y="291"/>
                    <a:pt x="1203" y="581"/>
                    <a:pt x="912" y="913"/>
                  </a:cubicBezTo>
                  <a:cubicBezTo>
                    <a:pt x="581" y="1286"/>
                    <a:pt x="415" y="1742"/>
                    <a:pt x="332" y="2198"/>
                  </a:cubicBezTo>
                  <a:cubicBezTo>
                    <a:pt x="208" y="3069"/>
                    <a:pt x="622" y="3940"/>
                    <a:pt x="1369" y="4437"/>
                  </a:cubicBezTo>
                  <a:cubicBezTo>
                    <a:pt x="1742" y="4686"/>
                    <a:pt x="2198" y="4810"/>
                    <a:pt x="2612" y="4893"/>
                  </a:cubicBezTo>
                  <a:cubicBezTo>
                    <a:pt x="2739" y="4910"/>
                    <a:pt x="2866" y="4919"/>
                    <a:pt x="2992" y="4919"/>
                  </a:cubicBezTo>
                  <a:cubicBezTo>
                    <a:pt x="3483" y="4919"/>
                    <a:pt x="3958" y="4793"/>
                    <a:pt x="4354" y="4562"/>
                  </a:cubicBezTo>
                  <a:lnTo>
                    <a:pt x="4354" y="4562"/>
                  </a:lnTo>
                  <a:cubicBezTo>
                    <a:pt x="4271" y="5018"/>
                    <a:pt x="4022" y="5474"/>
                    <a:pt x="3607" y="5764"/>
                  </a:cubicBezTo>
                  <a:cubicBezTo>
                    <a:pt x="3295" y="5972"/>
                    <a:pt x="2895" y="6064"/>
                    <a:pt x="2505" y="6064"/>
                  </a:cubicBezTo>
                  <a:cubicBezTo>
                    <a:pt x="2430" y="6064"/>
                    <a:pt x="2355" y="6061"/>
                    <a:pt x="2281" y="6054"/>
                  </a:cubicBezTo>
                  <a:cubicBezTo>
                    <a:pt x="1783" y="5971"/>
                    <a:pt x="1327" y="5806"/>
                    <a:pt x="954" y="5474"/>
                  </a:cubicBezTo>
                  <a:lnTo>
                    <a:pt x="0" y="6884"/>
                  </a:lnTo>
                  <a:cubicBezTo>
                    <a:pt x="249" y="7091"/>
                    <a:pt x="581" y="7298"/>
                    <a:pt x="912" y="7423"/>
                  </a:cubicBezTo>
                  <a:cubicBezTo>
                    <a:pt x="1286" y="7547"/>
                    <a:pt x="1700" y="7630"/>
                    <a:pt x="2115" y="7713"/>
                  </a:cubicBezTo>
                  <a:cubicBezTo>
                    <a:pt x="2328" y="7738"/>
                    <a:pt x="2545" y="7752"/>
                    <a:pt x="2763" y="7752"/>
                  </a:cubicBezTo>
                  <a:cubicBezTo>
                    <a:pt x="3264" y="7752"/>
                    <a:pt x="3767" y="7679"/>
                    <a:pt x="4229" y="7505"/>
                  </a:cubicBezTo>
                  <a:cubicBezTo>
                    <a:pt x="4851" y="7257"/>
                    <a:pt x="5390" y="6842"/>
                    <a:pt x="5805" y="6262"/>
                  </a:cubicBezTo>
                  <a:cubicBezTo>
                    <a:pt x="6220" y="5640"/>
                    <a:pt x="6510" y="4893"/>
                    <a:pt x="6593" y="4147"/>
                  </a:cubicBezTo>
                  <a:cubicBezTo>
                    <a:pt x="6759" y="3152"/>
                    <a:pt x="6551" y="2157"/>
                    <a:pt x="6012" y="1328"/>
                  </a:cubicBezTo>
                  <a:cubicBezTo>
                    <a:pt x="5390" y="581"/>
                    <a:pt x="4520" y="125"/>
                    <a:pt x="3566" y="42"/>
                  </a:cubicBezTo>
                  <a:cubicBezTo>
                    <a:pt x="3400" y="15"/>
                    <a:pt x="3234" y="1"/>
                    <a:pt x="30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3"/>
            <p:cNvSpPr/>
            <p:nvPr/>
          </p:nvSpPr>
          <p:spPr>
            <a:xfrm>
              <a:off x="7885210" y="4158496"/>
              <a:ext cx="152074" cy="182260"/>
            </a:xfrm>
            <a:custGeom>
              <a:rect b="b" l="l" r="r" t="t"/>
              <a:pathLst>
                <a:path extrusionOk="0" h="7952" w="6635">
                  <a:moveTo>
                    <a:pt x="1285" y="1"/>
                  </a:moveTo>
                  <a:lnTo>
                    <a:pt x="1078" y="1618"/>
                  </a:lnTo>
                  <a:lnTo>
                    <a:pt x="3980" y="1991"/>
                  </a:lnTo>
                  <a:lnTo>
                    <a:pt x="2488" y="3276"/>
                  </a:lnTo>
                  <a:lnTo>
                    <a:pt x="2322" y="4603"/>
                  </a:lnTo>
                  <a:lnTo>
                    <a:pt x="3193" y="4728"/>
                  </a:lnTo>
                  <a:cubicBezTo>
                    <a:pt x="3939" y="4811"/>
                    <a:pt x="4271" y="5101"/>
                    <a:pt x="4229" y="5598"/>
                  </a:cubicBezTo>
                  <a:cubicBezTo>
                    <a:pt x="4188" y="5806"/>
                    <a:pt x="4063" y="6013"/>
                    <a:pt x="3815" y="6096"/>
                  </a:cubicBezTo>
                  <a:cubicBezTo>
                    <a:pt x="3654" y="6176"/>
                    <a:pt x="3459" y="6222"/>
                    <a:pt x="3262" y="6222"/>
                  </a:cubicBezTo>
                  <a:cubicBezTo>
                    <a:pt x="3155" y="6222"/>
                    <a:pt x="3047" y="6208"/>
                    <a:pt x="2944" y="6179"/>
                  </a:cubicBezTo>
                  <a:cubicBezTo>
                    <a:pt x="2571" y="6137"/>
                    <a:pt x="2239" y="6054"/>
                    <a:pt x="1907" y="5889"/>
                  </a:cubicBezTo>
                  <a:cubicBezTo>
                    <a:pt x="1576" y="5764"/>
                    <a:pt x="1244" y="5557"/>
                    <a:pt x="995" y="5308"/>
                  </a:cubicBezTo>
                  <a:lnTo>
                    <a:pt x="0" y="6801"/>
                  </a:lnTo>
                  <a:cubicBezTo>
                    <a:pt x="415" y="7091"/>
                    <a:pt x="829" y="7340"/>
                    <a:pt x="1285" y="7506"/>
                  </a:cubicBezTo>
                  <a:cubicBezTo>
                    <a:pt x="1783" y="7713"/>
                    <a:pt x="2281" y="7837"/>
                    <a:pt x="2820" y="7879"/>
                  </a:cubicBezTo>
                  <a:cubicBezTo>
                    <a:pt x="3065" y="7928"/>
                    <a:pt x="3310" y="7951"/>
                    <a:pt x="3553" y="7951"/>
                  </a:cubicBezTo>
                  <a:cubicBezTo>
                    <a:pt x="3926" y="7951"/>
                    <a:pt x="4292" y="7896"/>
                    <a:pt x="4644" y="7796"/>
                  </a:cubicBezTo>
                  <a:cubicBezTo>
                    <a:pt x="5141" y="7671"/>
                    <a:pt x="5556" y="7381"/>
                    <a:pt x="5846" y="7008"/>
                  </a:cubicBezTo>
                  <a:cubicBezTo>
                    <a:pt x="6136" y="6676"/>
                    <a:pt x="6302" y="6262"/>
                    <a:pt x="6385" y="5847"/>
                  </a:cubicBezTo>
                  <a:cubicBezTo>
                    <a:pt x="6468" y="5350"/>
                    <a:pt x="6344" y="4811"/>
                    <a:pt x="6054" y="4396"/>
                  </a:cubicBezTo>
                  <a:cubicBezTo>
                    <a:pt x="5722" y="3940"/>
                    <a:pt x="5266" y="3608"/>
                    <a:pt x="4727" y="3442"/>
                  </a:cubicBezTo>
                  <a:lnTo>
                    <a:pt x="6468" y="2033"/>
                  </a:lnTo>
                  <a:lnTo>
                    <a:pt x="6634" y="706"/>
                  </a:lnTo>
                  <a:lnTo>
                    <a:pt x="12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3"/>
            <p:cNvSpPr/>
            <p:nvPr/>
          </p:nvSpPr>
          <p:spPr>
            <a:xfrm>
              <a:off x="8045813" y="4183456"/>
              <a:ext cx="157758" cy="178524"/>
            </a:xfrm>
            <a:custGeom>
              <a:rect b="b" l="l" r="r" t="t"/>
              <a:pathLst>
                <a:path extrusionOk="0" h="7789" w="6883">
                  <a:moveTo>
                    <a:pt x="3670" y="1744"/>
                  </a:moveTo>
                  <a:cubicBezTo>
                    <a:pt x="4046" y="1744"/>
                    <a:pt x="4421" y="1957"/>
                    <a:pt x="4561" y="2353"/>
                  </a:cubicBezTo>
                  <a:cubicBezTo>
                    <a:pt x="4768" y="2892"/>
                    <a:pt x="4768" y="3473"/>
                    <a:pt x="4685" y="4012"/>
                  </a:cubicBezTo>
                  <a:cubicBezTo>
                    <a:pt x="4644" y="4592"/>
                    <a:pt x="4437" y="5131"/>
                    <a:pt x="4146" y="5629"/>
                  </a:cubicBezTo>
                  <a:lnTo>
                    <a:pt x="4188" y="5629"/>
                  </a:lnTo>
                  <a:cubicBezTo>
                    <a:pt x="3988" y="5901"/>
                    <a:pt x="3685" y="6030"/>
                    <a:pt x="3386" y="6030"/>
                  </a:cubicBezTo>
                  <a:cubicBezTo>
                    <a:pt x="3003" y="6030"/>
                    <a:pt x="2628" y="5818"/>
                    <a:pt x="2488" y="5421"/>
                  </a:cubicBezTo>
                  <a:cubicBezTo>
                    <a:pt x="2281" y="4882"/>
                    <a:pt x="2239" y="4302"/>
                    <a:pt x="2364" y="3722"/>
                  </a:cubicBezTo>
                  <a:cubicBezTo>
                    <a:pt x="2405" y="3183"/>
                    <a:pt x="2571" y="2602"/>
                    <a:pt x="2903" y="2146"/>
                  </a:cubicBezTo>
                  <a:cubicBezTo>
                    <a:pt x="3084" y="1874"/>
                    <a:pt x="3377" y="1744"/>
                    <a:pt x="3670" y="1744"/>
                  </a:cubicBezTo>
                  <a:close/>
                  <a:moveTo>
                    <a:pt x="3539" y="0"/>
                  </a:moveTo>
                  <a:cubicBezTo>
                    <a:pt x="3094" y="0"/>
                    <a:pt x="2643" y="94"/>
                    <a:pt x="2239" y="280"/>
                  </a:cubicBezTo>
                  <a:cubicBezTo>
                    <a:pt x="1700" y="529"/>
                    <a:pt x="1203" y="944"/>
                    <a:pt x="912" y="1441"/>
                  </a:cubicBezTo>
                  <a:cubicBezTo>
                    <a:pt x="166" y="2685"/>
                    <a:pt x="0" y="4178"/>
                    <a:pt x="373" y="5587"/>
                  </a:cubicBezTo>
                  <a:cubicBezTo>
                    <a:pt x="539" y="6168"/>
                    <a:pt x="912" y="6665"/>
                    <a:pt x="1368" y="7080"/>
                  </a:cubicBezTo>
                  <a:lnTo>
                    <a:pt x="1327" y="7080"/>
                  </a:lnTo>
                  <a:cubicBezTo>
                    <a:pt x="1953" y="7549"/>
                    <a:pt x="2693" y="7789"/>
                    <a:pt x="3435" y="7789"/>
                  </a:cubicBezTo>
                  <a:cubicBezTo>
                    <a:pt x="3873" y="7789"/>
                    <a:pt x="4311" y="7705"/>
                    <a:pt x="4727" y="7536"/>
                  </a:cubicBezTo>
                  <a:cubicBezTo>
                    <a:pt x="5307" y="7246"/>
                    <a:pt x="5763" y="6831"/>
                    <a:pt x="6054" y="6334"/>
                  </a:cubicBezTo>
                  <a:cubicBezTo>
                    <a:pt x="6468" y="5712"/>
                    <a:pt x="6676" y="5048"/>
                    <a:pt x="6759" y="4302"/>
                  </a:cubicBezTo>
                  <a:cubicBezTo>
                    <a:pt x="6883" y="3597"/>
                    <a:pt x="6841" y="2892"/>
                    <a:pt x="6593" y="2187"/>
                  </a:cubicBezTo>
                  <a:cubicBezTo>
                    <a:pt x="6427" y="1607"/>
                    <a:pt x="6095" y="1068"/>
                    <a:pt x="5598" y="695"/>
                  </a:cubicBezTo>
                  <a:cubicBezTo>
                    <a:pt x="5141" y="322"/>
                    <a:pt x="4602" y="73"/>
                    <a:pt x="3981" y="31"/>
                  </a:cubicBezTo>
                  <a:cubicBezTo>
                    <a:pt x="3835" y="11"/>
                    <a:pt x="3688" y="0"/>
                    <a:pt x="35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3"/>
            <p:cNvSpPr/>
            <p:nvPr/>
          </p:nvSpPr>
          <p:spPr>
            <a:xfrm>
              <a:off x="8512426" y="4240230"/>
              <a:ext cx="151112" cy="181779"/>
            </a:xfrm>
            <a:custGeom>
              <a:rect b="b" l="l" r="r" t="t"/>
              <a:pathLst>
                <a:path extrusionOk="0" h="7931" w="6593">
                  <a:moveTo>
                    <a:pt x="1244" y="1"/>
                  </a:moveTo>
                  <a:lnTo>
                    <a:pt x="1037" y="1618"/>
                  </a:lnTo>
                  <a:lnTo>
                    <a:pt x="3939" y="1991"/>
                  </a:lnTo>
                  <a:lnTo>
                    <a:pt x="2446" y="3235"/>
                  </a:lnTo>
                  <a:lnTo>
                    <a:pt x="2280" y="4562"/>
                  </a:lnTo>
                  <a:lnTo>
                    <a:pt x="3151" y="4686"/>
                  </a:lnTo>
                  <a:cubicBezTo>
                    <a:pt x="3897" y="4810"/>
                    <a:pt x="4271" y="5101"/>
                    <a:pt x="4188" y="5557"/>
                  </a:cubicBezTo>
                  <a:cubicBezTo>
                    <a:pt x="4146" y="5805"/>
                    <a:pt x="4022" y="6013"/>
                    <a:pt x="3773" y="6096"/>
                  </a:cubicBezTo>
                  <a:cubicBezTo>
                    <a:pt x="3591" y="6156"/>
                    <a:pt x="3364" y="6195"/>
                    <a:pt x="3142" y="6195"/>
                  </a:cubicBezTo>
                  <a:cubicBezTo>
                    <a:pt x="3061" y="6195"/>
                    <a:pt x="2980" y="6190"/>
                    <a:pt x="2902" y="6179"/>
                  </a:cubicBezTo>
                  <a:cubicBezTo>
                    <a:pt x="2529" y="6137"/>
                    <a:pt x="2198" y="6013"/>
                    <a:pt x="1866" y="5888"/>
                  </a:cubicBezTo>
                  <a:cubicBezTo>
                    <a:pt x="1534" y="5722"/>
                    <a:pt x="1244" y="5515"/>
                    <a:pt x="954" y="5308"/>
                  </a:cubicBezTo>
                  <a:lnTo>
                    <a:pt x="0" y="6759"/>
                  </a:lnTo>
                  <a:cubicBezTo>
                    <a:pt x="373" y="7091"/>
                    <a:pt x="788" y="7298"/>
                    <a:pt x="1244" y="7505"/>
                  </a:cubicBezTo>
                  <a:cubicBezTo>
                    <a:pt x="1741" y="7671"/>
                    <a:pt x="2280" y="7796"/>
                    <a:pt x="2778" y="7879"/>
                  </a:cubicBezTo>
                  <a:cubicBezTo>
                    <a:pt x="3019" y="7911"/>
                    <a:pt x="3260" y="7930"/>
                    <a:pt x="3501" y="7930"/>
                  </a:cubicBezTo>
                  <a:cubicBezTo>
                    <a:pt x="3882" y="7930"/>
                    <a:pt x="4263" y="7881"/>
                    <a:pt x="4644" y="7754"/>
                  </a:cubicBezTo>
                  <a:cubicBezTo>
                    <a:pt x="5100" y="7630"/>
                    <a:pt x="5515" y="7381"/>
                    <a:pt x="5846" y="7008"/>
                  </a:cubicBezTo>
                  <a:cubicBezTo>
                    <a:pt x="6136" y="6676"/>
                    <a:pt x="6302" y="6261"/>
                    <a:pt x="6344" y="5847"/>
                  </a:cubicBezTo>
                  <a:cubicBezTo>
                    <a:pt x="6427" y="5308"/>
                    <a:pt x="6302" y="4810"/>
                    <a:pt x="6054" y="4396"/>
                  </a:cubicBezTo>
                  <a:cubicBezTo>
                    <a:pt x="5722" y="3940"/>
                    <a:pt x="5224" y="3608"/>
                    <a:pt x="4685" y="3442"/>
                  </a:cubicBezTo>
                  <a:lnTo>
                    <a:pt x="6427" y="1991"/>
                  </a:lnTo>
                  <a:lnTo>
                    <a:pt x="6593" y="664"/>
                  </a:lnTo>
                  <a:lnTo>
                    <a:pt x="12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3"/>
            <p:cNvSpPr/>
            <p:nvPr/>
          </p:nvSpPr>
          <p:spPr>
            <a:xfrm>
              <a:off x="8677773" y="4257351"/>
              <a:ext cx="84598" cy="181526"/>
            </a:xfrm>
            <a:custGeom>
              <a:rect b="b" l="l" r="r" t="t"/>
              <a:pathLst>
                <a:path extrusionOk="0" h="7920" w="3691">
                  <a:moveTo>
                    <a:pt x="208" y="0"/>
                  </a:moveTo>
                  <a:lnTo>
                    <a:pt x="0" y="1658"/>
                  </a:lnTo>
                  <a:lnTo>
                    <a:pt x="1369" y="1824"/>
                  </a:lnTo>
                  <a:lnTo>
                    <a:pt x="622" y="7629"/>
                  </a:lnTo>
                  <a:lnTo>
                    <a:pt x="2695" y="7919"/>
                  </a:lnTo>
                  <a:lnTo>
                    <a:pt x="3691" y="456"/>
                  </a:lnTo>
                  <a:lnTo>
                    <a:pt x="2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3"/>
            <p:cNvSpPr/>
            <p:nvPr/>
          </p:nvSpPr>
          <p:spPr>
            <a:xfrm>
              <a:off x="5892833" y="884205"/>
              <a:ext cx="345473" cy="292528"/>
            </a:xfrm>
            <a:custGeom>
              <a:rect b="b" l="l" r="r" t="t"/>
              <a:pathLst>
                <a:path extrusionOk="0" h="12763" w="15073">
                  <a:moveTo>
                    <a:pt x="8255" y="1"/>
                  </a:moveTo>
                  <a:cubicBezTo>
                    <a:pt x="3130" y="1"/>
                    <a:pt x="1" y="6022"/>
                    <a:pt x="3297" y="10260"/>
                  </a:cubicBezTo>
                  <a:cubicBezTo>
                    <a:pt x="4606" y="11979"/>
                    <a:pt x="6456" y="12762"/>
                    <a:pt x="8286" y="12762"/>
                  </a:cubicBezTo>
                  <a:cubicBezTo>
                    <a:pt x="11266" y="12762"/>
                    <a:pt x="14195" y="10685"/>
                    <a:pt x="14658" y="7192"/>
                  </a:cubicBezTo>
                  <a:cubicBezTo>
                    <a:pt x="15072" y="3709"/>
                    <a:pt x="12626" y="516"/>
                    <a:pt x="9143" y="60"/>
                  </a:cubicBezTo>
                  <a:cubicBezTo>
                    <a:pt x="8841" y="20"/>
                    <a:pt x="8545" y="1"/>
                    <a:pt x="8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3"/>
            <p:cNvSpPr/>
            <p:nvPr/>
          </p:nvSpPr>
          <p:spPr>
            <a:xfrm>
              <a:off x="6733873" y="993490"/>
              <a:ext cx="346413" cy="292528"/>
            </a:xfrm>
            <a:custGeom>
              <a:rect b="b" l="l" r="r" t="t"/>
              <a:pathLst>
                <a:path extrusionOk="0" h="12763" w="15114">
                  <a:moveTo>
                    <a:pt x="8255" y="1"/>
                  </a:moveTo>
                  <a:cubicBezTo>
                    <a:pt x="3130" y="1"/>
                    <a:pt x="1" y="6022"/>
                    <a:pt x="3297" y="10260"/>
                  </a:cubicBezTo>
                  <a:cubicBezTo>
                    <a:pt x="4606" y="11979"/>
                    <a:pt x="6456" y="12762"/>
                    <a:pt x="8286" y="12762"/>
                  </a:cubicBezTo>
                  <a:cubicBezTo>
                    <a:pt x="11266" y="12762"/>
                    <a:pt x="14195" y="10685"/>
                    <a:pt x="14658" y="7192"/>
                  </a:cubicBezTo>
                  <a:cubicBezTo>
                    <a:pt x="15114" y="3709"/>
                    <a:pt x="12626" y="516"/>
                    <a:pt x="9143" y="60"/>
                  </a:cubicBezTo>
                  <a:cubicBezTo>
                    <a:pt x="8841" y="20"/>
                    <a:pt x="8545" y="1"/>
                    <a:pt x="82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3"/>
            <p:cNvSpPr/>
            <p:nvPr/>
          </p:nvSpPr>
          <p:spPr>
            <a:xfrm>
              <a:off x="7575624" y="1101972"/>
              <a:ext cx="345702" cy="292436"/>
            </a:xfrm>
            <a:custGeom>
              <a:rect b="b" l="l" r="r" t="t"/>
              <a:pathLst>
                <a:path extrusionOk="0" h="12759" w="15083">
                  <a:moveTo>
                    <a:pt x="8305" y="1"/>
                  </a:moveTo>
                  <a:cubicBezTo>
                    <a:pt x="3156" y="1"/>
                    <a:pt x="0" y="6004"/>
                    <a:pt x="3266" y="10254"/>
                  </a:cubicBezTo>
                  <a:cubicBezTo>
                    <a:pt x="4593" y="11975"/>
                    <a:pt x="6455" y="12758"/>
                    <a:pt x="8292" y="12758"/>
                  </a:cubicBezTo>
                  <a:cubicBezTo>
                    <a:pt x="11276" y="12758"/>
                    <a:pt x="14190" y="10692"/>
                    <a:pt x="14627" y="7227"/>
                  </a:cubicBezTo>
                  <a:cubicBezTo>
                    <a:pt x="15083" y="3703"/>
                    <a:pt x="12636" y="510"/>
                    <a:pt x="9154" y="54"/>
                  </a:cubicBezTo>
                  <a:cubicBezTo>
                    <a:pt x="8866" y="18"/>
                    <a:pt x="8583" y="1"/>
                    <a:pt x="83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3"/>
            <p:cNvSpPr/>
            <p:nvPr/>
          </p:nvSpPr>
          <p:spPr>
            <a:xfrm>
              <a:off x="8416710" y="1211256"/>
              <a:ext cx="345657" cy="292620"/>
            </a:xfrm>
            <a:custGeom>
              <a:rect b="b" l="l" r="r" t="t"/>
              <a:pathLst>
                <a:path extrusionOk="0" h="12767" w="15081">
                  <a:moveTo>
                    <a:pt x="8268" y="1"/>
                  </a:moveTo>
                  <a:cubicBezTo>
                    <a:pt x="3154" y="1"/>
                    <a:pt x="0" y="6007"/>
                    <a:pt x="3305" y="10295"/>
                  </a:cubicBezTo>
                  <a:cubicBezTo>
                    <a:pt x="4610" y="11992"/>
                    <a:pt x="6450" y="12766"/>
                    <a:pt x="8273" y="12766"/>
                  </a:cubicBezTo>
                  <a:cubicBezTo>
                    <a:pt x="11260" y="12766"/>
                    <a:pt x="14202" y="10688"/>
                    <a:pt x="14666" y="7186"/>
                  </a:cubicBezTo>
                  <a:cubicBezTo>
                    <a:pt x="15081" y="3703"/>
                    <a:pt x="12634" y="510"/>
                    <a:pt x="9110" y="54"/>
                  </a:cubicBezTo>
                  <a:cubicBezTo>
                    <a:pt x="8824" y="18"/>
                    <a:pt x="8543" y="1"/>
                    <a:pt x="82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3"/>
            <p:cNvSpPr/>
            <p:nvPr/>
          </p:nvSpPr>
          <p:spPr>
            <a:xfrm>
              <a:off x="9257980" y="1320403"/>
              <a:ext cx="346367" cy="292115"/>
            </a:xfrm>
            <a:custGeom>
              <a:rect b="b" l="l" r="r" t="t"/>
              <a:pathLst>
                <a:path extrusionOk="0" h="12745" w="15112">
                  <a:moveTo>
                    <a:pt x="8254" y="1"/>
                  </a:moveTo>
                  <a:cubicBezTo>
                    <a:pt x="3163" y="1"/>
                    <a:pt x="0" y="5984"/>
                    <a:pt x="3295" y="10260"/>
                  </a:cubicBezTo>
                  <a:cubicBezTo>
                    <a:pt x="4606" y="11965"/>
                    <a:pt x="6457" y="12744"/>
                    <a:pt x="8289" y="12744"/>
                  </a:cubicBezTo>
                  <a:cubicBezTo>
                    <a:pt x="11267" y="12744"/>
                    <a:pt x="14194" y="10683"/>
                    <a:pt x="14656" y="7192"/>
                  </a:cubicBezTo>
                  <a:cubicBezTo>
                    <a:pt x="15112" y="3709"/>
                    <a:pt x="12624" y="516"/>
                    <a:pt x="9141" y="60"/>
                  </a:cubicBezTo>
                  <a:cubicBezTo>
                    <a:pt x="8840" y="20"/>
                    <a:pt x="8544" y="1"/>
                    <a:pt x="82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3"/>
            <p:cNvSpPr/>
            <p:nvPr/>
          </p:nvSpPr>
          <p:spPr>
            <a:xfrm>
              <a:off x="6019720" y="542875"/>
              <a:ext cx="185331" cy="524799"/>
            </a:xfrm>
            <a:custGeom>
              <a:rect b="b" l="l" r="r" t="t"/>
              <a:pathLst>
                <a:path extrusionOk="0" h="22897" w="8086">
                  <a:moveTo>
                    <a:pt x="5146" y="0"/>
                  </a:moveTo>
                  <a:cubicBezTo>
                    <a:pt x="3803" y="0"/>
                    <a:pt x="2640" y="1020"/>
                    <a:pt x="2488" y="2389"/>
                  </a:cubicBezTo>
                  <a:lnTo>
                    <a:pt x="207" y="19803"/>
                  </a:lnTo>
                  <a:cubicBezTo>
                    <a:pt x="0" y="21296"/>
                    <a:pt x="1078" y="22664"/>
                    <a:pt x="2571" y="22871"/>
                  </a:cubicBezTo>
                  <a:cubicBezTo>
                    <a:pt x="2695" y="22889"/>
                    <a:pt x="2818" y="22897"/>
                    <a:pt x="2939" y="22897"/>
                  </a:cubicBezTo>
                  <a:cubicBezTo>
                    <a:pt x="4282" y="22897"/>
                    <a:pt x="5449" y="21877"/>
                    <a:pt x="5639" y="20508"/>
                  </a:cubicBezTo>
                  <a:lnTo>
                    <a:pt x="7919" y="3094"/>
                  </a:lnTo>
                  <a:cubicBezTo>
                    <a:pt x="8085" y="1601"/>
                    <a:pt x="7049" y="192"/>
                    <a:pt x="5515" y="26"/>
                  </a:cubicBezTo>
                  <a:cubicBezTo>
                    <a:pt x="5391" y="8"/>
                    <a:pt x="5268" y="0"/>
                    <a:pt x="51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3"/>
            <p:cNvSpPr/>
            <p:nvPr/>
          </p:nvSpPr>
          <p:spPr>
            <a:xfrm>
              <a:off x="6861700" y="651380"/>
              <a:ext cx="185331" cy="525395"/>
            </a:xfrm>
            <a:custGeom>
              <a:rect b="b" l="l" r="r" t="t"/>
              <a:pathLst>
                <a:path extrusionOk="0" h="22923" w="8086">
                  <a:moveTo>
                    <a:pt x="5201" y="1"/>
                  </a:moveTo>
                  <a:cubicBezTo>
                    <a:pt x="3835" y="1"/>
                    <a:pt x="2639" y="994"/>
                    <a:pt x="2447" y="2382"/>
                  </a:cubicBezTo>
                  <a:lnTo>
                    <a:pt x="166" y="19837"/>
                  </a:lnTo>
                  <a:cubicBezTo>
                    <a:pt x="0" y="21330"/>
                    <a:pt x="1037" y="22698"/>
                    <a:pt x="2530" y="22906"/>
                  </a:cubicBezTo>
                  <a:cubicBezTo>
                    <a:pt x="2638" y="22917"/>
                    <a:pt x="2745" y="22923"/>
                    <a:pt x="2851" y="22923"/>
                  </a:cubicBezTo>
                  <a:cubicBezTo>
                    <a:pt x="4251" y="22923"/>
                    <a:pt x="5444" y="21930"/>
                    <a:pt x="5598" y="20542"/>
                  </a:cubicBezTo>
                  <a:lnTo>
                    <a:pt x="7878" y="3087"/>
                  </a:lnTo>
                  <a:cubicBezTo>
                    <a:pt x="8086" y="1594"/>
                    <a:pt x="7008" y="226"/>
                    <a:pt x="5515" y="18"/>
                  </a:cubicBezTo>
                  <a:cubicBezTo>
                    <a:pt x="5410" y="7"/>
                    <a:pt x="5305" y="1"/>
                    <a:pt x="5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3"/>
            <p:cNvSpPr/>
            <p:nvPr/>
          </p:nvSpPr>
          <p:spPr>
            <a:xfrm>
              <a:off x="7702740" y="760481"/>
              <a:ext cx="186271" cy="525601"/>
            </a:xfrm>
            <a:custGeom>
              <a:rect b="b" l="l" r="r" t="t"/>
              <a:pathLst>
                <a:path extrusionOk="0" h="22932" w="8127">
                  <a:moveTo>
                    <a:pt x="5167" y="0"/>
                  </a:moveTo>
                  <a:cubicBezTo>
                    <a:pt x="3797" y="0"/>
                    <a:pt x="2636" y="987"/>
                    <a:pt x="2447" y="2390"/>
                  </a:cubicBezTo>
                  <a:lnTo>
                    <a:pt x="208" y="19804"/>
                  </a:lnTo>
                  <a:cubicBezTo>
                    <a:pt x="0" y="21338"/>
                    <a:pt x="1078" y="22706"/>
                    <a:pt x="2571" y="22914"/>
                  </a:cubicBezTo>
                  <a:cubicBezTo>
                    <a:pt x="2676" y="22925"/>
                    <a:pt x="2781" y="22931"/>
                    <a:pt x="2885" y="22931"/>
                  </a:cubicBezTo>
                  <a:cubicBezTo>
                    <a:pt x="4251" y="22931"/>
                    <a:pt x="5447" y="21938"/>
                    <a:pt x="5639" y="20550"/>
                  </a:cubicBezTo>
                  <a:lnTo>
                    <a:pt x="7920" y="3095"/>
                  </a:lnTo>
                  <a:cubicBezTo>
                    <a:pt x="8127" y="1602"/>
                    <a:pt x="7049" y="234"/>
                    <a:pt x="5556" y="27"/>
                  </a:cubicBezTo>
                  <a:cubicBezTo>
                    <a:pt x="5425" y="9"/>
                    <a:pt x="5295" y="0"/>
                    <a:pt x="5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3"/>
            <p:cNvSpPr/>
            <p:nvPr/>
          </p:nvSpPr>
          <p:spPr>
            <a:xfrm>
              <a:off x="8544720" y="869788"/>
              <a:ext cx="185331" cy="524799"/>
            </a:xfrm>
            <a:custGeom>
              <a:rect b="b" l="l" r="r" t="t"/>
              <a:pathLst>
                <a:path extrusionOk="0" h="22897" w="8086">
                  <a:moveTo>
                    <a:pt x="5147" y="0"/>
                  </a:moveTo>
                  <a:cubicBezTo>
                    <a:pt x="3804" y="0"/>
                    <a:pt x="2637" y="1020"/>
                    <a:pt x="2447" y="2389"/>
                  </a:cubicBezTo>
                  <a:lnTo>
                    <a:pt x="167" y="19803"/>
                  </a:lnTo>
                  <a:cubicBezTo>
                    <a:pt x="1" y="21296"/>
                    <a:pt x="1037" y="22664"/>
                    <a:pt x="2530" y="22871"/>
                  </a:cubicBezTo>
                  <a:cubicBezTo>
                    <a:pt x="2657" y="22889"/>
                    <a:pt x="2783" y="22897"/>
                    <a:pt x="2908" y="22897"/>
                  </a:cubicBezTo>
                  <a:cubicBezTo>
                    <a:pt x="4283" y="22897"/>
                    <a:pt x="5446" y="21877"/>
                    <a:pt x="5598" y="20508"/>
                  </a:cubicBezTo>
                  <a:lnTo>
                    <a:pt x="7879" y="3094"/>
                  </a:lnTo>
                  <a:cubicBezTo>
                    <a:pt x="8086" y="1601"/>
                    <a:pt x="7008" y="192"/>
                    <a:pt x="5515" y="26"/>
                  </a:cubicBezTo>
                  <a:cubicBezTo>
                    <a:pt x="5391" y="8"/>
                    <a:pt x="5268" y="0"/>
                    <a:pt x="5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3"/>
            <p:cNvSpPr/>
            <p:nvPr/>
          </p:nvSpPr>
          <p:spPr>
            <a:xfrm>
              <a:off x="9385761" y="978293"/>
              <a:ext cx="185331" cy="525601"/>
            </a:xfrm>
            <a:custGeom>
              <a:rect b="b" l="l" r="r" t="t"/>
              <a:pathLst>
                <a:path extrusionOk="0" h="22932" w="8086">
                  <a:moveTo>
                    <a:pt x="5202" y="1"/>
                  </a:moveTo>
                  <a:cubicBezTo>
                    <a:pt x="3835" y="1"/>
                    <a:pt x="2640" y="994"/>
                    <a:pt x="2447" y="2382"/>
                  </a:cubicBezTo>
                  <a:lnTo>
                    <a:pt x="208" y="19837"/>
                  </a:lnTo>
                  <a:cubicBezTo>
                    <a:pt x="1" y="21330"/>
                    <a:pt x="1079" y="22698"/>
                    <a:pt x="2571" y="22906"/>
                  </a:cubicBezTo>
                  <a:cubicBezTo>
                    <a:pt x="2695" y="22923"/>
                    <a:pt x="2818" y="22931"/>
                    <a:pt x="2940" y="22931"/>
                  </a:cubicBezTo>
                  <a:cubicBezTo>
                    <a:pt x="4283" y="22931"/>
                    <a:pt x="5449" y="21911"/>
                    <a:pt x="5640" y="20542"/>
                  </a:cubicBezTo>
                  <a:lnTo>
                    <a:pt x="7878" y="3087"/>
                  </a:lnTo>
                  <a:cubicBezTo>
                    <a:pt x="8086" y="1594"/>
                    <a:pt x="7049" y="226"/>
                    <a:pt x="5515" y="18"/>
                  </a:cubicBezTo>
                  <a:cubicBezTo>
                    <a:pt x="5410" y="7"/>
                    <a:pt x="5305" y="1"/>
                    <a:pt x="5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3"/>
            <p:cNvSpPr/>
            <p:nvPr/>
          </p:nvSpPr>
          <p:spPr>
            <a:xfrm>
              <a:off x="5607268" y="1523202"/>
              <a:ext cx="160623" cy="176851"/>
            </a:xfrm>
            <a:custGeom>
              <a:rect b="b" l="l" r="r" t="t"/>
              <a:pathLst>
                <a:path extrusionOk="0" h="7716" w="7008">
                  <a:moveTo>
                    <a:pt x="3587" y="1"/>
                  </a:moveTo>
                  <a:cubicBezTo>
                    <a:pt x="3231" y="1"/>
                    <a:pt x="2892" y="46"/>
                    <a:pt x="2571" y="127"/>
                  </a:cubicBezTo>
                  <a:cubicBezTo>
                    <a:pt x="2115" y="251"/>
                    <a:pt x="1742" y="458"/>
                    <a:pt x="1452" y="790"/>
                  </a:cubicBezTo>
                  <a:cubicBezTo>
                    <a:pt x="1161" y="1122"/>
                    <a:pt x="996" y="1495"/>
                    <a:pt x="954" y="1951"/>
                  </a:cubicBezTo>
                  <a:cubicBezTo>
                    <a:pt x="913" y="2448"/>
                    <a:pt x="954" y="2822"/>
                    <a:pt x="1161" y="3153"/>
                  </a:cubicBezTo>
                  <a:cubicBezTo>
                    <a:pt x="1369" y="3485"/>
                    <a:pt x="1618" y="3734"/>
                    <a:pt x="1949" y="3900"/>
                  </a:cubicBezTo>
                  <a:cubicBezTo>
                    <a:pt x="2239" y="4107"/>
                    <a:pt x="2654" y="4273"/>
                    <a:pt x="3152" y="4480"/>
                  </a:cubicBezTo>
                  <a:cubicBezTo>
                    <a:pt x="3442" y="4605"/>
                    <a:pt x="3732" y="4729"/>
                    <a:pt x="3898" y="4812"/>
                  </a:cubicBezTo>
                  <a:cubicBezTo>
                    <a:pt x="4064" y="4895"/>
                    <a:pt x="4230" y="5019"/>
                    <a:pt x="4313" y="5144"/>
                  </a:cubicBezTo>
                  <a:cubicBezTo>
                    <a:pt x="4437" y="5268"/>
                    <a:pt x="4478" y="5434"/>
                    <a:pt x="4437" y="5600"/>
                  </a:cubicBezTo>
                  <a:cubicBezTo>
                    <a:pt x="4437" y="5807"/>
                    <a:pt x="4313" y="5931"/>
                    <a:pt x="4147" y="6014"/>
                  </a:cubicBezTo>
                  <a:cubicBezTo>
                    <a:pt x="4025" y="6075"/>
                    <a:pt x="3859" y="6113"/>
                    <a:pt x="3665" y="6113"/>
                  </a:cubicBezTo>
                  <a:cubicBezTo>
                    <a:pt x="3594" y="6113"/>
                    <a:pt x="3520" y="6108"/>
                    <a:pt x="3442" y="6097"/>
                  </a:cubicBezTo>
                  <a:cubicBezTo>
                    <a:pt x="3069" y="6056"/>
                    <a:pt x="2613" y="5890"/>
                    <a:pt x="2115" y="5600"/>
                  </a:cubicBezTo>
                  <a:cubicBezTo>
                    <a:pt x="1659" y="5351"/>
                    <a:pt x="1244" y="5019"/>
                    <a:pt x="913" y="4646"/>
                  </a:cubicBezTo>
                  <a:lnTo>
                    <a:pt x="1" y="6056"/>
                  </a:lnTo>
                  <a:cubicBezTo>
                    <a:pt x="374" y="6470"/>
                    <a:pt x="871" y="6843"/>
                    <a:pt x="1452" y="7134"/>
                  </a:cubicBezTo>
                  <a:cubicBezTo>
                    <a:pt x="2032" y="7424"/>
                    <a:pt x="2613" y="7590"/>
                    <a:pt x="3235" y="7673"/>
                  </a:cubicBezTo>
                  <a:cubicBezTo>
                    <a:pt x="3440" y="7702"/>
                    <a:pt x="3635" y="7716"/>
                    <a:pt x="3822" y="7716"/>
                  </a:cubicBezTo>
                  <a:cubicBezTo>
                    <a:pt x="4162" y="7716"/>
                    <a:pt x="4474" y="7670"/>
                    <a:pt x="4769" y="7590"/>
                  </a:cubicBezTo>
                  <a:cubicBezTo>
                    <a:pt x="5266" y="7465"/>
                    <a:pt x="5639" y="7258"/>
                    <a:pt x="5930" y="6926"/>
                  </a:cubicBezTo>
                  <a:cubicBezTo>
                    <a:pt x="6261" y="6636"/>
                    <a:pt x="6427" y="6222"/>
                    <a:pt x="6510" y="5724"/>
                  </a:cubicBezTo>
                  <a:cubicBezTo>
                    <a:pt x="6552" y="5226"/>
                    <a:pt x="6469" y="4812"/>
                    <a:pt x="6261" y="4480"/>
                  </a:cubicBezTo>
                  <a:cubicBezTo>
                    <a:pt x="6095" y="4148"/>
                    <a:pt x="5805" y="3900"/>
                    <a:pt x="5515" y="3692"/>
                  </a:cubicBezTo>
                  <a:cubicBezTo>
                    <a:pt x="5183" y="3527"/>
                    <a:pt x="4769" y="3319"/>
                    <a:pt x="4271" y="3112"/>
                  </a:cubicBezTo>
                  <a:cubicBezTo>
                    <a:pt x="3939" y="2946"/>
                    <a:pt x="3691" y="2863"/>
                    <a:pt x="3525" y="2739"/>
                  </a:cubicBezTo>
                  <a:cubicBezTo>
                    <a:pt x="3359" y="2656"/>
                    <a:pt x="3235" y="2573"/>
                    <a:pt x="3110" y="2448"/>
                  </a:cubicBezTo>
                  <a:cubicBezTo>
                    <a:pt x="3027" y="2324"/>
                    <a:pt x="2986" y="2158"/>
                    <a:pt x="2986" y="1992"/>
                  </a:cubicBezTo>
                  <a:cubicBezTo>
                    <a:pt x="3027" y="1827"/>
                    <a:pt x="3110" y="1702"/>
                    <a:pt x="3235" y="1661"/>
                  </a:cubicBezTo>
                  <a:cubicBezTo>
                    <a:pt x="3400" y="1578"/>
                    <a:pt x="3608" y="1578"/>
                    <a:pt x="3815" y="1578"/>
                  </a:cubicBezTo>
                  <a:cubicBezTo>
                    <a:pt x="4147" y="1619"/>
                    <a:pt x="4478" y="1744"/>
                    <a:pt x="4935" y="1951"/>
                  </a:cubicBezTo>
                  <a:cubicBezTo>
                    <a:pt x="5349" y="2158"/>
                    <a:pt x="5764" y="2366"/>
                    <a:pt x="6095" y="2656"/>
                  </a:cubicBezTo>
                  <a:lnTo>
                    <a:pt x="7008" y="1205"/>
                  </a:lnTo>
                  <a:cubicBezTo>
                    <a:pt x="6676" y="914"/>
                    <a:pt x="6220" y="666"/>
                    <a:pt x="5722" y="458"/>
                  </a:cubicBezTo>
                  <a:cubicBezTo>
                    <a:pt x="5225" y="251"/>
                    <a:pt x="4727" y="85"/>
                    <a:pt x="4188" y="44"/>
                  </a:cubicBezTo>
                  <a:cubicBezTo>
                    <a:pt x="3983" y="14"/>
                    <a:pt x="3782" y="1"/>
                    <a:pt x="35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3"/>
            <p:cNvSpPr/>
            <p:nvPr/>
          </p:nvSpPr>
          <p:spPr>
            <a:xfrm>
              <a:off x="5844861" y="1546994"/>
              <a:ext cx="153954" cy="185331"/>
            </a:xfrm>
            <a:custGeom>
              <a:rect b="b" l="l" r="r" t="t"/>
              <a:pathLst>
                <a:path extrusionOk="0" h="8086" w="6717">
                  <a:moveTo>
                    <a:pt x="912" y="1"/>
                  </a:moveTo>
                  <a:lnTo>
                    <a:pt x="0" y="7381"/>
                  </a:lnTo>
                  <a:lnTo>
                    <a:pt x="5929" y="8086"/>
                  </a:lnTo>
                  <a:lnTo>
                    <a:pt x="6136" y="6552"/>
                  </a:lnTo>
                  <a:lnTo>
                    <a:pt x="2115" y="6096"/>
                  </a:lnTo>
                  <a:lnTo>
                    <a:pt x="2280" y="4686"/>
                  </a:lnTo>
                  <a:lnTo>
                    <a:pt x="5805" y="5101"/>
                  </a:lnTo>
                  <a:lnTo>
                    <a:pt x="5971" y="3567"/>
                  </a:lnTo>
                  <a:lnTo>
                    <a:pt x="2488" y="3152"/>
                  </a:lnTo>
                  <a:lnTo>
                    <a:pt x="2654" y="1784"/>
                  </a:lnTo>
                  <a:lnTo>
                    <a:pt x="6551" y="2240"/>
                  </a:lnTo>
                  <a:lnTo>
                    <a:pt x="6717" y="706"/>
                  </a:lnTo>
                  <a:lnTo>
                    <a:pt x="91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3"/>
            <p:cNvSpPr/>
            <p:nvPr/>
          </p:nvSpPr>
          <p:spPr>
            <a:xfrm>
              <a:off x="6077686" y="1575507"/>
              <a:ext cx="157758" cy="173940"/>
            </a:xfrm>
            <a:custGeom>
              <a:rect b="b" l="l" r="r" t="t"/>
              <a:pathLst>
                <a:path extrusionOk="0" h="7589" w="6883">
                  <a:moveTo>
                    <a:pt x="2612" y="1742"/>
                  </a:moveTo>
                  <a:lnTo>
                    <a:pt x="3856" y="1908"/>
                  </a:lnTo>
                  <a:cubicBezTo>
                    <a:pt x="4229" y="1949"/>
                    <a:pt x="4520" y="2074"/>
                    <a:pt x="4727" y="2323"/>
                  </a:cubicBezTo>
                  <a:cubicBezTo>
                    <a:pt x="4893" y="2530"/>
                    <a:pt x="4976" y="2820"/>
                    <a:pt x="4934" y="3152"/>
                  </a:cubicBezTo>
                  <a:cubicBezTo>
                    <a:pt x="4893" y="3525"/>
                    <a:pt x="4768" y="3815"/>
                    <a:pt x="4520" y="3981"/>
                  </a:cubicBezTo>
                  <a:cubicBezTo>
                    <a:pt x="4337" y="4102"/>
                    <a:pt x="4133" y="4179"/>
                    <a:pt x="3874" y="4179"/>
                  </a:cubicBezTo>
                  <a:cubicBezTo>
                    <a:pt x="3779" y="4179"/>
                    <a:pt x="3677" y="4169"/>
                    <a:pt x="3566" y="4147"/>
                  </a:cubicBezTo>
                  <a:lnTo>
                    <a:pt x="2364" y="4022"/>
                  </a:lnTo>
                  <a:lnTo>
                    <a:pt x="2612" y="1742"/>
                  </a:lnTo>
                  <a:close/>
                  <a:moveTo>
                    <a:pt x="871" y="1"/>
                  </a:moveTo>
                  <a:lnTo>
                    <a:pt x="0" y="7381"/>
                  </a:lnTo>
                  <a:lnTo>
                    <a:pt x="1907" y="7588"/>
                  </a:lnTo>
                  <a:lnTo>
                    <a:pt x="2156" y="5557"/>
                  </a:lnTo>
                  <a:lnTo>
                    <a:pt x="3483" y="5722"/>
                  </a:lnTo>
                  <a:cubicBezTo>
                    <a:pt x="3691" y="5750"/>
                    <a:pt x="3888" y="5763"/>
                    <a:pt x="4077" y="5763"/>
                  </a:cubicBezTo>
                  <a:cubicBezTo>
                    <a:pt x="4754" y="5763"/>
                    <a:pt x="5309" y="5591"/>
                    <a:pt x="5763" y="5266"/>
                  </a:cubicBezTo>
                  <a:cubicBezTo>
                    <a:pt x="6344" y="4852"/>
                    <a:pt x="6676" y="4188"/>
                    <a:pt x="6800" y="3318"/>
                  </a:cubicBezTo>
                  <a:cubicBezTo>
                    <a:pt x="6883" y="2488"/>
                    <a:pt x="6717" y="1825"/>
                    <a:pt x="6220" y="1327"/>
                  </a:cubicBezTo>
                  <a:cubicBezTo>
                    <a:pt x="5763" y="788"/>
                    <a:pt x="5059" y="498"/>
                    <a:pt x="4146" y="374"/>
                  </a:cubicBezTo>
                  <a:lnTo>
                    <a:pt x="8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3"/>
            <p:cNvSpPr/>
            <p:nvPr/>
          </p:nvSpPr>
          <p:spPr>
            <a:xfrm>
              <a:off x="6320963" y="1603080"/>
              <a:ext cx="149232" cy="180564"/>
            </a:xfrm>
            <a:custGeom>
              <a:rect b="b" l="l" r="r" t="t"/>
              <a:pathLst>
                <a:path extrusionOk="0" h="7878" w="6511">
                  <a:moveTo>
                    <a:pt x="208" y="0"/>
                  </a:moveTo>
                  <a:lnTo>
                    <a:pt x="1" y="1576"/>
                  </a:lnTo>
                  <a:lnTo>
                    <a:pt x="2198" y="1824"/>
                  </a:lnTo>
                  <a:lnTo>
                    <a:pt x="1493" y="7629"/>
                  </a:lnTo>
                  <a:lnTo>
                    <a:pt x="3400" y="7878"/>
                  </a:lnTo>
                  <a:lnTo>
                    <a:pt x="4105" y="2073"/>
                  </a:lnTo>
                  <a:lnTo>
                    <a:pt x="6344" y="2322"/>
                  </a:lnTo>
                  <a:lnTo>
                    <a:pt x="6510" y="746"/>
                  </a:lnTo>
                  <a:lnTo>
                    <a:pt x="2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3"/>
            <p:cNvSpPr/>
            <p:nvPr/>
          </p:nvSpPr>
          <p:spPr>
            <a:xfrm>
              <a:off x="6540494" y="1631570"/>
              <a:ext cx="153977" cy="185354"/>
            </a:xfrm>
            <a:custGeom>
              <a:rect b="b" l="l" r="r" t="t"/>
              <a:pathLst>
                <a:path extrusionOk="0" h="8087" w="6718">
                  <a:moveTo>
                    <a:pt x="871" y="1"/>
                  </a:moveTo>
                  <a:lnTo>
                    <a:pt x="0" y="7381"/>
                  </a:lnTo>
                  <a:lnTo>
                    <a:pt x="5929" y="8086"/>
                  </a:lnTo>
                  <a:lnTo>
                    <a:pt x="6095" y="6552"/>
                  </a:lnTo>
                  <a:lnTo>
                    <a:pt x="2115" y="6054"/>
                  </a:lnTo>
                  <a:lnTo>
                    <a:pt x="2281" y="4686"/>
                  </a:lnTo>
                  <a:lnTo>
                    <a:pt x="5805" y="5101"/>
                  </a:lnTo>
                  <a:lnTo>
                    <a:pt x="5971" y="3567"/>
                  </a:lnTo>
                  <a:lnTo>
                    <a:pt x="2447" y="3152"/>
                  </a:lnTo>
                  <a:lnTo>
                    <a:pt x="2612" y="1742"/>
                  </a:lnTo>
                  <a:lnTo>
                    <a:pt x="6510" y="2240"/>
                  </a:lnTo>
                  <a:lnTo>
                    <a:pt x="6717" y="706"/>
                  </a:lnTo>
                  <a:lnTo>
                    <a:pt x="8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3"/>
            <p:cNvSpPr/>
            <p:nvPr/>
          </p:nvSpPr>
          <p:spPr>
            <a:xfrm>
              <a:off x="6775222" y="1660083"/>
              <a:ext cx="214783" cy="192001"/>
            </a:xfrm>
            <a:custGeom>
              <a:rect b="b" l="l" r="r" t="t"/>
              <a:pathLst>
                <a:path extrusionOk="0" h="8377" w="9371">
                  <a:moveTo>
                    <a:pt x="913" y="1"/>
                  </a:moveTo>
                  <a:lnTo>
                    <a:pt x="0" y="7381"/>
                  </a:lnTo>
                  <a:lnTo>
                    <a:pt x="1742" y="7588"/>
                  </a:lnTo>
                  <a:lnTo>
                    <a:pt x="2322" y="2903"/>
                  </a:lnTo>
                  <a:lnTo>
                    <a:pt x="3732" y="7049"/>
                  </a:lnTo>
                  <a:lnTo>
                    <a:pt x="4976" y="7215"/>
                  </a:lnTo>
                  <a:lnTo>
                    <a:pt x="7339" y="3525"/>
                  </a:lnTo>
                  <a:lnTo>
                    <a:pt x="7339" y="3525"/>
                  </a:lnTo>
                  <a:lnTo>
                    <a:pt x="6759" y="8169"/>
                  </a:lnTo>
                  <a:lnTo>
                    <a:pt x="8459" y="8376"/>
                  </a:lnTo>
                  <a:lnTo>
                    <a:pt x="9371" y="996"/>
                  </a:lnTo>
                  <a:lnTo>
                    <a:pt x="7298" y="747"/>
                  </a:lnTo>
                  <a:lnTo>
                    <a:pt x="4644" y="4810"/>
                  </a:lnTo>
                  <a:lnTo>
                    <a:pt x="3027" y="250"/>
                  </a:lnTo>
                  <a:lnTo>
                    <a:pt x="91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3"/>
            <p:cNvSpPr/>
            <p:nvPr/>
          </p:nvSpPr>
          <p:spPr>
            <a:xfrm>
              <a:off x="7074562" y="1696205"/>
              <a:ext cx="159684" cy="180197"/>
            </a:xfrm>
            <a:custGeom>
              <a:rect b="b" l="l" r="r" t="t"/>
              <a:pathLst>
                <a:path extrusionOk="0" h="7862" w="6967">
                  <a:moveTo>
                    <a:pt x="2655" y="1742"/>
                  </a:moveTo>
                  <a:lnTo>
                    <a:pt x="4106" y="1908"/>
                  </a:lnTo>
                  <a:cubicBezTo>
                    <a:pt x="4396" y="1949"/>
                    <a:pt x="4603" y="2032"/>
                    <a:pt x="4728" y="2156"/>
                  </a:cubicBezTo>
                  <a:cubicBezTo>
                    <a:pt x="4893" y="2322"/>
                    <a:pt x="4935" y="2488"/>
                    <a:pt x="4893" y="2695"/>
                  </a:cubicBezTo>
                  <a:cubicBezTo>
                    <a:pt x="4893" y="2944"/>
                    <a:pt x="4769" y="3110"/>
                    <a:pt x="4603" y="3234"/>
                  </a:cubicBezTo>
                  <a:cubicBezTo>
                    <a:pt x="4437" y="3317"/>
                    <a:pt x="4230" y="3359"/>
                    <a:pt x="3940" y="3359"/>
                  </a:cubicBezTo>
                  <a:lnTo>
                    <a:pt x="2489" y="3151"/>
                  </a:lnTo>
                  <a:lnTo>
                    <a:pt x="2655" y="1742"/>
                  </a:lnTo>
                  <a:close/>
                  <a:moveTo>
                    <a:pt x="2323" y="4561"/>
                  </a:moveTo>
                  <a:lnTo>
                    <a:pt x="3774" y="4727"/>
                  </a:lnTo>
                  <a:cubicBezTo>
                    <a:pt x="4106" y="4768"/>
                    <a:pt x="4396" y="4893"/>
                    <a:pt x="4562" y="5059"/>
                  </a:cubicBezTo>
                  <a:cubicBezTo>
                    <a:pt x="4728" y="5183"/>
                    <a:pt x="4811" y="5390"/>
                    <a:pt x="4769" y="5639"/>
                  </a:cubicBezTo>
                  <a:cubicBezTo>
                    <a:pt x="4769" y="5888"/>
                    <a:pt x="4645" y="6054"/>
                    <a:pt x="4437" y="6178"/>
                  </a:cubicBezTo>
                  <a:cubicBezTo>
                    <a:pt x="4251" y="6272"/>
                    <a:pt x="4064" y="6318"/>
                    <a:pt x="3843" y="6318"/>
                  </a:cubicBezTo>
                  <a:cubicBezTo>
                    <a:pt x="3769" y="6318"/>
                    <a:pt x="3691" y="6313"/>
                    <a:pt x="3608" y="6303"/>
                  </a:cubicBezTo>
                  <a:lnTo>
                    <a:pt x="2116" y="6095"/>
                  </a:lnTo>
                  <a:lnTo>
                    <a:pt x="2323" y="4561"/>
                  </a:lnTo>
                  <a:close/>
                  <a:moveTo>
                    <a:pt x="913" y="0"/>
                  </a:moveTo>
                  <a:lnTo>
                    <a:pt x="1" y="7381"/>
                  </a:lnTo>
                  <a:lnTo>
                    <a:pt x="3650" y="7837"/>
                  </a:lnTo>
                  <a:cubicBezTo>
                    <a:pt x="3862" y="7852"/>
                    <a:pt x="4063" y="7862"/>
                    <a:pt x="4256" y="7862"/>
                  </a:cubicBezTo>
                  <a:cubicBezTo>
                    <a:pt x="4589" y="7862"/>
                    <a:pt x="4895" y="7833"/>
                    <a:pt x="5184" y="7754"/>
                  </a:cubicBezTo>
                  <a:cubicBezTo>
                    <a:pt x="5640" y="7629"/>
                    <a:pt x="6013" y="7422"/>
                    <a:pt x="6262" y="7173"/>
                  </a:cubicBezTo>
                  <a:cubicBezTo>
                    <a:pt x="6552" y="6883"/>
                    <a:pt x="6718" y="6510"/>
                    <a:pt x="6759" y="6095"/>
                  </a:cubicBezTo>
                  <a:cubicBezTo>
                    <a:pt x="6801" y="5639"/>
                    <a:pt x="6718" y="5225"/>
                    <a:pt x="6469" y="4851"/>
                  </a:cubicBezTo>
                  <a:cubicBezTo>
                    <a:pt x="6262" y="4478"/>
                    <a:pt x="5930" y="4188"/>
                    <a:pt x="5474" y="4064"/>
                  </a:cubicBezTo>
                  <a:cubicBezTo>
                    <a:pt x="5847" y="3981"/>
                    <a:pt x="6179" y="3856"/>
                    <a:pt x="6469" y="3566"/>
                  </a:cubicBezTo>
                  <a:cubicBezTo>
                    <a:pt x="6718" y="3317"/>
                    <a:pt x="6884" y="2986"/>
                    <a:pt x="6925" y="2612"/>
                  </a:cubicBezTo>
                  <a:cubicBezTo>
                    <a:pt x="6967" y="2239"/>
                    <a:pt x="6884" y="1908"/>
                    <a:pt x="6718" y="1576"/>
                  </a:cubicBezTo>
                  <a:cubicBezTo>
                    <a:pt x="6511" y="1286"/>
                    <a:pt x="6220" y="1037"/>
                    <a:pt x="5847" y="830"/>
                  </a:cubicBezTo>
                  <a:cubicBezTo>
                    <a:pt x="5432" y="622"/>
                    <a:pt x="4976" y="498"/>
                    <a:pt x="4396" y="415"/>
                  </a:cubicBezTo>
                  <a:lnTo>
                    <a:pt x="9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3"/>
            <p:cNvSpPr/>
            <p:nvPr/>
          </p:nvSpPr>
          <p:spPr>
            <a:xfrm>
              <a:off x="7319764" y="1725658"/>
              <a:ext cx="153977" cy="185331"/>
            </a:xfrm>
            <a:custGeom>
              <a:rect b="b" l="l" r="r" t="t"/>
              <a:pathLst>
                <a:path extrusionOk="0" h="8086" w="6718">
                  <a:moveTo>
                    <a:pt x="912" y="1"/>
                  </a:moveTo>
                  <a:lnTo>
                    <a:pt x="0" y="7381"/>
                  </a:lnTo>
                  <a:lnTo>
                    <a:pt x="5929" y="8086"/>
                  </a:lnTo>
                  <a:lnTo>
                    <a:pt x="6137" y="6552"/>
                  </a:lnTo>
                  <a:lnTo>
                    <a:pt x="2115" y="6096"/>
                  </a:lnTo>
                  <a:lnTo>
                    <a:pt x="2281" y="4686"/>
                  </a:lnTo>
                  <a:lnTo>
                    <a:pt x="5805" y="5101"/>
                  </a:lnTo>
                  <a:lnTo>
                    <a:pt x="6012" y="3566"/>
                  </a:lnTo>
                  <a:lnTo>
                    <a:pt x="2488" y="3152"/>
                  </a:lnTo>
                  <a:lnTo>
                    <a:pt x="2654" y="1784"/>
                  </a:lnTo>
                  <a:lnTo>
                    <a:pt x="6551" y="2240"/>
                  </a:lnTo>
                  <a:lnTo>
                    <a:pt x="6717" y="706"/>
                  </a:lnTo>
                  <a:lnTo>
                    <a:pt x="91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3"/>
            <p:cNvSpPr/>
            <p:nvPr/>
          </p:nvSpPr>
          <p:spPr>
            <a:xfrm>
              <a:off x="7555431" y="1754171"/>
              <a:ext cx="162526" cy="188196"/>
            </a:xfrm>
            <a:custGeom>
              <a:rect b="b" l="l" r="r" t="t"/>
              <a:pathLst>
                <a:path extrusionOk="0" h="8211" w="7091">
                  <a:moveTo>
                    <a:pt x="2654" y="1783"/>
                  </a:moveTo>
                  <a:lnTo>
                    <a:pt x="4023" y="1949"/>
                  </a:lnTo>
                  <a:cubicBezTo>
                    <a:pt x="4437" y="1991"/>
                    <a:pt x="4727" y="2115"/>
                    <a:pt x="4893" y="2364"/>
                  </a:cubicBezTo>
                  <a:cubicBezTo>
                    <a:pt x="5101" y="2571"/>
                    <a:pt x="5184" y="2861"/>
                    <a:pt x="5142" y="3193"/>
                  </a:cubicBezTo>
                  <a:cubicBezTo>
                    <a:pt x="5101" y="3566"/>
                    <a:pt x="4935" y="3857"/>
                    <a:pt x="4727" y="4022"/>
                  </a:cubicBezTo>
                  <a:cubicBezTo>
                    <a:pt x="4521" y="4160"/>
                    <a:pt x="4258" y="4240"/>
                    <a:pt x="3962" y="4240"/>
                  </a:cubicBezTo>
                  <a:cubicBezTo>
                    <a:pt x="3901" y="4240"/>
                    <a:pt x="3838" y="4237"/>
                    <a:pt x="3774" y="4230"/>
                  </a:cubicBezTo>
                  <a:lnTo>
                    <a:pt x="2364" y="4022"/>
                  </a:lnTo>
                  <a:lnTo>
                    <a:pt x="2654" y="1783"/>
                  </a:lnTo>
                  <a:close/>
                  <a:moveTo>
                    <a:pt x="913" y="1"/>
                  </a:moveTo>
                  <a:lnTo>
                    <a:pt x="1" y="7381"/>
                  </a:lnTo>
                  <a:lnTo>
                    <a:pt x="1949" y="7630"/>
                  </a:lnTo>
                  <a:lnTo>
                    <a:pt x="2198" y="5598"/>
                  </a:lnTo>
                  <a:lnTo>
                    <a:pt x="3567" y="5764"/>
                  </a:lnTo>
                  <a:lnTo>
                    <a:pt x="3608" y="5764"/>
                  </a:lnTo>
                  <a:lnTo>
                    <a:pt x="4437" y="7920"/>
                  </a:lnTo>
                  <a:lnTo>
                    <a:pt x="6635" y="8210"/>
                  </a:lnTo>
                  <a:lnTo>
                    <a:pt x="5391" y="5598"/>
                  </a:lnTo>
                  <a:cubicBezTo>
                    <a:pt x="5847" y="5432"/>
                    <a:pt x="6179" y="5142"/>
                    <a:pt x="6469" y="4769"/>
                  </a:cubicBezTo>
                  <a:cubicBezTo>
                    <a:pt x="6759" y="4396"/>
                    <a:pt x="6925" y="3939"/>
                    <a:pt x="6966" y="3359"/>
                  </a:cubicBezTo>
                  <a:cubicBezTo>
                    <a:pt x="7091" y="2530"/>
                    <a:pt x="6883" y="1866"/>
                    <a:pt x="6386" y="1369"/>
                  </a:cubicBezTo>
                  <a:cubicBezTo>
                    <a:pt x="5930" y="830"/>
                    <a:pt x="5184" y="540"/>
                    <a:pt x="4230" y="415"/>
                  </a:cubicBezTo>
                  <a:lnTo>
                    <a:pt x="91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05" name="Shape 1905"/>
        <p:cNvGrpSpPr/>
        <p:nvPr/>
      </p:nvGrpSpPr>
      <p:grpSpPr>
        <a:xfrm>
          <a:off x="0" y="0"/>
          <a:ext cx="0" cy="0"/>
          <a:chOff x="0" y="0"/>
          <a:chExt cx="0" cy="0"/>
        </a:xfrm>
      </p:grpSpPr>
      <p:sp>
        <p:nvSpPr>
          <p:cNvPr id="1906" name="Google Shape;1906;p79"/>
          <p:cNvSpPr/>
          <p:nvPr/>
        </p:nvSpPr>
        <p:spPr>
          <a:xfrm>
            <a:off x="2104688" y="3819774"/>
            <a:ext cx="791400" cy="754200"/>
          </a:xfrm>
          <a:prstGeom prst="roundRect">
            <a:avLst>
              <a:gd fmla="val 16667" name="adj"/>
            </a:avLst>
          </a:prstGeom>
          <a:solidFill>
            <a:srgbClr val="D97D5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9"/>
          <p:cNvSpPr/>
          <p:nvPr/>
        </p:nvSpPr>
        <p:spPr>
          <a:xfrm>
            <a:off x="4675308" y="2886324"/>
            <a:ext cx="791400" cy="754200"/>
          </a:xfrm>
          <a:prstGeom prst="roundRect">
            <a:avLst>
              <a:gd fmla="val 16667" name="adj"/>
            </a:avLst>
          </a:prstGeom>
          <a:solidFill>
            <a:srgbClr val="686D8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9"/>
          <p:cNvSpPr/>
          <p:nvPr/>
        </p:nvSpPr>
        <p:spPr>
          <a:xfrm>
            <a:off x="3613478" y="2886324"/>
            <a:ext cx="791400" cy="754200"/>
          </a:xfrm>
          <a:prstGeom prst="roundRect">
            <a:avLst>
              <a:gd fmla="val 16667" name="adj"/>
            </a:avLst>
          </a:prstGeom>
          <a:solidFill>
            <a:srgbClr val="21385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9"/>
          <p:cNvSpPr/>
          <p:nvPr/>
        </p:nvSpPr>
        <p:spPr>
          <a:xfrm>
            <a:off x="2603013" y="2886324"/>
            <a:ext cx="791400" cy="754200"/>
          </a:xfrm>
          <a:prstGeom prst="roundRect">
            <a:avLst>
              <a:gd fmla="val 16667" name="adj"/>
            </a:avLst>
          </a:prstGeom>
          <a:solidFill>
            <a:srgbClr val="59595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9"/>
          <p:cNvSpPr txBox="1"/>
          <p:nvPr/>
        </p:nvSpPr>
        <p:spPr>
          <a:xfrm>
            <a:off x="2104688" y="397682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#d97d5b</a:t>
            </a:r>
            <a:endParaRPr sz="1000">
              <a:solidFill>
                <a:srgbClr val="FFFFFF"/>
              </a:solidFill>
            </a:endParaRPr>
          </a:p>
        </p:txBody>
      </p:sp>
      <p:sp>
        <p:nvSpPr>
          <p:cNvPr id="1911" name="Google Shape;1911;p79"/>
          <p:cNvSpPr txBox="1"/>
          <p:nvPr/>
        </p:nvSpPr>
        <p:spPr>
          <a:xfrm>
            <a:off x="4675313" y="304337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#686d8c</a:t>
            </a:r>
            <a:endParaRPr sz="1000">
              <a:solidFill>
                <a:srgbClr val="FFFFFF"/>
              </a:solidFill>
            </a:endParaRPr>
          </a:p>
        </p:txBody>
      </p:sp>
      <p:sp>
        <p:nvSpPr>
          <p:cNvPr id="1912" name="Google Shape;1912;p79"/>
          <p:cNvSpPr txBox="1"/>
          <p:nvPr/>
        </p:nvSpPr>
        <p:spPr>
          <a:xfrm>
            <a:off x="3613488" y="304337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#21385b</a:t>
            </a:r>
            <a:endParaRPr sz="1000">
              <a:solidFill>
                <a:srgbClr val="FFFFFF"/>
              </a:solidFill>
            </a:endParaRPr>
          </a:p>
        </p:txBody>
      </p:sp>
      <p:sp>
        <p:nvSpPr>
          <p:cNvPr id="1913" name="Google Shape;1913;p79"/>
          <p:cNvSpPr txBox="1"/>
          <p:nvPr/>
        </p:nvSpPr>
        <p:spPr>
          <a:xfrm>
            <a:off x="2603013" y="304337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#595959</a:t>
            </a:r>
            <a:endParaRPr sz="1000">
              <a:solidFill>
                <a:srgbClr val="FFFFFF"/>
              </a:solidFill>
            </a:endParaRPr>
          </a:p>
        </p:txBody>
      </p:sp>
      <p:sp>
        <p:nvSpPr>
          <p:cNvPr id="1914" name="Google Shape;1914;p79"/>
          <p:cNvSpPr/>
          <p:nvPr/>
        </p:nvSpPr>
        <p:spPr>
          <a:xfrm>
            <a:off x="5213128" y="3819774"/>
            <a:ext cx="791400" cy="754200"/>
          </a:xfrm>
          <a:prstGeom prst="roundRect">
            <a:avLst>
              <a:gd fmla="val 16667" name="adj"/>
            </a:avLst>
          </a:prstGeom>
          <a:solidFill>
            <a:srgbClr val="FFF1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9"/>
          <p:cNvSpPr txBox="1"/>
          <p:nvPr/>
        </p:nvSpPr>
        <p:spPr>
          <a:xfrm>
            <a:off x="5213138" y="397682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00000"/>
                </a:solidFill>
              </a:rPr>
              <a:t>#fff1d6</a:t>
            </a:r>
            <a:endParaRPr sz="1000">
              <a:solidFill>
                <a:srgbClr val="000000"/>
              </a:solidFill>
            </a:endParaRPr>
          </a:p>
        </p:txBody>
      </p:sp>
      <p:sp>
        <p:nvSpPr>
          <p:cNvPr id="1916" name="Google Shape;1916;p79"/>
          <p:cNvSpPr/>
          <p:nvPr/>
        </p:nvSpPr>
        <p:spPr>
          <a:xfrm>
            <a:off x="4176978" y="3819774"/>
            <a:ext cx="791400" cy="754200"/>
          </a:xfrm>
          <a:prstGeom prst="roundRect">
            <a:avLst>
              <a:gd fmla="val 16667" name="adj"/>
            </a:avLst>
          </a:prstGeom>
          <a:solidFill>
            <a:srgbClr val="FDDEA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9"/>
          <p:cNvSpPr txBox="1"/>
          <p:nvPr/>
        </p:nvSpPr>
        <p:spPr>
          <a:xfrm>
            <a:off x="4176988" y="397682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00000"/>
                </a:solidFill>
              </a:rPr>
              <a:t>#fddea6</a:t>
            </a:r>
            <a:endParaRPr sz="1000">
              <a:solidFill>
                <a:srgbClr val="000000"/>
              </a:solidFill>
            </a:endParaRPr>
          </a:p>
        </p:txBody>
      </p:sp>
      <p:sp>
        <p:nvSpPr>
          <p:cNvPr id="1918" name="Google Shape;1918;p79"/>
          <p:cNvSpPr/>
          <p:nvPr/>
        </p:nvSpPr>
        <p:spPr>
          <a:xfrm>
            <a:off x="6249283" y="3819774"/>
            <a:ext cx="791400" cy="754200"/>
          </a:xfrm>
          <a:prstGeom prst="roundRect">
            <a:avLst>
              <a:gd fmla="val 16667" name="adj"/>
            </a:avLst>
          </a:prstGeom>
          <a:solidFill>
            <a:srgbClr val="A2C4C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79"/>
          <p:cNvSpPr/>
          <p:nvPr/>
        </p:nvSpPr>
        <p:spPr>
          <a:xfrm>
            <a:off x="5711453" y="2886324"/>
            <a:ext cx="791400" cy="754200"/>
          </a:xfrm>
          <a:prstGeom prst="roundRect">
            <a:avLst>
              <a:gd fmla="val 16667" name="adj"/>
            </a:avLst>
          </a:prstGeom>
          <a:solidFill>
            <a:srgbClr val="BBBFD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79"/>
          <p:cNvSpPr txBox="1"/>
          <p:nvPr/>
        </p:nvSpPr>
        <p:spPr>
          <a:xfrm>
            <a:off x="6249288" y="397682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#a2c4c9</a:t>
            </a:r>
            <a:endParaRPr sz="1000">
              <a:solidFill>
                <a:srgbClr val="FFFFFF"/>
              </a:solidFill>
            </a:endParaRPr>
          </a:p>
        </p:txBody>
      </p:sp>
      <p:sp>
        <p:nvSpPr>
          <p:cNvPr id="1921" name="Google Shape;1921;p79"/>
          <p:cNvSpPr txBox="1"/>
          <p:nvPr/>
        </p:nvSpPr>
        <p:spPr>
          <a:xfrm>
            <a:off x="5711463" y="304337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#bbbfd9</a:t>
            </a:r>
            <a:endParaRPr sz="1000">
              <a:solidFill>
                <a:srgbClr val="FFFFFF"/>
              </a:solidFill>
            </a:endParaRPr>
          </a:p>
        </p:txBody>
      </p:sp>
      <p:sp>
        <p:nvSpPr>
          <p:cNvPr id="1922" name="Google Shape;1922;p79"/>
          <p:cNvSpPr/>
          <p:nvPr/>
        </p:nvSpPr>
        <p:spPr>
          <a:xfrm>
            <a:off x="3115153" y="3819774"/>
            <a:ext cx="791400" cy="754200"/>
          </a:xfrm>
          <a:prstGeom prst="roundRect">
            <a:avLst>
              <a:gd fmla="val 16667" name="adj"/>
            </a:avLst>
          </a:prstGeom>
          <a:solidFill>
            <a:srgbClr val="F2B84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9"/>
          <p:cNvSpPr txBox="1"/>
          <p:nvPr/>
        </p:nvSpPr>
        <p:spPr>
          <a:xfrm>
            <a:off x="3115163" y="3976824"/>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#f2b84b</a:t>
            </a:r>
            <a:endParaRPr sz="1000">
              <a:solidFill>
                <a:srgbClr val="FFFFFF"/>
              </a:solidFill>
            </a:endParaRPr>
          </a:p>
        </p:txBody>
      </p:sp>
      <p:sp>
        <p:nvSpPr>
          <p:cNvPr id="1924" name="Google Shape;1924;p79"/>
          <p:cNvSpPr txBox="1"/>
          <p:nvPr/>
        </p:nvSpPr>
        <p:spPr>
          <a:xfrm>
            <a:off x="1038475" y="4781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Fonts &amp; colors used</a:t>
            </a:r>
            <a:endParaRPr sz="2400">
              <a:solidFill>
                <a:srgbClr val="FFFFFF"/>
              </a:solidFill>
            </a:endParaRPr>
          </a:p>
        </p:txBody>
      </p:sp>
      <p:sp>
        <p:nvSpPr>
          <p:cNvPr id="1925" name="Google Shape;1925;p79"/>
          <p:cNvSpPr txBox="1"/>
          <p:nvPr/>
        </p:nvSpPr>
        <p:spPr>
          <a:xfrm>
            <a:off x="1058225" y="981625"/>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200">
                <a:solidFill>
                  <a:srgbClr val="FFFFFF"/>
                </a:solidFill>
              </a:rPr>
              <a:t>This presentation has been made using the following fonts:</a:t>
            </a:r>
            <a:endParaRPr sz="1200">
              <a:solidFill>
                <a:srgbClr val="FFFFFF"/>
              </a:solidFill>
            </a:endParaRPr>
          </a:p>
          <a:p>
            <a:pPr indent="0" lvl="0" marL="0" rtl="0" algn="l">
              <a:lnSpc>
                <a:spcPct val="115000"/>
              </a:lnSpc>
              <a:spcBef>
                <a:spcPts val="0"/>
              </a:spcBef>
              <a:spcAft>
                <a:spcPts val="0"/>
              </a:spcAft>
              <a:buNone/>
            </a:pPr>
            <a:r>
              <a:t/>
            </a:r>
            <a:endParaRPr>
              <a:solidFill>
                <a:srgbClr val="435D74"/>
              </a:solidFill>
            </a:endParaRPr>
          </a:p>
        </p:txBody>
      </p:sp>
      <p:sp>
        <p:nvSpPr>
          <p:cNvPr id="1926" name="Google Shape;1926;p79"/>
          <p:cNvSpPr txBox="1"/>
          <p:nvPr/>
        </p:nvSpPr>
        <p:spPr>
          <a:xfrm>
            <a:off x="1058225" y="1442799"/>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EFEFEF"/>
                </a:solidFill>
              </a:rPr>
              <a:t>Neucha</a:t>
            </a:r>
            <a:endParaRPr b="1" sz="1100">
              <a:solidFill>
                <a:srgbClr val="EFEFE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val="tx"/>
                    </a:ext>
                  </a:extLst>
                </a:hlinkClick>
              </a:rPr>
              <a:t>https://fonts.google.com/specimen/Neucha</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t/>
            </a:r>
            <a:endParaRPr sz="800">
              <a:solidFill>
                <a:srgbClr val="435D74"/>
              </a:solidFill>
            </a:endParaRPr>
          </a:p>
          <a:p>
            <a:pPr indent="0" lvl="0" marL="0" rtl="0" algn="ctr">
              <a:lnSpc>
                <a:spcPct val="115000"/>
              </a:lnSpc>
              <a:spcBef>
                <a:spcPts val="0"/>
              </a:spcBef>
              <a:spcAft>
                <a:spcPts val="0"/>
              </a:spcAft>
              <a:buNone/>
            </a:pPr>
            <a:r>
              <a:rPr b="1" lang="en" sz="1100">
                <a:solidFill>
                  <a:srgbClr val="FFFFFF"/>
                </a:solidFill>
              </a:rPr>
              <a:t>Roboto Slab</a:t>
            </a:r>
            <a:endParaRPr b="1" sz="1100">
              <a:solidFill>
                <a:srgbClr val="FFFFF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val="tx"/>
                    </a:ext>
                  </a:extLst>
                </a:hlinkClick>
              </a:rPr>
              <a:t>https://fonts.google.com/specimen/Roboto+Slab</a:t>
            </a:r>
            <a:r>
              <a:rPr lang="en" sz="1100">
                <a:solidFill>
                  <a:srgbClr val="FFFFFF"/>
                </a:solidFill>
              </a:rPr>
              <a:t>)</a:t>
            </a:r>
            <a:endParaRPr sz="11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30" name="Shape 1930"/>
        <p:cNvGrpSpPr/>
        <p:nvPr/>
      </p:nvGrpSpPr>
      <p:grpSpPr>
        <a:xfrm>
          <a:off x="0" y="0"/>
          <a:ext cx="0" cy="0"/>
          <a:chOff x="0" y="0"/>
          <a:chExt cx="0" cy="0"/>
        </a:xfrm>
      </p:grpSpPr>
      <p:sp>
        <p:nvSpPr>
          <p:cNvPr id="1931" name="Google Shape;1931;p80"/>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1932" name="Google Shape;1932;p80"/>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1933" name="Google Shape;1933;p80"/>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934" name="Google Shape;1934;p80"/>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935" name="Google Shape;1935;p80"/>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936" name="Google Shape;1936;p80"/>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937" name="Google Shape;1937;p80"/>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938" name="Google Shape;1938;p80"/>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939" name="Google Shape;1939;p80"/>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940" name="Google Shape;1940;p80"/>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941" name="Google Shape;1941;p80"/>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942" name="Google Shape;1942;p80"/>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46" name="Shape 1946"/>
        <p:cNvGrpSpPr/>
        <p:nvPr/>
      </p:nvGrpSpPr>
      <p:grpSpPr>
        <a:xfrm>
          <a:off x="0" y="0"/>
          <a:ext cx="0" cy="0"/>
          <a:chOff x="0" y="0"/>
          <a:chExt cx="0" cy="0"/>
        </a:xfrm>
      </p:grpSpPr>
      <p:sp>
        <p:nvSpPr>
          <p:cNvPr id="1947" name="Google Shape;1947;p81"/>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948" name="Google Shape;1948;p81"/>
          <p:cNvGrpSpPr/>
          <p:nvPr/>
        </p:nvGrpSpPr>
        <p:grpSpPr>
          <a:xfrm>
            <a:off x="5156078" y="3085736"/>
            <a:ext cx="474294" cy="551291"/>
            <a:chOff x="4727025" y="1332775"/>
            <a:chExt cx="59900" cy="69625"/>
          </a:xfrm>
        </p:grpSpPr>
        <p:sp>
          <p:nvSpPr>
            <p:cNvPr id="1949" name="Google Shape;1949;p8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8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 name="Google Shape;1951;p81"/>
          <p:cNvGrpSpPr/>
          <p:nvPr/>
        </p:nvGrpSpPr>
        <p:grpSpPr>
          <a:xfrm>
            <a:off x="5769734" y="2314340"/>
            <a:ext cx="555653" cy="557031"/>
            <a:chOff x="4820425" y="1329900"/>
            <a:chExt cx="70175" cy="70350"/>
          </a:xfrm>
        </p:grpSpPr>
        <p:sp>
          <p:nvSpPr>
            <p:cNvPr id="1952" name="Google Shape;1952;p8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8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8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8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 name="Google Shape;1956;p81"/>
          <p:cNvGrpSpPr/>
          <p:nvPr/>
        </p:nvGrpSpPr>
        <p:grpSpPr>
          <a:xfrm>
            <a:off x="6396103" y="2318845"/>
            <a:ext cx="582574" cy="533871"/>
            <a:chOff x="4903200" y="1331525"/>
            <a:chExt cx="73575" cy="67425"/>
          </a:xfrm>
        </p:grpSpPr>
        <p:sp>
          <p:nvSpPr>
            <p:cNvPr id="1957" name="Google Shape;1957;p8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8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 name="Google Shape;1959;p81"/>
          <p:cNvGrpSpPr/>
          <p:nvPr/>
        </p:nvGrpSpPr>
        <p:grpSpPr>
          <a:xfrm>
            <a:off x="5755581" y="3078709"/>
            <a:ext cx="583960" cy="565345"/>
            <a:chOff x="4815575" y="1416800"/>
            <a:chExt cx="73750" cy="71400"/>
          </a:xfrm>
        </p:grpSpPr>
        <p:sp>
          <p:nvSpPr>
            <p:cNvPr id="1960" name="Google Shape;1960;p8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8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8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 name="Google Shape;1963;p81"/>
          <p:cNvGrpSpPr/>
          <p:nvPr/>
        </p:nvGrpSpPr>
        <p:grpSpPr>
          <a:xfrm>
            <a:off x="6390362" y="3108896"/>
            <a:ext cx="589898" cy="504970"/>
            <a:chOff x="4902475" y="1418875"/>
            <a:chExt cx="74500" cy="63775"/>
          </a:xfrm>
        </p:grpSpPr>
        <p:sp>
          <p:nvSpPr>
            <p:cNvPr id="1964" name="Google Shape;1964;p8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81"/>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 name="Google Shape;1966;p81"/>
          <p:cNvGrpSpPr/>
          <p:nvPr/>
        </p:nvGrpSpPr>
        <p:grpSpPr>
          <a:xfrm>
            <a:off x="5765577" y="3826000"/>
            <a:ext cx="563967" cy="567127"/>
            <a:chOff x="4818100" y="1507675"/>
            <a:chExt cx="71225" cy="71625"/>
          </a:xfrm>
        </p:grpSpPr>
        <p:sp>
          <p:nvSpPr>
            <p:cNvPr id="1967" name="Google Shape;1967;p8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8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8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8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 name="Google Shape;1971;p81"/>
          <p:cNvGrpSpPr/>
          <p:nvPr/>
        </p:nvGrpSpPr>
        <p:grpSpPr>
          <a:xfrm>
            <a:off x="5079075" y="3829461"/>
            <a:ext cx="628301" cy="588505"/>
            <a:chOff x="4721450" y="1509475"/>
            <a:chExt cx="79350" cy="74325"/>
          </a:xfrm>
        </p:grpSpPr>
        <p:sp>
          <p:nvSpPr>
            <p:cNvPr id="1972" name="Google Shape;1972;p8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8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8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8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 name="Google Shape;1976;p81"/>
          <p:cNvGrpSpPr/>
          <p:nvPr/>
        </p:nvGrpSpPr>
        <p:grpSpPr>
          <a:xfrm>
            <a:off x="6424608" y="3814027"/>
            <a:ext cx="557038" cy="562772"/>
            <a:chOff x="4906800" y="1507500"/>
            <a:chExt cx="70350" cy="71075"/>
          </a:xfrm>
        </p:grpSpPr>
        <p:sp>
          <p:nvSpPr>
            <p:cNvPr id="1977" name="Google Shape;1977;p8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8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8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8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8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 name="Google Shape;1982;p81"/>
          <p:cNvGrpSpPr/>
          <p:nvPr/>
        </p:nvGrpSpPr>
        <p:grpSpPr>
          <a:xfrm>
            <a:off x="4462216" y="2340963"/>
            <a:ext cx="517934" cy="517934"/>
            <a:chOff x="3736598" y="2170606"/>
            <a:chExt cx="404889" cy="404889"/>
          </a:xfrm>
        </p:grpSpPr>
        <p:sp>
          <p:nvSpPr>
            <p:cNvPr id="1983" name="Google Shape;1983;p8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8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8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8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 name="Google Shape;1987;p81"/>
          <p:cNvGrpSpPr/>
          <p:nvPr/>
        </p:nvGrpSpPr>
        <p:grpSpPr>
          <a:xfrm>
            <a:off x="3729277" y="2341061"/>
            <a:ext cx="586986" cy="517740"/>
            <a:chOff x="3161917" y="2170682"/>
            <a:chExt cx="458870" cy="404737"/>
          </a:xfrm>
        </p:grpSpPr>
        <p:sp>
          <p:nvSpPr>
            <p:cNvPr id="1988" name="Google Shape;1988;p8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8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8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 name="Google Shape;1991;p81"/>
          <p:cNvGrpSpPr/>
          <p:nvPr/>
        </p:nvGrpSpPr>
        <p:grpSpPr>
          <a:xfrm>
            <a:off x="3752299" y="3102400"/>
            <a:ext cx="540943" cy="517963"/>
            <a:chOff x="3179914" y="2889488"/>
            <a:chExt cx="422876" cy="404911"/>
          </a:xfrm>
        </p:grpSpPr>
        <p:sp>
          <p:nvSpPr>
            <p:cNvPr id="1992" name="Google Shape;1992;p8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8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8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8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8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8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 name="Google Shape;1998;p81"/>
          <p:cNvGrpSpPr/>
          <p:nvPr/>
        </p:nvGrpSpPr>
        <p:grpSpPr>
          <a:xfrm>
            <a:off x="4453093" y="3102358"/>
            <a:ext cx="536180" cy="518047"/>
            <a:chOff x="3729467" y="2889422"/>
            <a:chExt cx="419153" cy="404977"/>
          </a:xfrm>
        </p:grpSpPr>
        <p:sp>
          <p:nvSpPr>
            <p:cNvPr id="1999" name="Google Shape;1999;p8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8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8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8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8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8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8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 name="Google Shape;2006;p81"/>
          <p:cNvGrpSpPr/>
          <p:nvPr/>
        </p:nvGrpSpPr>
        <p:grpSpPr>
          <a:xfrm>
            <a:off x="1990126" y="3445787"/>
            <a:ext cx="965351" cy="134611"/>
            <a:chOff x="4411970" y="2962952"/>
            <a:chExt cx="706544" cy="104212"/>
          </a:xfrm>
        </p:grpSpPr>
        <p:sp>
          <p:nvSpPr>
            <p:cNvPr id="2007" name="Google Shape;2007;p8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8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8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8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 name="Google Shape;2011;p81"/>
          <p:cNvGrpSpPr/>
          <p:nvPr/>
        </p:nvGrpSpPr>
        <p:grpSpPr>
          <a:xfrm>
            <a:off x="1990126" y="3041077"/>
            <a:ext cx="960158" cy="289172"/>
            <a:chOff x="4411970" y="2726085"/>
            <a:chExt cx="643107" cy="193659"/>
          </a:xfrm>
        </p:grpSpPr>
        <p:sp>
          <p:nvSpPr>
            <p:cNvPr id="2012" name="Google Shape;2012;p8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8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8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 name="Google Shape;2015;p81"/>
          <p:cNvGrpSpPr/>
          <p:nvPr/>
        </p:nvGrpSpPr>
        <p:grpSpPr>
          <a:xfrm>
            <a:off x="998624" y="3295400"/>
            <a:ext cx="811503" cy="252584"/>
            <a:chOff x="4411970" y="4340222"/>
            <a:chExt cx="779467" cy="242683"/>
          </a:xfrm>
        </p:grpSpPr>
        <p:sp>
          <p:nvSpPr>
            <p:cNvPr id="2016" name="Google Shape;2016;p8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8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8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 name="Google Shape;2019;p81"/>
          <p:cNvGrpSpPr/>
          <p:nvPr/>
        </p:nvGrpSpPr>
        <p:grpSpPr>
          <a:xfrm>
            <a:off x="1990126" y="2709308"/>
            <a:ext cx="965160" cy="216230"/>
            <a:chOff x="4411970" y="2468674"/>
            <a:chExt cx="747317" cy="167425"/>
          </a:xfrm>
        </p:grpSpPr>
        <p:sp>
          <p:nvSpPr>
            <p:cNvPr id="2020" name="Google Shape;2020;p8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8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2" name="Google Shape;2022;p81"/>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3" name="Google Shape;2023;p81"/>
          <p:cNvGrpSpPr/>
          <p:nvPr/>
        </p:nvGrpSpPr>
        <p:grpSpPr>
          <a:xfrm>
            <a:off x="997692" y="2334687"/>
            <a:ext cx="1959041" cy="208784"/>
            <a:chOff x="6336019" y="3733725"/>
            <a:chExt cx="2566206" cy="351310"/>
          </a:xfrm>
        </p:grpSpPr>
        <p:sp>
          <p:nvSpPr>
            <p:cNvPr id="2024" name="Google Shape;2024;p81"/>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1"/>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1"/>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81"/>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 name="Google Shape;2028;p81"/>
          <p:cNvGrpSpPr/>
          <p:nvPr/>
        </p:nvGrpSpPr>
        <p:grpSpPr>
          <a:xfrm>
            <a:off x="1990126" y="3950602"/>
            <a:ext cx="946551" cy="153200"/>
            <a:chOff x="4404545" y="3301592"/>
            <a:chExt cx="782403" cy="129272"/>
          </a:xfrm>
        </p:grpSpPr>
        <p:sp>
          <p:nvSpPr>
            <p:cNvPr id="2029" name="Google Shape;2029;p8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1"/>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 name="Google Shape;2031;p81"/>
          <p:cNvGrpSpPr/>
          <p:nvPr/>
        </p:nvGrpSpPr>
        <p:grpSpPr>
          <a:xfrm>
            <a:off x="1990126" y="3695937"/>
            <a:ext cx="962257" cy="139127"/>
            <a:chOff x="4411970" y="3131459"/>
            <a:chExt cx="710520" cy="117397"/>
          </a:xfrm>
        </p:grpSpPr>
        <p:sp>
          <p:nvSpPr>
            <p:cNvPr id="2032" name="Google Shape;2032;p8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034" name="Google Shape;2034;p81"/>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5" name="Google Shape;2035;p81"/>
          <p:cNvGrpSpPr/>
          <p:nvPr/>
        </p:nvGrpSpPr>
        <p:grpSpPr>
          <a:xfrm>
            <a:off x="990271" y="3621603"/>
            <a:ext cx="823838" cy="458988"/>
            <a:chOff x="4411970" y="1801825"/>
            <a:chExt cx="734586" cy="409262"/>
          </a:xfrm>
        </p:grpSpPr>
        <p:sp>
          <p:nvSpPr>
            <p:cNvPr id="2036" name="Google Shape;2036;p8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8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 name="Google Shape;2038;p81"/>
          <p:cNvGrpSpPr/>
          <p:nvPr/>
        </p:nvGrpSpPr>
        <p:grpSpPr>
          <a:xfrm>
            <a:off x="3095243" y="2339173"/>
            <a:ext cx="521514" cy="521514"/>
            <a:chOff x="5681300" y="2527788"/>
            <a:chExt cx="805800" cy="805800"/>
          </a:xfrm>
        </p:grpSpPr>
        <p:sp>
          <p:nvSpPr>
            <p:cNvPr id="2039" name="Google Shape;2039;p81"/>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8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 name="Google Shape;2041;p81"/>
          <p:cNvGrpSpPr/>
          <p:nvPr/>
        </p:nvGrpSpPr>
        <p:grpSpPr>
          <a:xfrm>
            <a:off x="3089483" y="3094865"/>
            <a:ext cx="533033" cy="533033"/>
            <a:chOff x="4049800" y="640400"/>
            <a:chExt cx="858900" cy="858900"/>
          </a:xfrm>
        </p:grpSpPr>
        <p:sp>
          <p:nvSpPr>
            <p:cNvPr id="2042" name="Google Shape;2042;p81"/>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81"/>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 name="Google Shape;2044;p81"/>
          <p:cNvGrpSpPr/>
          <p:nvPr/>
        </p:nvGrpSpPr>
        <p:grpSpPr>
          <a:xfrm>
            <a:off x="3014966" y="3772543"/>
            <a:ext cx="682068" cy="682068"/>
            <a:chOff x="5080188" y="927900"/>
            <a:chExt cx="961200" cy="961200"/>
          </a:xfrm>
        </p:grpSpPr>
        <p:sp>
          <p:nvSpPr>
            <p:cNvPr id="2045" name="Google Shape;2045;p81"/>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81"/>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81"/>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81"/>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8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8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8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8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 name="Google Shape;2053;p81"/>
          <p:cNvGrpSpPr/>
          <p:nvPr/>
        </p:nvGrpSpPr>
        <p:grpSpPr>
          <a:xfrm>
            <a:off x="4478465" y="3869234"/>
            <a:ext cx="505650" cy="504006"/>
            <a:chOff x="6039282" y="1042577"/>
            <a:chExt cx="734315" cy="731929"/>
          </a:xfrm>
        </p:grpSpPr>
        <p:sp>
          <p:nvSpPr>
            <p:cNvPr id="2054" name="Google Shape;2054;p8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8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8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8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8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8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8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8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8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8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8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8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8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8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8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8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8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8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8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8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 name="Google Shape;2075;p81"/>
          <p:cNvGrpSpPr/>
          <p:nvPr/>
        </p:nvGrpSpPr>
        <p:grpSpPr>
          <a:xfrm>
            <a:off x="5091067" y="2298862"/>
            <a:ext cx="567744" cy="602136"/>
            <a:chOff x="1825800" y="1651625"/>
            <a:chExt cx="539989" cy="571775"/>
          </a:xfrm>
        </p:grpSpPr>
        <p:sp>
          <p:nvSpPr>
            <p:cNvPr id="2076" name="Google Shape;2076;p81"/>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1"/>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1"/>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 name="Google Shape;2080;p81"/>
          <p:cNvGrpSpPr/>
          <p:nvPr/>
        </p:nvGrpSpPr>
        <p:grpSpPr>
          <a:xfrm>
            <a:off x="3765995" y="3855579"/>
            <a:ext cx="508123" cy="507955"/>
            <a:chOff x="1897577" y="2802432"/>
            <a:chExt cx="492176" cy="492014"/>
          </a:xfrm>
        </p:grpSpPr>
        <p:sp>
          <p:nvSpPr>
            <p:cNvPr id="2081" name="Google Shape;2081;p81"/>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81"/>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81"/>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1"/>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1"/>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1"/>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1"/>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81"/>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1"/>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1"/>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1"/>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1"/>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 name="Google Shape;2093;p81"/>
          <p:cNvGrpSpPr/>
          <p:nvPr/>
        </p:nvGrpSpPr>
        <p:grpSpPr>
          <a:xfrm>
            <a:off x="997525" y="4169123"/>
            <a:ext cx="809227" cy="200842"/>
            <a:chOff x="2013045" y="4813233"/>
            <a:chExt cx="921986" cy="228854"/>
          </a:xfrm>
        </p:grpSpPr>
        <p:sp>
          <p:nvSpPr>
            <p:cNvPr id="2094" name="Google Shape;2094;p81"/>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1"/>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 name="Google Shape;2096;p81"/>
          <p:cNvGrpSpPr/>
          <p:nvPr/>
        </p:nvGrpSpPr>
        <p:grpSpPr>
          <a:xfrm>
            <a:off x="1005985" y="2656004"/>
            <a:ext cx="792421" cy="269941"/>
            <a:chOff x="1046767" y="4756633"/>
            <a:chExt cx="859646" cy="292841"/>
          </a:xfrm>
        </p:grpSpPr>
        <p:sp>
          <p:nvSpPr>
            <p:cNvPr id="2097" name="Google Shape;2097;p81"/>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1"/>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1"/>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0" name="Google Shape;2100;p81"/>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81"/>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81"/>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81"/>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4" name="Google Shape;2104;p81"/>
          <p:cNvGrpSpPr/>
          <p:nvPr/>
        </p:nvGrpSpPr>
        <p:grpSpPr>
          <a:xfrm>
            <a:off x="7141841" y="2550562"/>
            <a:ext cx="166473" cy="141497"/>
            <a:chOff x="4660325" y="1866850"/>
            <a:chExt cx="68350" cy="58100"/>
          </a:xfrm>
        </p:grpSpPr>
        <p:sp>
          <p:nvSpPr>
            <p:cNvPr id="2105" name="Google Shape;2105;p8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8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 name="Google Shape;2107;p81"/>
          <p:cNvGrpSpPr/>
          <p:nvPr/>
        </p:nvGrpSpPr>
        <p:grpSpPr>
          <a:xfrm>
            <a:off x="7451186" y="2576286"/>
            <a:ext cx="162515" cy="90049"/>
            <a:chOff x="4791775" y="1877500"/>
            <a:chExt cx="66725" cy="36975"/>
          </a:xfrm>
        </p:grpSpPr>
        <p:sp>
          <p:nvSpPr>
            <p:cNvPr id="2108" name="Google Shape;2108;p8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8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0" name="Google Shape;2110;p81"/>
          <p:cNvGrpSpPr/>
          <p:nvPr/>
        </p:nvGrpSpPr>
        <p:grpSpPr>
          <a:xfrm>
            <a:off x="7772899" y="2576286"/>
            <a:ext cx="144979" cy="90049"/>
            <a:chOff x="4923925" y="1877500"/>
            <a:chExt cx="59525" cy="36975"/>
          </a:xfrm>
        </p:grpSpPr>
        <p:sp>
          <p:nvSpPr>
            <p:cNvPr id="2111" name="Google Shape;2111;p8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8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 name="Google Shape;2113;p81"/>
          <p:cNvGrpSpPr/>
          <p:nvPr/>
        </p:nvGrpSpPr>
        <p:grpSpPr>
          <a:xfrm>
            <a:off x="8067390" y="2558477"/>
            <a:ext cx="141447" cy="125667"/>
            <a:chOff x="5058450" y="1870100"/>
            <a:chExt cx="58075" cy="51600"/>
          </a:xfrm>
        </p:grpSpPr>
        <p:sp>
          <p:nvSpPr>
            <p:cNvPr id="2114" name="Google Shape;2114;p8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8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 name="Google Shape;2116;p81"/>
          <p:cNvGrpSpPr/>
          <p:nvPr/>
        </p:nvGrpSpPr>
        <p:grpSpPr>
          <a:xfrm>
            <a:off x="7481905" y="2980885"/>
            <a:ext cx="101077" cy="107645"/>
            <a:chOff x="4811425" y="2065025"/>
            <a:chExt cx="41500" cy="44200"/>
          </a:xfrm>
        </p:grpSpPr>
        <p:sp>
          <p:nvSpPr>
            <p:cNvPr id="2117" name="Google Shape;2117;p8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8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9" name="Google Shape;2119;p81"/>
          <p:cNvGrpSpPr/>
          <p:nvPr/>
        </p:nvGrpSpPr>
        <p:grpSpPr>
          <a:xfrm>
            <a:off x="7774342" y="2981098"/>
            <a:ext cx="120867" cy="107218"/>
            <a:chOff x="4929875" y="2065025"/>
            <a:chExt cx="49625" cy="44025"/>
          </a:xfrm>
        </p:grpSpPr>
        <p:sp>
          <p:nvSpPr>
            <p:cNvPr id="2120" name="Google Shape;2120;p8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8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 name="Google Shape;2122;p81"/>
          <p:cNvGrpSpPr/>
          <p:nvPr/>
        </p:nvGrpSpPr>
        <p:grpSpPr>
          <a:xfrm>
            <a:off x="8103011" y="2984112"/>
            <a:ext cx="70206" cy="101191"/>
            <a:chOff x="5083925" y="2066350"/>
            <a:chExt cx="28825" cy="41550"/>
          </a:xfrm>
        </p:grpSpPr>
        <p:sp>
          <p:nvSpPr>
            <p:cNvPr id="2123" name="Google Shape;2123;p8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8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 name="Google Shape;2125;p81"/>
          <p:cNvGrpSpPr/>
          <p:nvPr/>
        </p:nvGrpSpPr>
        <p:grpSpPr>
          <a:xfrm>
            <a:off x="7134565" y="2999759"/>
            <a:ext cx="181026" cy="69896"/>
            <a:chOff x="4659775" y="2072775"/>
            <a:chExt cx="74325" cy="28700"/>
          </a:xfrm>
        </p:grpSpPr>
        <p:sp>
          <p:nvSpPr>
            <p:cNvPr id="2126" name="Google Shape;2126;p8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8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8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 name="Google Shape;2129;p81"/>
          <p:cNvGrpSpPr/>
          <p:nvPr/>
        </p:nvGrpSpPr>
        <p:grpSpPr>
          <a:xfrm>
            <a:off x="8054421" y="2790324"/>
            <a:ext cx="167387" cy="89197"/>
            <a:chOff x="4662475" y="1976500"/>
            <a:chExt cx="68725" cy="36625"/>
          </a:xfrm>
        </p:grpSpPr>
        <p:sp>
          <p:nvSpPr>
            <p:cNvPr id="2130" name="Google Shape;2130;p8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8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8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 name="Google Shape;2133;p81"/>
          <p:cNvGrpSpPr/>
          <p:nvPr/>
        </p:nvGrpSpPr>
        <p:grpSpPr>
          <a:xfrm>
            <a:off x="7751326" y="2793764"/>
            <a:ext cx="166899" cy="82317"/>
            <a:chOff x="4920150" y="1977875"/>
            <a:chExt cx="68525" cy="33800"/>
          </a:xfrm>
        </p:grpSpPr>
        <p:sp>
          <p:nvSpPr>
            <p:cNvPr id="2134" name="Google Shape;2134;p8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8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8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 name="Google Shape;2137;p81"/>
          <p:cNvGrpSpPr/>
          <p:nvPr/>
        </p:nvGrpSpPr>
        <p:grpSpPr>
          <a:xfrm>
            <a:off x="7162483" y="3197682"/>
            <a:ext cx="125190" cy="127859"/>
            <a:chOff x="4676550" y="2160575"/>
            <a:chExt cx="51400" cy="52500"/>
          </a:xfrm>
        </p:grpSpPr>
        <p:sp>
          <p:nvSpPr>
            <p:cNvPr id="2138" name="Google Shape;2138;p8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8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8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 name="Google Shape;2141;p81"/>
          <p:cNvGrpSpPr/>
          <p:nvPr/>
        </p:nvGrpSpPr>
        <p:grpSpPr>
          <a:xfrm>
            <a:off x="7459741" y="3204714"/>
            <a:ext cx="145405" cy="113794"/>
            <a:chOff x="4768325" y="2163475"/>
            <a:chExt cx="59700" cy="46725"/>
          </a:xfrm>
        </p:grpSpPr>
        <p:sp>
          <p:nvSpPr>
            <p:cNvPr id="2142" name="Google Shape;2142;p8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8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4" name="Google Shape;2144;p81"/>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81"/>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81"/>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81"/>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81"/>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81"/>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0" name="Google Shape;2150;p81"/>
          <p:cNvGrpSpPr/>
          <p:nvPr/>
        </p:nvGrpSpPr>
        <p:grpSpPr>
          <a:xfrm>
            <a:off x="7476059" y="3459808"/>
            <a:ext cx="112768" cy="106853"/>
            <a:chOff x="4768575" y="2253950"/>
            <a:chExt cx="46300" cy="43875"/>
          </a:xfrm>
        </p:grpSpPr>
        <p:sp>
          <p:nvSpPr>
            <p:cNvPr id="2151" name="Google Shape;2151;p8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8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 name="Google Shape;2153;p81"/>
          <p:cNvGrpSpPr/>
          <p:nvPr/>
        </p:nvGrpSpPr>
        <p:grpSpPr>
          <a:xfrm>
            <a:off x="7775682" y="3948834"/>
            <a:ext cx="118187" cy="146246"/>
            <a:chOff x="4960900" y="2433225"/>
            <a:chExt cx="48525" cy="60050"/>
          </a:xfrm>
        </p:grpSpPr>
        <p:sp>
          <p:nvSpPr>
            <p:cNvPr id="2154" name="Google Shape;2154;p8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8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 name="Google Shape;2156;p81"/>
          <p:cNvGrpSpPr/>
          <p:nvPr/>
        </p:nvGrpSpPr>
        <p:grpSpPr>
          <a:xfrm>
            <a:off x="7464247" y="4212895"/>
            <a:ext cx="136394" cy="143810"/>
            <a:chOff x="4854075" y="2527625"/>
            <a:chExt cx="56000" cy="59050"/>
          </a:xfrm>
        </p:grpSpPr>
        <p:sp>
          <p:nvSpPr>
            <p:cNvPr id="2157" name="Google Shape;2157;p8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8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9" name="Google Shape;2159;p81"/>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81"/>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81"/>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2" name="Google Shape;2162;p81"/>
          <p:cNvGrpSpPr/>
          <p:nvPr/>
        </p:nvGrpSpPr>
        <p:grpSpPr>
          <a:xfrm>
            <a:off x="8088458" y="3676639"/>
            <a:ext cx="99312" cy="160797"/>
            <a:chOff x="5059700" y="2334775"/>
            <a:chExt cx="40775" cy="66025"/>
          </a:xfrm>
        </p:grpSpPr>
        <p:sp>
          <p:nvSpPr>
            <p:cNvPr id="2163" name="Google Shape;2163;p8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8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8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8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8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8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8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8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8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2" name="Google Shape;2172;p81"/>
          <p:cNvGrpSpPr/>
          <p:nvPr/>
        </p:nvGrpSpPr>
        <p:grpSpPr>
          <a:xfrm>
            <a:off x="8045622" y="3941771"/>
            <a:ext cx="184984" cy="160371"/>
            <a:chOff x="5037700" y="2430325"/>
            <a:chExt cx="75950" cy="65850"/>
          </a:xfrm>
        </p:grpSpPr>
        <p:sp>
          <p:nvSpPr>
            <p:cNvPr id="2173" name="Google Shape;2173;p8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8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 name="Google Shape;2175;p81"/>
          <p:cNvGrpSpPr/>
          <p:nvPr/>
        </p:nvGrpSpPr>
        <p:grpSpPr>
          <a:xfrm>
            <a:off x="7465128" y="3708223"/>
            <a:ext cx="173014" cy="97629"/>
            <a:chOff x="4756975" y="2341800"/>
            <a:chExt cx="91975" cy="51925"/>
          </a:xfrm>
        </p:grpSpPr>
        <p:sp>
          <p:nvSpPr>
            <p:cNvPr id="2176" name="Google Shape;2176;p8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8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8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8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8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8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8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8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8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8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8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8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8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8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8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8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8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8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8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8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 name="Google Shape;2196;p81"/>
          <p:cNvGrpSpPr/>
          <p:nvPr/>
        </p:nvGrpSpPr>
        <p:grpSpPr>
          <a:xfrm>
            <a:off x="7732065" y="4196920"/>
            <a:ext cx="212497" cy="175761"/>
            <a:chOff x="4943575" y="2516350"/>
            <a:chExt cx="98675" cy="81700"/>
          </a:xfrm>
        </p:grpSpPr>
        <p:sp>
          <p:nvSpPr>
            <p:cNvPr id="2197" name="Google Shape;2197;p8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8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8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8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8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8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8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8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8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8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8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8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8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8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8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8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8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8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8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8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8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8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8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8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8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8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8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8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8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8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8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8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8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8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8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8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8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8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8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8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8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8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8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8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8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8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8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8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8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8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8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8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8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8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8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8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8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8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8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8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8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8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8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8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8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8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8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8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8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8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8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8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8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8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8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8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8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8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5" name="Google Shape;2275;p81"/>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81"/>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81"/>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81"/>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8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3" name="Shape 2283"/>
        <p:cNvGrpSpPr/>
        <p:nvPr/>
      </p:nvGrpSpPr>
      <p:grpSpPr>
        <a:xfrm>
          <a:off x="0" y="0"/>
          <a:ext cx="0" cy="0"/>
          <a:chOff x="0" y="0"/>
          <a:chExt cx="0" cy="0"/>
        </a:xfrm>
      </p:grpSpPr>
      <p:grpSp>
        <p:nvGrpSpPr>
          <p:cNvPr id="2284" name="Google Shape;2284;p82"/>
          <p:cNvGrpSpPr/>
          <p:nvPr/>
        </p:nvGrpSpPr>
        <p:grpSpPr>
          <a:xfrm>
            <a:off x="3642951" y="1176740"/>
            <a:ext cx="2078182" cy="1366558"/>
            <a:chOff x="235800" y="830650"/>
            <a:chExt cx="6978450" cy="4588844"/>
          </a:xfrm>
        </p:grpSpPr>
        <p:sp>
          <p:nvSpPr>
            <p:cNvPr id="2285" name="Google Shape;2285;p82"/>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82"/>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82"/>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82"/>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82"/>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82"/>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 name="Google Shape;2291;p82"/>
          <p:cNvGrpSpPr/>
          <p:nvPr/>
        </p:nvGrpSpPr>
        <p:grpSpPr>
          <a:xfrm>
            <a:off x="749629" y="2988892"/>
            <a:ext cx="2622876" cy="1333540"/>
            <a:chOff x="238125" y="1038125"/>
            <a:chExt cx="7146800" cy="3633625"/>
          </a:xfrm>
        </p:grpSpPr>
        <p:sp>
          <p:nvSpPr>
            <p:cNvPr id="2292" name="Google Shape;2292;p8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8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8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8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8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8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8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8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8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8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8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8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8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8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8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8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8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8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8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8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8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8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8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8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8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8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8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8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8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8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8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8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8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8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8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8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8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8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8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8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8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8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8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8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8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8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8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8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8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8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8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8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8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8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8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8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8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8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8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8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8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8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8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8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8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8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8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8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8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8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8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8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8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8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8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8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8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8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8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8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8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8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8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8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8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8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8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8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8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8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8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8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8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8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8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8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8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8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8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8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8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8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8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8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8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8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8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8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8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8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8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8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8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8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8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8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8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8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8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8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8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8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8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8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8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8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8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8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8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8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8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8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8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8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8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8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8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8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8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8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8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8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8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8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8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8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8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8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8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8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8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8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8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8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8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8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8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8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8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8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8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8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8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8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8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8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8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8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8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8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8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8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8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8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8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8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8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8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8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8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8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8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8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8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8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8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8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8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8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8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8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8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8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8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8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8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8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8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8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8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8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8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8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8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8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8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8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8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8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8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8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8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8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8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8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8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8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8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8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8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8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8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8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8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8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8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8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8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8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8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8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8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8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8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8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8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8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8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8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8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8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8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8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8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8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8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8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8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8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8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8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8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8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8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8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8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8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8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8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8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8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8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8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8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8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8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8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8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8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8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8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8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8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8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8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8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8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8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8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8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8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8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8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8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8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8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8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8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8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8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8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8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8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8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8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8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8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8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8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8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8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8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8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8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8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8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8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8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8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8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8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8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8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8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8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8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8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8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8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8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8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8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8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8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8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8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8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8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8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8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8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8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8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8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8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8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8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8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8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8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8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8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8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8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8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8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8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8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8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8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8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8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8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8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8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8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8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8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8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8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8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8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8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8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8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8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8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8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8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8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8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8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8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8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8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8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8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8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8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8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8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8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8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8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8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8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8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8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8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8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8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8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8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8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8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8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8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8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8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8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8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8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8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8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8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8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8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8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8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8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8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8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8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8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8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8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8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8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8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8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8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8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8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8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8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8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8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8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8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8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8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8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8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8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8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8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8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8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8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8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8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8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4" name="Google Shape;3864;p82"/>
          <p:cNvGrpSpPr/>
          <p:nvPr/>
        </p:nvGrpSpPr>
        <p:grpSpPr>
          <a:xfrm>
            <a:off x="5961311" y="1231136"/>
            <a:ext cx="2435960" cy="1297725"/>
            <a:chOff x="233350" y="949250"/>
            <a:chExt cx="7137300" cy="3802300"/>
          </a:xfrm>
        </p:grpSpPr>
        <p:sp>
          <p:nvSpPr>
            <p:cNvPr id="3865" name="Google Shape;3865;p8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6" name="Google Shape;3916;p82"/>
          <p:cNvGrpSpPr/>
          <p:nvPr/>
        </p:nvGrpSpPr>
        <p:grpSpPr>
          <a:xfrm>
            <a:off x="7714435" y="3194726"/>
            <a:ext cx="104231" cy="320340"/>
            <a:chOff x="7564426" y="3224343"/>
            <a:chExt cx="119985" cy="368801"/>
          </a:xfrm>
        </p:grpSpPr>
        <p:sp>
          <p:nvSpPr>
            <p:cNvPr id="3917" name="Google Shape;3917;p8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9" name="Google Shape;3919;p82"/>
          <p:cNvGrpSpPr/>
          <p:nvPr/>
        </p:nvGrpSpPr>
        <p:grpSpPr>
          <a:xfrm>
            <a:off x="7413923" y="3188827"/>
            <a:ext cx="189489" cy="332132"/>
            <a:chOff x="8370831" y="3202002"/>
            <a:chExt cx="218129" cy="382376"/>
          </a:xfrm>
        </p:grpSpPr>
        <p:sp>
          <p:nvSpPr>
            <p:cNvPr id="3920" name="Google Shape;3920;p8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2" name="Google Shape;3922;p82"/>
          <p:cNvGrpSpPr/>
          <p:nvPr/>
        </p:nvGrpSpPr>
        <p:grpSpPr>
          <a:xfrm>
            <a:off x="8137312" y="3599959"/>
            <a:ext cx="309429" cy="267000"/>
            <a:chOff x="6742064" y="3750480"/>
            <a:chExt cx="399315" cy="344560"/>
          </a:xfrm>
        </p:grpSpPr>
        <p:sp>
          <p:nvSpPr>
            <p:cNvPr id="3923" name="Google Shape;3923;p8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5" name="Google Shape;3925;p82"/>
          <p:cNvGrpSpPr/>
          <p:nvPr/>
        </p:nvGrpSpPr>
        <p:grpSpPr>
          <a:xfrm>
            <a:off x="7676331" y="3951006"/>
            <a:ext cx="180437" cy="281608"/>
            <a:chOff x="7248525" y="3739696"/>
            <a:chExt cx="230531" cy="359790"/>
          </a:xfrm>
        </p:grpSpPr>
        <p:sp>
          <p:nvSpPr>
            <p:cNvPr id="3926" name="Google Shape;3926;p8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8" name="Google Shape;3928;p82"/>
          <p:cNvGrpSpPr/>
          <p:nvPr/>
        </p:nvGrpSpPr>
        <p:grpSpPr>
          <a:xfrm>
            <a:off x="7922251" y="3594231"/>
            <a:ext cx="162896" cy="278710"/>
            <a:chOff x="7601242" y="3729267"/>
            <a:chExt cx="222566" cy="380803"/>
          </a:xfrm>
        </p:grpSpPr>
        <p:sp>
          <p:nvSpPr>
            <p:cNvPr id="3929" name="Google Shape;3929;p8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31" name="Google Shape;3931;p82"/>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32" name="Google Shape;3932;p82"/>
          <p:cNvGrpSpPr/>
          <p:nvPr/>
        </p:nvGrpSpPr>
        <p:grpSpPr>
          <a:xfrm>
            <a:off x="7411896" y="3595371"/>
            <a:ext cx="193543" cy="275990"/>
            <a:chOff x="8304647" y="3738687"/>
            <a:chExt cx="225076" cy="320956"/>
          </a:xfrm>
        </p:grpSpPr>
        <p:sp>
          <p:nvSpPr>
            <p:cNvPr id="3933" name="Google Shape;3933;p82"/>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6" name="Google Shape;3936;p82"/>
          <p:cNvGrpSpPr/>
          <p:nvPr/>
        </p:nvGrpSpPr>
        <p:grpSpPr>
          <a:xfrm>
            <a:off x="7684389" y="3595371"/>
            <a:ext cx="178492" cy="275990"/>
            <a:chOff x="8615101" y="3738687"/>
            <a:chExt cx="207573" cy="320956"/>
          </a:xfrm>
        </p:grpSpPr>
        <p:sp>
          <p:nvSpPr>
            <p:cNvPr id="3937" name="Google Shape;3937;p82"/>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40" name="Google Shape;3940;p82"/>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1" name="Google Shape;3941;p82"/>
          <p:cNvGrpSpPr/>
          <p:nvPr/>
        </p:nvGrpSpPr>
        <p:grpSpPr>
          <a:xfrm>
            <a:off x="7909920" y="3998032"/>
            <a:ext cx="187557" cy="187557"/>
            <a:chOff x="8565775" y="671075"/>
            <a:chExt cx="441000" cy="441000"/>
          </a:xfrm>
        </p:grpSpPr>
        <p:sp>
          <p:nvSpPr>
            <p:cNvPr id="3942" name="Google Shape;3942;p82"/>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2"/>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44" name="Google Shape;3944;p82"/>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2"/>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6" name="Google Shape;3946;p82"/>
          <p:cNvGrpSpPr/>
          <p:nvPr/>
        </p:nvGrpSpPr>
        <p:grpSpPr>
          <a:xfrm>
            <a:off x="6064392" y="3070557"/>
            <a:ext cx="587865" cy="517731"/>
            <a:chOff x="6000718" y="3070557"/>
            <a:chExt cx="587865" cy="517731"/>
          </a:xfrm>
        </p:grpSpPr>
        <p:sp>
          <p:nvSpPr>
            <p:cNvPr id="3947" name="Google Shape;3947;p82"/>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2"/>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2"/>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2"/>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2"/>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2"/>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2"/>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2"/>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2"/>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2"/>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7" name="Google Shape;3957;p82"/>
          <p:cNvGrpSpPr/>
          <p:nvPr/>
        </p:nvGrpSpPr>
        <p:grpSpPr>
          <a:xfrm>
            <a:off x="6079197" y="3714217"/>
            <a:ext cx="557665" cy="516387"/>
            <a:chOff x="6015523" y="3714217"/>
            <a:chExt cx="557665" cy="516387"/>
          </a:xfrm>
        </p:grpSpPr>
        <p:grpSp>
          <p:nvGrpSpPr>
            <p:cNvPr id="3958" name="Google Shape;3958;p82"/>
            <p:cNvGrpSpPr/>
            <p:nvPr/>
          </p:nvGrpSpPr>
          <p:grpSpPr>
            <a:xfrm>
              <a:off x="6036094" y="3716980"/>
              <a:ext cx="529822" cy="510480"/>
              <a:chOff x="3148311" y="-545634"/>
              <a:chExt cx="1006118" cy="969572"/>
            </a:xfrm>
          </p:grpSpPr>
          <p:sp>
            <p:nvSpPr>
              <p:cNvPr id="3959" name="Google Shape;3959;p82"/>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2"/>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2"/>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2"/>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2"/>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2"/>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2"/>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2"/>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2"/>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2"/>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69" name="Google Shape;3969;p82"/>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0" name="Google Shape;3970;p82"/>
          <p:cNvGrpSpPr/>
          <p:nvPr/>
        </p:nvGrpSpPr>
        <p:grpSpPr>
          <a:xfrm>
            <a:off x="6707979" y="3073628"/>
            <a:ext cx="576302" cy="511871"/>
            <a:chOff x="6644304" y="3073628"/>
            <a:chExt cx="576302" cy="511871"/>
          </a:xfrm>
        </p:grpSpPr>
        <p:grpSp>
          <p:nvGrpSpPr>
            <p:cNvPr id="3971" name="Google Shape;3971;p82"/>
            <p:cNvGrpSpPr/>
            <p:nvPr/>
          </p:nvGrpSpPr>
          <p:grpSpPr>
            <a:xfrm>
              <a:off x="6712169" y="3073651"/>
              <a:ext cx="481611" cy="506713"/>
              <a:chOff x="1833536" y="-546641"/>
              <a:chExt cx="914567" cy="962419"/>
            </a:xfrm>
          </p:grpSpPr>
          <p:grpSp>
            <p:nvGrpSpPr>
              <p:cNvPr id="3972" name="Google Shape;3972;p82"/>
              <p:cNvGrpSpPr/>
              <p:nvPr/>
            </p:nvGrpSpPr>
            <p:grpSpPr>
              <a:xfrm>
                <a:off x="1833536" y="-524249"/>
                <a:ext cx="914567" cy="940027"/>
                <a:chOff x="1833536" y="-524249"/>
                <a:chExt cx="914567" cy="940027"/>
              </a:xfrm>
            </p:grpSpPr>
            <p:sp>
              <p:nvSpPr>
                <p:cNvPr id="3973" name="Google Shape;3973;p82"/>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2"/>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2"/>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2"/>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2"/>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8" name="Google Shape;3978;p82"/>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2"/>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2"/>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2"/>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82" name="Google Shape;3982;p8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3" name="Google Shape;3983;p82"/>
          <p:cNvGrpSpPr/>
          <p:nvPr/>
        </p:nvGrpSpPr>
        <p:grpSpPr>
          <a:xfrm>
            <a:off x="6715725" y="3714143"/>
            <a:ext cx="560636" cy="516497"/>
            <a:chOff x="6652051" y="3714143"/>
            <a:chExt cx="560636" cy="516497"/>
          </a:xfrm>
        </p:grpSpPr>
        <p:grpSp>
          <p:nvGrpSpPr>
            <p:cNvPr id="3984" name="Google Shape;3984;p82"/>
            <p:cNvGrpSpPr/>
            <p:nvPr/>
          </p:nvGrpSpPr>
          <p:grpSpPr>
            <a:xfrm>
              <a:off x="6669657" y="3716715"/>
              <a:ext cx="466768" cy="464314"/>
              <a:chOff x="3139766" y="765669"/>
              <a:chExt cx="886380" cy="881888"/>
            </a:xfrm>
          </p:grpSpPr>
          <p:grpSp>
            <p:nvGrpSpPr>
              <p:cNvPr id="3985" name="Google Shape;3985;p82"/>
              <p:cNvGrpSpPr/>
              <p:nvPr/>
            </p:nvGrpSpPr>
            <p:grpSpPr>
              <a:xfrm>
                <a:off x="3139766" y="765669"/>
                <a:ext cx="886380" cy="881888"/>
                <a:chOff x="3139766" y="765669"/>
                <a:chExt cx="886380" cy="881888"/>
              </a:xfrm>
            </p:grpSpPr>
            <p:sp>
              <p:nvSpPr>
                <p:cNvPr id="3986" name="Google Shape;3986;p82"/>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2"/>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2"/>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2"/>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2"/>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2"/>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2"/>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2"/>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2"/>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95" name="Google Shape;3995;p82"/>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2"/>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2"/>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2"/>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99" name="Google Shape;3999;p82"/>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0" name="Google Shape;4000;p82"/>
          <p:cNvGrpSpPr/>
          <p:nvPr/>
        </p:nvGrpSpPr>
        <p:grpSpPr>
          <a:xfrm>
            <a:off x="625184" y="1201451"/>
            <a:ext cx="2665073" cy="1317140"/>
            <a:chOff x="793334" y="1192826"/>
            <a:chExt cx="2665073" cy="1317140"/>
          </a:xfrm>
        </p:grpSpPr>
        <p:sp>
          <p:nvSpPr>
            <p:cNvPr id="4001" name="Google Shape;4001;p82"/>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2"/>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2"/>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2"/>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2"/>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2"/>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2"/>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2"/>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2"/>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2"/>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2"/>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2"/>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2"/>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2"/>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2"/>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2"/>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2"/>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2"/>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2"/>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2"/>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2"/>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2"/>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2"/>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2"/>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2"/>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2"/>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2"/>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2"/>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2"/>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2"/>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2"/>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2"/>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2"/>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2"/>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2"/>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2"/>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2"/>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2"/>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2"/>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2"/>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2"/>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2"/>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2"/>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2"/>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2"/>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2"/>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2"/>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2"/>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2"/>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2"/>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2"/>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2"/>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2"/>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2"/>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2"/>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2"/>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2"/>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2"/>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2"/>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2"/>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2"/>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2"/>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2"/>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2"/>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2"/>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2"/>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2"/>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2"/>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2"/>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2"/>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2"/>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2"/>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2"/>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2"/>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2"/>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2"/>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2"/>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2"/>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2"/>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2"/>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2"/>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2"/>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2"/>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2"/>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2"/>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2"/>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2"/>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2"/>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2"/>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2"/>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2"/>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2"/>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2"/>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2"/>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2"/>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2"/>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2"/>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2"/>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2"/>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2"/>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2"/>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2"/>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2"/>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2"/>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2"/>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2"/>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2"/>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2"/>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2"/>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2"/>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2"/>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2"/>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2"/>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2"/>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2"/>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2"/>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2"/>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2"/>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2"/>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2"/>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2"/>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2"/>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2"/>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2"/>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2"/>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2"/>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2"/>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2"/>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2"/>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2"/>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2"/>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2"/>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2"/>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2"/>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2"/>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2"/>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2"/>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2"/>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2"/>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2"/>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2"/>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2"/>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2"/>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2"/>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2"/>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2"/>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2"/>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2"/>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2"/>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2"/>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2"/>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2"/>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2"/>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2"/>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2"/>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2"/>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2"/>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2"/>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2"/>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2"/>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2"/>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2"/>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2"/>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2"/>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2"/>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2"/>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2"/>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2"/>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2"/>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2"/>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2"/>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2"/>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2"/>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2"/>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2"/>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2"/>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2"/>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2"/>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2"/>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2"/>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2"/>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2"/>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2"/>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2"/>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2"/>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2"/>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2"/>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2"/>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2"/>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2"/>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2"/>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2"/>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2"/>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2"/>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2"/>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2"/>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2"/>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2"/>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2"/>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2"/>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2"/>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2"/>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2"/>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2"/>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2"/>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2"/>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2"/>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2"/>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2"/>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2"/>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2"/>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2"/>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2"/>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2"/>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2"/>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2"/>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2"/>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2"/>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2"/>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2"/>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2"/>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2"/>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2"/>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2"/>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2"/>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2"/>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2"/>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2"/>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2"/>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2"/>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2"/>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2"/>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2"/>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2"/>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2"/>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2"/>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2"/>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2"/>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2"/>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2"/>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2"/>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2"/>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2"/>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2"/>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2"/>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2"/>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2"/>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2"/>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2"/>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2"/>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2"/>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2"/>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2"/>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2"/>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2"/>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2"/>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2"/>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2"/>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2"/>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2"/>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2"/>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2"/>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2"/>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2"/>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2"/>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2"/>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2"/>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2"/>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2"/>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2"/>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2"/>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2"/>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2"/>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2"/>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2"/>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2"/>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2"/>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2"/>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2"/>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2"/>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2"/>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2"/>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2"/>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2"/>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2"/>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2"/>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2"/>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2"/>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2"/>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2"/>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2"/>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2"/>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2"/>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2"/>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2"/>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2"/>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2"/>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2"/>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2"/>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2"/>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2"/>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2"/>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2"/>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2"/>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2"/>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2"/>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2"/>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2"/>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2"/>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2"/>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2"/>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2"/>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2"/>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2"/>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2"/>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2"/>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2"/>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2"/>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2"/>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2"/>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82"/>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2"/>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2"/>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2"/>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82"/>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2"/>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2"/>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2"/>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2"/>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2"/>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2"/>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2"/>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2"/>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2"/>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2"/>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2"/>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2"/>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2"/>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2"/>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2"/>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2"/>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2"/>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2"/>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2"/>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2"/>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2"/>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2"/>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2"/>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2"/>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2"/>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2"/>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2"/>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2"/>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2"/>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2"/>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2"/>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2"/>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2"/>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2"/>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2"/>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2"/>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2"/>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2"/>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2"/>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2"/>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2"/>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2"/>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2"/>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2"/>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2"/>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2"/>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2"/>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2"/>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2"/>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2"/>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2"/>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2"/>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2"/>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2"/>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2"/>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2"/>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2"/>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2"/>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82"/>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2"/>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2"/>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2"/>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2"/>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2"/>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2"/>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2"/>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2"/>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2"/>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2"/>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2"/>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2"/>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2"/>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2"/>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2"/>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2"/>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2"/>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2"/>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2"/>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2"/>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2"/>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2"/>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2"/>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2"/>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2"/>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2"/>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2"/>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2"/>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2"/>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2"/>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2"/>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2"/>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2"/>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2"/>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2"/>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2"/>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2"/>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2"/>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2"/>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2"/>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2"/>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2"/>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2"/>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2"/>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2"/>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2"/>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2"/>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2"/>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2"/>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2"/>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2"/>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82"/>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2"/>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82"/>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2"/>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2"/>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2"/>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2"/>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2"/>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2"/>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82"/>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2"/>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2"/>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82"/>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2"/>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2"/>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82"/>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2"/>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2"/>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2"/>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2"/>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2"/>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2"/>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2"/>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82"/>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2"/>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2"/>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2"/>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82"/>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2"/>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2"/>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2"/>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2"/>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2"/>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2"/>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2"/>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2"/>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2"/>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2"/>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2"/>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2"/>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2"/>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2"/>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2"/>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2"/>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2"/>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2"/>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2"/>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2"/>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2"/>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2"/>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2"/>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2"/>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82"/>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2"/>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82"/>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82"/>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82"/>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2"/>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2"/>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2"/>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82"/>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82"/>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2"/>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2"/>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2"/>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2"/>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82"/>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2"/>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2"/>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82"/>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2"/>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2"/>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2"/>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2"/>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2"/>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2"/>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2"/>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2"/>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82"/>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2"/>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2"/>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2"/>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2"/>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2"/>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82"/>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2"/>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2"/>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2"/>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2"/>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2"/>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2"/>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2"/>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2"/>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2"/>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2"/>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2"/>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2"/>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2"/>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2"/>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2"/>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2"/>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2"/>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2"/>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2"/>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2"/>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2"/>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2"/>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2"/>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2"/>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2"/>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2"/>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2"/>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2"/>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2"/>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2"/>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2"/>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2"/>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2"/>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2"/>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2"/>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2"/>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2"/>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2"/>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2"/>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2"/>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2"/>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2"/>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2"/>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2"/>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2"/>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2"/>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2"/>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2"/>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2"/>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2"/>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2"/>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2"/>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2"/>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2"/>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2"/>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2"/>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2"/>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2"/>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2"/>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2"/>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2"/>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2"/>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2"/>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2"/>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2"/>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2"/>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2"/>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2"/>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2"/>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2"/>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2"/>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2"/>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2"/>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2"/>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2"/>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2"/>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2"/>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2"/>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2"/>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2"/>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2"/>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2"/>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2"/>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82"/>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2"/>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2"/>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2"/>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2"/>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2"/>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82"/>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2"/>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2"/>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82"/>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82"/>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2"/>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82"/>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2"/>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2"/>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82"/>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2"/>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2"/>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2"/>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2"/>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2"/>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2"/>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2"/>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2"/>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2"/>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2"/>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2"/>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82"/>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82"/>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2"/>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2"/>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2"/>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2"/>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2"/>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2"/>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2"/>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2"/>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2"/>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2"/>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82"/>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2"/>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82"/>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2"/>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2"/>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2"/>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2"/>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2"/>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2"/>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2"/>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2"/>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2"/>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2"/>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2"/>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2"/>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2"/>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2"/>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2"/>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2"/>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2"/>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2"/>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2"/>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2"/>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2"/>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2"/>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2"/>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2"/>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2"/>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2"/>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2"/>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2"/>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2"/>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2"/>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2"/>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2"/>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2"/>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2"/>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2"/>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2"/>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2"/>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2"/>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2"/>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2"/>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2"/>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2"/>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2"/>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2"/>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2"/>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2"/>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2"/>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2"/>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2"/>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2"/>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2"/>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2"/>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2"/>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2"/>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2"/>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2"/>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2"/>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2"/>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2"/>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2"/>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2"/>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2"/>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2"/>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2"/>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2"/>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2"/>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2"/>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2"/>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2"/>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2"/>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2"/>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2"/>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2"/>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2"/>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2"/>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2"/>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2"/>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2"/>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2"/>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2"/>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2"/>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2"/>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2"/>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2"/>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2"/>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2"/>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2"/>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2"/>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2"/>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2"/>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2"/>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2"/>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2"/>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2"/>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2"/>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2"/>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2"/>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2"/>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2"/>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2"/>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2"/>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2"/>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2"/>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2"/>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2"/>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2"/>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2"/>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2"/>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2"/>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2"/>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2"/>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2"/>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2"/>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2"/>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2"/>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2"/>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2"/>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2"/>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2"/>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2"/>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2"/>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2"/>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2"/>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2"/>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2"/>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2"/>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2"/>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2"/>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2"/>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2"/>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2"/>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2"/>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2"/>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2"/>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2"/>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2"/>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2"/>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2"/>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2"/>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2"/>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2"/>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2"/>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2"/>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2"/>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2"/>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2"/>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2"/>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2"/>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2"/>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2"/>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2"/>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2"/>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2"/>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2"/>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2"/>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2"/>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2"/>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2"/>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2"/>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2"/>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2"/>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2"/>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2"/>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2"/>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2"/>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2"/>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2"/>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2"/>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2"/>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2"/>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2"/>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2"/>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2"/>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2"/>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2"/>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2"/>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2"/>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2"/>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2"/>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2"/>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2"/>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2"/>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2"/>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2"/>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2"/>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2"/>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2"/>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2"/>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2"/>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2"/>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2"/>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2"/>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2"/>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2"/>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2"/>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2"/>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2"/>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2"/>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2"/>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2"/>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2"/>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2"/>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2"/>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2"/>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2"/>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2"/>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2"/>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2"/>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2"/>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2"/>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2"/>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2"/>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2"/>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2"/>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2"/>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2"/>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2"/>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2"/>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2"/>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2"/>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2"/>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2"/>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2"/>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2"/>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2"/>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2"/>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2"/>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2"/>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2"/>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2"/>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2"/>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2"/>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2"/>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2"/>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2"/>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2"/>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2"/>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2"/>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2"/>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2"/>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2"/>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2"/>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2"/>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2"/>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2"/>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2"/>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2"/>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2"/>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2"/>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2"/>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2"/>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2"/>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2"/>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2"/>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2"/>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2"/>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2"/>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2"/>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2"/>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2"/>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2"/>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2"/>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2"/>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2"/>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2"/>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2"/>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2"/>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2"/>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2"/>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2"/>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2"/>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2"/>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2"/>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2"/>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2"/>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2"/>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2"/>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2"/>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2"/>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2"/>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2"/>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2"/>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2"/>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2"/>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2"/>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2"/>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2"/>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2"/>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2"/>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2"/>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2"/>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2"/>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2"/>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2"/>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2"/>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2"/>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2"/>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2"/>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2"/>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2"/>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2"/>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2"/>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2"/>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2"/>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2"/>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2"/>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2"/>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2"/>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2"/>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2"/>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2"/>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2"/>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2"/>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2"/>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2"/>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2"/>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2"/>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2"/>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2"/>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2"/>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2"/>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2"/>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2"/>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2"/>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2"/>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2"/>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2"/>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2"/>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2"/>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2"/>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2"/>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2"/>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2"/>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2"/>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2"/>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2"/>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2"/>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2"/>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2"/>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2"/>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2"/>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2"/>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2"/>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2"/>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2"/>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2"/>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2"/>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2"/>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2"/>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2"/>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2"/>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2"/>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2"/>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2"/>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2"/>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2"/>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2"/>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2"/>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2"/>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2"/>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2"/>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2"/>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2"/>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2"/>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2"/>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2"/>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2"/>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2"/>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2"/>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2"/>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2"/>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2"/>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2"/>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2"/>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2"/>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2"/>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2"/>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2"/>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2"/>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2"/>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2"/>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2"/>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2"/>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2"/>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2"/>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2"/>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2"/>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2"/>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2"/>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2"/>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2"/>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2"/>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2"/>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2"/>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2"/>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2"/>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2"/>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2"/>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2"/>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2"/>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2"/>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2"/>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2"/>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2"/>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2"/>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2"/>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2"/>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2"/>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2"/>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2"/>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2"/>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2"/>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2"/>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2"/>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2"/>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2"/>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2"/>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2"/>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2"/>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2"/>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2"/>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2"/>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2"/>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2"/>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2"/>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2"/>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2"/>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2"/>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2"/>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2"/>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2"/>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2"/>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2"/>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2"/>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2"/>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2"/>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2"/>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2"/>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2"/>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2"/>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2"/>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2"/>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2"/>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2"/>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2"/>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2"/>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2"/>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2"/>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2"/>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2"/>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2"/>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2"/>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2"/>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2"/>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2"/>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2"/>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2"/>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2"/>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2"/>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2"/>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2"/>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2"/>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2"/>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2"/>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2"/>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2"/>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2"/>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2"/>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2"/>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2"/>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2"/>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2"/>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2"/>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2"/>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2"/>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2"/>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2"/>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2"/>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2"/>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2"/>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2"/>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2"/>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2"/>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2"/>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2"/>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2"/>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2"/>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2"/>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2"/>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2"/>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2"/>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2"/>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2"/>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2"/>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2"/>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2"/>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2"/>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2"/>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2"/>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2"/>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2"/>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2"/>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2"/>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2"/>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2"/>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2"/>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2"/>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2"/>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2"/>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2"/>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2"/>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2"/>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2"/>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2"/>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2"/>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2"/>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2"/>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2"/>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2"/>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2"/>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2"/>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2"/>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2"/>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2"/>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2"/>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2"/>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2"/>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2"/>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2"/>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2"/>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2"/>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2"/>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2"/>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2"/>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2"/>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2"/>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2"/>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2"/>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2"/>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2"/>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2"/>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2"/>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2"/>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2"/>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2"/>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2"/>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2"/>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2"/>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2"/>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2"/>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2"/>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2"/>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2"/>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2"/>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2"/>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2"/>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2"/>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2"/>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2"/>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2"/>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2"/>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2"/>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2"/>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2"/>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2"/>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2"/>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2"/>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2"/>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2"/>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2"/>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2"/>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2"/>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2"/>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2"/>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2"/>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2"/>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2"/>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2"/>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2"/>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2"/>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2"/>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2"/>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2"/>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2"/>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2"/>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2"/>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2"/>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2"/>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2"/>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2"/>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2"/>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2"/>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2"/>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2"/>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2"/>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2"/>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2"/>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2"/>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2"/>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2"/>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2"/>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2"/>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2"/>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2"/>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2"/>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2"/>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2"/>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2"/>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2"/>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2"/>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2"/>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2"/>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2"/>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2"/>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2"/>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2"/>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2"/>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2"/>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2"/>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2"/>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2"/>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2"/>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2"/>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2"/>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2"/>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2"/>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2"/>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2"/>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2"/>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2"/>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2"/>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2"/>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2"/>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2"/>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2"/>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2"/>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2"/>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2"/>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2"/>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2"/>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2"/>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2"/>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2"/>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2"/>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2"/>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2"/>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2"/>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2"/>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2"/>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2"/>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2"/>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2"/>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2"/>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2"/>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2"/>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2"/>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2"/>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2"/>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2"/>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2"/>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2"/>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2"/>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2"/>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2"/>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2"/>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2"/>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2"/>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2"/>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2"/>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2"/>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2"/>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2"/>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2"/>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2"/>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2"/>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2"/>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2"/>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2"/>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2"/>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2"/>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2"/>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2"/>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2"/>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2"/>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2"/>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2"/>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2"/>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2"/>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2"/>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2"/>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2"/>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2"/>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2"/>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2"/>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2"/>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2"/>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2"/>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2"/>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2"/>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2"/>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2"/>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2"/>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2"/>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2"/>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2"/>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2"/>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2"/>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2"/>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2"/>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2"/>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2"/>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2"/>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2"/>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2"/>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2"/>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2"/>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2"/>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2"/>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2"/>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2"/>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2"/>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2"/>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2"/>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2"/>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2"/>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2"/>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2"/>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2"/>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2"/>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2"/>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2"/>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2"/>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2"/>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2"/>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2"/>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2"/>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2"/>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2"/>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2"/>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2"/>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2"/>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2"/>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2"/>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2"/>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2"/>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2"/>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2"/>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2"/>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2"/>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2"/>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2"/>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2"/>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2"/>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2"/>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2"/>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2"/>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2"/>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2"/>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2"/>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2"/>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2"/>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2"/>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2"/>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2"/>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2"/>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2"/>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2"/>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2"/>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2"/>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2"/>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2"/>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2"/>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2"/>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2"/>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2"/>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2"/>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2"/>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2"/>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2"/>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2"/>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2"/>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2"/>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2"/>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2"/>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2"/>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2"/>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2"/>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2"/>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2"/>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2"/>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2"/>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2"/>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2"/>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2"/>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2"/>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2"/>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2"/>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2"/>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2"/>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2"/>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2"/>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2"/>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2"/>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2"/>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2"/>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2"/>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2"/>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2"/>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2"/>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2"/>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2"/>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2"/>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2"/>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2"/>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2"/>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2"/>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2"/>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2"/>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2"/>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2"/>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2"/>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2"/>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2"/>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2"/>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2"/>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2"/>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2"/>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2"/>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2"/>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2"/>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2"/>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2"/>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2"/>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2"/>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2"/>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2"/>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2"/>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2"/>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2"/>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2"/>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2"/>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2"/>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2"/>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2"/>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2"/>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2"/>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2"/>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2"/>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2"/>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2"/>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2"/>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2"/>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2"/>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2"/>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2"/>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2"/>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2"/>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2"/>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2"/>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2"/>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2"/>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2"/>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2"/>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2"/>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2"/>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2"/>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2"/>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2"/>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2"/>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2"/>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2"/>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2"/>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2"/>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2"/>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2"/>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2"/>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2"/>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2"/>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2"/>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2"/>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2"/>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2"/>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2"/>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2"/>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2"/>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2"/>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2"/>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2"/>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2"/>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2"/>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2"/>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2"/>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2"/>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2"/>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2"/>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2"/>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2"/>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2"/>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2"/>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2"/>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2"/>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2"/>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2"/>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2"/>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2"/>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2"/>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2"/>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2"/>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2"/>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2"/>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2"/>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2"/>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2"/>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2"/>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2"/>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2"/>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2"/>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2"/>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2"/>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2"/>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2"/>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2"/>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2"/>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2"/>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2"/>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2"/>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2"/>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2"/>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2"/>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2"/>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2"/>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2"/>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2"/>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2"/>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2"/>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2"/>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2"/>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2"/>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2"/>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2"/>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2"/>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2"/>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2"/>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2"/>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2"/>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2"/>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2"/>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2"/>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2"/>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2"/>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2"/>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2"/>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2"/>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2"/>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2"/>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2"/>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2"/>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2"/>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2"/>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2"/>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2"/>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2"/>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2"/>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2"/>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2"/>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2"/>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2"/>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2"/>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2"/>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2"/>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2"/>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2"/>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2"/>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2"/>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2"/>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2"/>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2"/>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2"/>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2"/>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2"/>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2"/>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2"/>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2"/>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2"/>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2"/>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2"/>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2"/>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2"/>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2"/>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2"/>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2"/>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2"/>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2"/>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2"/>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2"/>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2"/>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2"/>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2"/>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2"/>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2"/>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2"/>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2"/>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2"/>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2"/>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2"/>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2"/>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2"/>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2"/>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2"/>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2"/>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2"/>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2"/>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2"/>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2"/>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2"/>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2"/>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2"/>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2"/>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2"/>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2"/>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2"/>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2"/>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2"/>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2"/>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2"/>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2"/>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2"/>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2"/>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2"/>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2"/>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2"/>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2"/>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2"/>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2"/>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2"/>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2"/>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2"/>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2"/>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2"/>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2"/>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2"/>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2"/>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2"/>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2"/>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2"/>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2"/>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2"/>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2"/>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2"/>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2"/>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2"/>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2"/>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2"/>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2"/>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2"/>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2"/>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2"/>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2"/>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2"/>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2"/>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2"/>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2"/>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2"/>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2"/>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2"/>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2"/>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2"/>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2"/>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2"/>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2"/>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2"/>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2"/>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2"/>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2"/>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2"/>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2"/>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2"/>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2"/>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2"/>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2"/>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2"/>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2"/>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2"/>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2"/>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2"/>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2"/>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2"/>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2"/>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2"/>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2"/>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2"/>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2"/>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2"/>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2"/>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2"/>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2"/>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2"/>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2"/>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2"/>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2"/>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2"/>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2"/>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2"/>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2"/>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2"/>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2"/>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2"/>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2"/>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2"/>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2"/>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2"/>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2"/>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2"/>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2"/>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2"/>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2"/>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2"/>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2"/>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2"/>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2"/>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2"/>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2"/>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2"/>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2"/>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2"/>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2"/>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2"/>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2"/>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2"/>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2"/>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2"/>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2"/>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2"/>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2"/>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2"/>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2"/>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2"/>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2"/>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2"/>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2"/>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2"/>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2"/>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2"/>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2"/>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2"/>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2"/>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2"/>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2"/>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2"/>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2"/>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2"/>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2"/>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2"/>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2"/>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2"/>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2"/>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2"/>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2"/>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2"/>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2"/>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2"/>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2"/>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2"/>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2"/>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2"/>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2"/>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2"/>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2"/>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2"/>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2"/>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2"/>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2"/>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2"/>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2"/>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2"/>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2"/>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2"/>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2"/>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2"/>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2"/>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2"/>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2"/>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2"/>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2"/>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2"/>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2"/>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2"/>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2"/>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2"/>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2"/>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2"/>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2"/>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2"/>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2"/>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2"/>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2"/>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2"/>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2"/>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2"/>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2"/>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2"/>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2"/>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2"/>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2"/>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2"/>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2"/>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2"/>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2"/>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2"/>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2"/>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2"/>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2"/>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2"/>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2"/>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2"/>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2"/>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2"/>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2"/>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2"/>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2"/>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2"/>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2"/>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2"/>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2"/>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2"/>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2"/>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2"/>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2"/>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2"/>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2"/>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2"/>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2"/>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2"/>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2"/>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2"/>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2"/>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2"/>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2"/>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2"/>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2"/>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2"/>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2"/>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2"/>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2"/>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2"/>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2"/>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2"/>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2"/>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2"/>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2"/>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2"/>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2"/>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2"/>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2"/>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2"/>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2"/>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2"/>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2"/>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2"/>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2"/>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2"/>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2"/>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2"/>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2"/>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2"/>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2"/>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2"/>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2"/>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2"/>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2"/>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2"/>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2"/>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2"/>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2"/>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2"/>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2"/>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2"/>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2"/>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2"/>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2"/>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2"/>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2"/>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2"/>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2"/>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2"/>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2"/>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2"/>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2"/>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2"/>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2"/>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2"/>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2"/>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2"/>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2"/>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2"/>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2"/>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2"/>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2"/>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2"/>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2"/>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2"/>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2"/>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2"/>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2"/>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2"/>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2"/>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2"/>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2"/>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2"/>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2"/>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2"/>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2"/>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2"/>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2"/>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2"/>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2"/>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2"/>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2"/>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2"/>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2"/>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2"/>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2"/>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2"/>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2"/>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2"/>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2"/>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2"/>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2"/>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2"/>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2"/>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2"/>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2"/>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2"/>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2"/>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2"/>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2"/>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2"/>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2"/>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2"/>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2"/>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2"/>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2"/>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2"/>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2"/>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2"/>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2"/>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2"/>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2"/>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2"/>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2"/>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2"/>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2"/>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2"/>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2"/>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2"/>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2"/>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2"/>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2"/>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2"/>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2"/>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2"/>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2"/>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2"/>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2"/>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2"/>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2"/>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2"/>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2"/>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2"/>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2"/>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2"/>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2"/>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2"/>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2"/>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2"/>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2"/>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2"/>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2"/>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2"/>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2"/>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2"/>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2"/>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2"/>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2"/>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2"/>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2"/>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2"/>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2"/>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2"/>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2"/>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2"/>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2"/>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2"/>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2"/>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2"/>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2"/>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2"/>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2"/>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2"/>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2"/>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2"/>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2"/>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2"/>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2"/>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2"/>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2"/>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2"/>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2"/>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2"/>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2"/>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2"/>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2"/>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2"/>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2"/>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2"/>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2"/>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2"/>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2"/>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2"/>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2"/>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2"/>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2"/>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2"/>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2"/>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2"/>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2"/>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2"/>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2"/>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2"/>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2"/>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2"/>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2"/>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2"/>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2"/>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2"/>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2"/>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2"/>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2"/>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2"/>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2"/>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2"/>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2"/>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2"/>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2"/>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2"/>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2"/>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2"/>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2"/>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2"/>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2"/>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2"/>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2"/>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2"/>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2"/>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2"/>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2"/>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2"/>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2"/>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2"/>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2"/>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2"/>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2"/>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2"/>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2"/>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2"/>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2"/>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2"/>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2"/>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2"/>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2"/>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2"/>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2"/>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2"/>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2"/>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2"/>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2"/>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2"/>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2"/>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2"/>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2"/>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2"/>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2"/>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2"/>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2"/>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2"/>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2"/>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2"/>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2"/>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2"/>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2"/>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2"/>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2"/>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2"/>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2"/>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2"/>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2"/>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2"/>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2"/>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2"/>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2"/>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2"/>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2"/>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2"/>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2"/>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2"/>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2"/>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2"/>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2"/>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2"/>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2"/>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2"/>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2"/>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2"/>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2"/>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2"/>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2"/>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2"/>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2"/>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2"/>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2"/>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2"/>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2"/>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2"/>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2"/>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2"/>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2"/>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2"/>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2"/>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2"/>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2"/>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2"/>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2"/>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2"/>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2"/>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2"/>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2"/>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2"/>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2"/>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2"/>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2"/>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2"/>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2"/>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2"/>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2"/>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2"/>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2"/>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2"/>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2"/>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2"/>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2"/>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2"/>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2"/>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2"/>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2"/>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2"/>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2"/>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2"/>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2"/>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2"/>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2"/>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2"/>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2"/>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2"/>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2"/>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2"/>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2"/>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2"/>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2"/>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2"/>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2"/>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2"/>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2"/>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2"/>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2"/>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2"/>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2"/>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2"/>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2"/>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2"/>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2"/>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2"/>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2"/>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2"/>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2"/>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2"/>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2"/>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2"/>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2"/>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2"/>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2"/>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2"/>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2"/>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2"/>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2"/>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2"/>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2"/>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2"/>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2"/>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2"/>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2"/>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2"/>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2"/>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2"/>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2"/>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2"/>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2"/>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2"/>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2"/>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2"/>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2"/>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2"/>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2"/>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2"/>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2"/>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2"/>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2"/>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2"/>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2"/>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2"/>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2"/>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2"/>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2"/>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2"/>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2"/>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2"/>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2"/>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2"/>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2"/>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2"/>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2"/>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2"/>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2"/>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2"/>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2"/>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2"/>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2"/>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2"/>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2"/>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2"/>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2"/>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2"/>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2"/>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2"/>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2"/>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2"/>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2"/>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2"/>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2"/>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2"/>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2"/>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2"/>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2"/>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2"/>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2"/>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2"/>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2"/>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2"/>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2"/>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2"/>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2"/>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2"/>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2"/>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2"/>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2"/>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2"/>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2"/>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2"/>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2"/>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2"/>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2"/>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2"/>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2"/>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2"/>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2"/>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2"/>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2"/>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2"/>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2"/>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2"/>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2"/>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2"/>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2"/>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2"/>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2"/>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2"/>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2"/>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2"/>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2"/>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2"/>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2"/>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2"/>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2"/>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2"/>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2"/>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2"/>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2"/>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2"/>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2"/>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2"/>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2"/>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2"/>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2"/>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2"/>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2"/>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2"/>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2"/>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2"/>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2"/>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2"/>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2"/>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2"/>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2"/>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2"/>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2"/>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2"/>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2"/>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2"/>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2"/>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2"/>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2"/>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2"/>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2"/>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2"/>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2"/>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2"/>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2"/>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2"/>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2"/>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2"/>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2"/>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2"/>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2"/>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2"/>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2"/>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2"/>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2"/>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2"/>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2"/>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2"/>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2"/>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2"/>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2"/>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2"/>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2"/>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2"/>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2"/>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2"/>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2"/>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2"/>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2"/>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2"/>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2"/>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2"/>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2"/>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2"/>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2"/>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2"/>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2"/>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2"/>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2"/>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2"/>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2"/>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2"/>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2"/>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2"/>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2"/>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2"/>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2"/>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2"/>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2"/>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2"/>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2"/>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2"/>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2"/>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2"/>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2"/>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2"/>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2"/>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2"/>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2"/>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2"/>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2"/>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2"/>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2"/>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2"/>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2"/>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2"/>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2"/>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2"/>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2"/>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2"/>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2"/>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2"/>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2"/>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2"/>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2"/>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2"/>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2"/>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2"/>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2"/>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2"/>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2"/>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2"/>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2"/>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2"/>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2"/>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2"/>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2"/>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2"/>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2"/>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2"/>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2"/>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2"/>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2"/>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2"/>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2"/>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2"/>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2"/>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2"/>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2"/>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2"/>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2"/>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2"/>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2"/>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2"/>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2"/>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2"/>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2"/>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2"/>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2"/>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2"/>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2"/>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2"/>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2"/>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2"/>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2"/>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2"/>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2"/>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2"/>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2"/>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2"/>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2"/>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2"/>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2"/>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2"/>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2"/>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2"/>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2"/>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2"/>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2"/>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2"/>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2"/>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2"/>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2"/>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2"/>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2"/>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2"/>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2"/>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2"/>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2"/>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2"/>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2"/>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2"/>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2"/>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2"/>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2"/>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2"/>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2"/>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2"/>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2"/>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2"/>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2"/>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2"/>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2"/>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2"/>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2"/>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2"/>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2"/>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2"/>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2"/>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2"/>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2"/>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2"/>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2"/>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2"/>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2"/>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2"/>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2"/>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2"/>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2"/>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2"/>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2"/>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2"/>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2"/>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2"/>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2"/>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2"/>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2"/>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2"/>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2"/>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2"/>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2"/>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2"/>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2"/>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2"/>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2"/>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2"/>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2"/>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2"/>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2"/>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2"/>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2"/>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2"/>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2"/>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2"/>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2"/>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2"/>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2"/>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2"/>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2"/>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2"/>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2"/>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2"/>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2"/>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2"/>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2"/>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2"/>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2"/>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2"/>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2"/>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2"/>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2"/>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2"/>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2"/>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2"/>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2"/>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2"/>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2"/>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2"/>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2"/>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2"/>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2"/>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2"/>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2"/>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2"/>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2"/>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2"/>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2"/>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2"/>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2"/>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2"/>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2"/>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2"/>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2"/>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2"/>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2"/>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2"/>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2"/>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2"/>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2"/>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2"/>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2"/>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2"/>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2"/>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2"/>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2"/>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2"/>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2"/>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2"/>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2"/>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2"/>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2"/>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2"/>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2"/>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2"/>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2"/>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2"/>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2"/>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2"/>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2"/>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2"/>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2"/>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2"/>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2"/>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2"/>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2"/>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2"/>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2"/>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2"/>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2"/>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2"/>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2"/>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2"/>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2"/>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2"/>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2"/>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2"/>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2"/>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2"/>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2"/>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2"/>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2"/>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2"/>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2"/>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2"/>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2"/>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2"/>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2"/>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2"/>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2"/>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2"/>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2"/>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2"/>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2"/>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2"/>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2"/>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2"/>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2"/>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2"/>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2"/>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2"/>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2"/>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2"/>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2"/>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2"/>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2"/>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2"/>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2"/>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2"/>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2"/>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2"/>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2"/>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2"/>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2"/>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2"/>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2"/>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2"/>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2"/>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2"/>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2"/>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2"/>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2"/>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2"/>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2"/>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2"/>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2"/>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2"/>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2"/>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2"/>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2"/>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2"/>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2"/>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2"/>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2"/>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2"/>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2"/>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2"/>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2"/>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2"/>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2"/>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2"/>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2"/>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2"/>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2"/>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2"/>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2"/>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2"/>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2"/>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2"/>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2"/>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2"/>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2"/>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2"/>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2"/>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2"/>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2"/>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2"/>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2"/>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2"/>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2"/>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2"/>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2"/>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2"/>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2"/>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2"/>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2"/>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2"/>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2"/>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2"/>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2"/>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2"/>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2"/>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2"/>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2"/>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2"/>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2"/>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2"/>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2"/>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2"/>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2"/>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2"/>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2"/>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2"/>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2"/>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2"/>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2"/>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2"/>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2"/>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2"/>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2"/>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2"/>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2"/>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2"/>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2"/>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2"/>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2"/>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2"/>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2"/>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2"/>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2"/>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2"/>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2"/>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2"/>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2"/>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2"/>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2"/>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2"/>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2"/>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2"/>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2"/>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2"/>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2"/>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2"/>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2"/>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2"/>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2"/>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2"/>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2"/>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2"/>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2"/>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2"/>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2"/>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2"/>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2"/>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2"/>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2"/>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2"/>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2"/>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2"/>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2"/>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2"/>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2"/>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2"/>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2"/>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2"/>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2"/>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2"/>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2"/>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2"/>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2"/>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2"/>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2"/>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2"/>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2"/>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2"/>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2"/>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2"/>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2"/>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2"/>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2"/>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2"/>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2"/>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2"/>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2"/>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2"/>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2"/>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2"/>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2"/>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2"/>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2"/>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2"/>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2"/>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2"/>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2"/>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2"/>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2"/>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2"/>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2"/>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2"/>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2"/>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2"/>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2"/>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2"/>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2"/>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2"/>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2"/>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2"/>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2"/>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2"/>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2"/>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2"/>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2"/>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2"/>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2"/>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2"/>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2"/>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2"/>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2"/>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2"/>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2"/>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2"/>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2"/>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2"/>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2"/>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2"/>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2"/>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2"/>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2"/>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2"/>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2"/>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2"/>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2"/>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2"/>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2"/>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2"/>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2"/>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2"/>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2"/>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2"/>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2"/>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2"/>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2"/>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2"/>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2"/>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2"/>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2"/>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2"/>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2"/>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2"/>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2"/>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2"/>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2"/>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2"/>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2"/>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2"/>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2"/>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2"/>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2"/>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2"/>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2"/>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2"/>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2"/>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2"/>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2"/>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2"/>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2"/>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2"/>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2"/>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2"/>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2"/>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2"/>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2"/>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2"/>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2"/>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2"/>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2"/>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2"/>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2"/>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2"/>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2"/>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2"/>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2"/>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2"/>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2"/>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2"/>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2"/>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2"/>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2"/>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2"/>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2"/>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2"/>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2"/>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2"/>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2"/>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2"/>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2"/>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2"/>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2"/>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2"/>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2"/>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2"/>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2"/>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2"/>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2"/>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2"/>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2"/>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2"/>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2"/>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2"/>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2"/>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2"/>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2"/>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2"/>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2"/>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2"/>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2"/>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2"/>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2"/>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2"/>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2"/>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2"/>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2"/>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2"/>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2"/>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2"/>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2"/>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2"/>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2"/>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2"/>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2"/>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2"/>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2"/>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2"/>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2"/>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2"/>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2"/>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2"/>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2"/>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2"/>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2"/>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2"/>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2"/>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2"/>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2"/>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2"/>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2"/>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2"/>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2"/>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2"/>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2"/>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2"/>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2"/>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2"/>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2"/>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2"/>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2"/>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2"/>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2"/>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2"/>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2"/>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2"/>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2"/>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2"/>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2"/>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2"/>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2"/>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2"/>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2"/>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2"/>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2"/>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2"/>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2"/>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2"/>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2"/>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2"/>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2"/>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2"/>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2"/>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2"/>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2"/>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2"/>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2"/>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2"/>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2"/>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2"/>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2"/>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2"/>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2"/>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2"/>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2"/>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2"/>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2"/>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2"/>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2"/>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2"/>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2"/>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2"/>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2"/>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2"/>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2"/>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2"/>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2"/>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2"/>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2"/>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2"/>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2"/>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2"/>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2"/>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2"/>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2"/>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2"/>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2"/>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2"/>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2"/>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2"/>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2"/>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2"/>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2"/>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2"/>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2"/>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2"/>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2"/>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2"/>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2"/>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2"/>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2"/>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2"/>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2"/>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2"/>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2"/>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2"/>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2"/>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2"/>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2"/>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2"/>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2"/>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2"/>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2"/>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2"/>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2"/>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2"/>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2"/>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2"/>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2"/>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2"/>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2"/>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2"/>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2"/>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2"/>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2"/>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2"/>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2"/>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2"/>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2"/>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2"/>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2"/>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2"/>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2"/>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2"/>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2"/>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2"/>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2"/>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2"/>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2"/>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2"/>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2"/>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2"/>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2"/>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2"/>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2"/>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2"/>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2"/>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2"/>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2"/>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2"/>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2"/>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2"/>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2"/>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2"/>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2"/>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2"/>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2"/>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2"/>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2"/>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2"/>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2"/>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2"/>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2"/>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2"/>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2"/>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2"/>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2"/>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2"/>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2"/>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2"/>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2"/>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2"/>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2"/>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2"/>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2"/>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2"/>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2"/>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2"/>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2"/>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2"/>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2"/>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2"/>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2"/>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2"/>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2"/>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2"/>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2"/>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2"/>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2"/>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2"/>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2"/>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2"/>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2"/>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2"/>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2"/>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2"/>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2"/>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2"/>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2"/>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2"/>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2"/>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2"/>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2"/>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2"/>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2"/>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2"/>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2"/>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2"/>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2"/>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2"/>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2"/>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2"/>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2"/>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2"/>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2"/>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2"/>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2"/>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2"/>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2"/>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2"/>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2"/>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2"/>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2"/>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2"/>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2"/>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2"/>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2"/>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2"/>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2"/>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2"/>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2"/>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2"/>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2"/>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2"/>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2"/>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2"/>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2"/>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2"/>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2"/>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2"/>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2"/>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2"/>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2"/>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2"/>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2"/>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2"/>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2"/>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2"/>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2"/>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2"/>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2"/>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2"/>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2"/>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2"/>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2"/>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2"/>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2"/>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2"/>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2"/>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2"/>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2"/>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2"/>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2"/>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2"/>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2"/>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2"/>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2"/>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2"/>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2"/>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2"/>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2"/>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2"/>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2"/>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2"/>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2"/>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2"/>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2"/>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2"/>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2"/>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2"/>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2"/>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2"/>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2"/>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2"/>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2"/>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2"/>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2"/>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2"/>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2"/>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2"/>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2"/>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2"/>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2"/>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2"/>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2"/>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2"/>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2"/>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2"/>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2"/>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2"/>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2"/>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2"/>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2"/>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2"/>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2"/>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2"/>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2"/>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2"/>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2"/>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2"/>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2"/>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2"/>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2"/>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2"/>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2"/>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2"/>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2"/>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2"/>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2"/>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2"/>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2"/>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2"/>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2"/>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2"/>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2"/>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2"/>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2"/>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2"/>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2"/>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2"/>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2"/>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2"/>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2"/>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2"/>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2"/>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2"/>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2"/>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2"/>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2"/>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2"/>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2"/>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2"/>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2"/>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2"/>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2"/>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2"/>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2"/>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2"/>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2"/>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2"/>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2"/>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2"/>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2"/>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2"/>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2"/>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2"/>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2"/>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2"/>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2"/>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2"/>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2"/>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2"/>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2"/>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2"/>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2"/>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2"/>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2"/>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2"/>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2"/>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2"/>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2"/>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2"/>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2"/>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2"/>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2"/>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2"/>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2"/>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2"/>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2"/>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2"/>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2"/>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2"/>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2"/>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2"/>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2"/>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2"/>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2"/>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2"/>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2"/>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2"/>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2"/>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2"/>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2"/>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2"/>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2"/>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2"/>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2"/>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2"/>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2"/>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2"/>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2"/>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2"/>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2"/>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2"/>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2"/>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2"/>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2"/>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2"/>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2"/>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2"/>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2"/>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2"/>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2"/>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2"/>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2"/>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2"/>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2"/>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2"/>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2"/>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2"/>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2"/>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2"/>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2"/>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2"/>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2"/>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2"/>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2"/>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2"/>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2"/>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2"/>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2"/>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2"/>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2"/>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2"/>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2"/>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2"/>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2"/>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2"/>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2"/>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2"/>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2"/>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2"/>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2"/>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2"/>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2"/>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2"/>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2"/>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2"/>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2"/>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2"/>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2"/>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2"/>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2"/>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2"/>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2"/>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2"/>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2"/>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2"/>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2"/>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2"/>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2"/>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2"/>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2"/>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2"/>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2"/>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2"/>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2"/>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2"/>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2"/>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2"/>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2"/>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2"/>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2"/>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2"/>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2"/>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2"/>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2"/>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2"/>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2"/>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2"/>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2"/>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2"/>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2"/>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2"/>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2"/>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2"/>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2"/>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2"/>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2"/>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2"/>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2"/>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2"/>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2"/>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2"/>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2"/>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2"/>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2"/>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2"/>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2"/>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2"/>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2"/>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2"/>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2"/>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2"/>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2"/>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2"/>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2"/>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2"/>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2"/>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2"/>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2"/>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2"/>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2"/>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2"/>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2"/>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2"/>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2"/>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2"/>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2"/>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2"/>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2"/>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2"/>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2"/>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2"/>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2"/>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2"/>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2"/>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2"/>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2"/>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2"/>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2"/>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2"/>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2"/>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2"/>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2"/>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2"/>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2"/>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2"/>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2"/>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2"/>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2"/>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2"/>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2"/>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2"/>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2"/>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2"/>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2"/>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2"/>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2"/>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2"/>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2"/>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2"/>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2"/>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2"/>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2"/>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2"/>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2"/>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2"/>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2"/>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2"/>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2"/>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2"/>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2"/>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2"/>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2"/>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2"/>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2"/>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2"/>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2"/>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2"/>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2"/>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2"/>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2"/>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2"/>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2"/>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2"/>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2"/>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2"/>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2"/>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2"/>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2"/>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2"/>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2"/>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2"/>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2"/>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2"/>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2"/>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2"/>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2"/>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2"/>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2"/>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2"/>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2"/>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2"/>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2"/>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2"/>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2"/>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2"/>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2"/>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2"/>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2"/>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2"/>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2"/>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2"/>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2"/>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2"/>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2"/>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2"/>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2"/>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2"/>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2"/>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2"/>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2"/>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2"/>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2"/>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2"/>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2"/>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2"/>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2"/>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2"/>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2"/>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2"/>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2"/>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2"/>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2"/>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2"/>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2"/>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2"/>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2"/>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2"/>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2"/>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2"/>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2"/>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2"/>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2"/>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2"/>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2"/>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2"/>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2"/>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2"/>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2"/>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2"/>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2"/>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2"/>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2"/>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2"/>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2"/>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2"/>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2"/>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2"/>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2"/>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2"/>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2"/>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2"/>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2"/>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2"/>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2"/>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2"/>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2"/>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2"/>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2"/>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2"/>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2"/>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2"/>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2"/>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2"/>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2"/>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2"/>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2"/>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2"/>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2"/>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2"/>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2"/>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2"/>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2"/>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2"/>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2"/>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2"/>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2"/>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2"/>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2"/>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2"/>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2"/>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2"/>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2"/>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2"/>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2"/>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2"/>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2"/>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2"/>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2"/>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2"/>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2"/>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2"/>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2"/>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2"/>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2"/>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2"/>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2"/>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2"/>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2"/>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2"/>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2"/>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2"/>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2"/>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2"/>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2"/>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2"/>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2"/>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2"/>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2"/>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2"/>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2"/>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2"/>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2"/>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2"/>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2"/>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2"/>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2"/>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2"/>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2"/>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2"/>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2"/>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2"/>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2"/>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2"/>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2"/>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2"/>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2"/>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2"/>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2"/>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2"/>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2"/>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2"/>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2"/>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2"/>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2"/>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2"/>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2"/>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2"/>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2"/>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2"/>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2"/>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2"/>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2"/>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2"/>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2"/>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2"/>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2"/>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2"/>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2"/>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2"/>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2"/>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2"/>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2"/>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2"/>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2"/>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2"/>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2"/>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2"/>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2"/>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2"/>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2"/>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2"/>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2"/>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2"/>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2"/>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2"/>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2"/>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2"/>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2"/>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2"/>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2"/>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2"/>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2"/>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2"/>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2"/>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2"/>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2"/>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2"/>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2"/>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2"/>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2"/>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2"/>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2"/>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2"/>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2"/>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2"/>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2"/>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2"/>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2"/>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2"/>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2"/>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2"/>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2"/>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2"/>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2"/>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2"/>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2"/>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2"/>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2"/>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2"/>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2"/>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2"/>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2"/>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2"/>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2"/>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2"/>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2"/>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2"/>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2"/>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2"/>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2"/>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2"/>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2"/>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2"/>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2"/>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2"/>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2"/>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2"/>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2"/>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2"/>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2"/>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2"/>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2"/>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2"/>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2"/>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2"/>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2"/>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2"/>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2"/>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2"/>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2"/>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2"/>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2"/>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2"/>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2"/>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2"/>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2"/>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2"/>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2"/>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2"/>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2"/>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2"/>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2"/>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2"/>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2"/>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2"/>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2"/>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2"/>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2"/>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2"/>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2"/>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2"/>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2"/>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2"/>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2"/>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2"/>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2"/>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2"/>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2"/>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2"/>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2"/>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2"/>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2"/>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2"/>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2"/>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2"/>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2"/>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2"/>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2"/>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2"/>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2"/>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2"/>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2"/>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2"/>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2"/>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2"/>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2"/>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2"/>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2"/>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2"/>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2"/>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2"/>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2"/>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2"/>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2"/>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2"/>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2"/>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2"/>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2"/>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2"/>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2"/>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2"/>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2"/>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2"/>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2"/>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2"/>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2"/>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2"/>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2"/>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2"/>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2"/>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2"/>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2"/>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2"/>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2"/>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2"/>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2"/>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2"/>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2"/>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2"/>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2"/>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2"/>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2"/>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2"/>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2"/>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2"/>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2"/>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2"/>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2"/>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2"/>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2"/>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2"/>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2"/>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2"/>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2"/>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2"/>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2"/>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2"/>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2"/>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2"/>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2"/>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2"/>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2"/>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2"/>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2"/>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2"/>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2"/>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2"/>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2"/>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2"/>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2"/>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2"/>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2"/>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2"/>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2"/>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2"/>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2"/>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2"/>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2"/>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2"/>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2"/>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2"/>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2"/>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2"/>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2"/>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2"/>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2"/>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2"/>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2"/>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2"/>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2"/>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2"/>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2"/>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2"/>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2"/>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2"/>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2"/>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2"/>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2"/>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2"/>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2"/>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2"/>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2"/>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2"/>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2"/>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2"/>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2"/>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2"/>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2"/>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2"/>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2"/>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2"/>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2"/>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2"/>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2"/>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2"/>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2"/>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2"/>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2"/>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2"/>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2"/>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2"/>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2"/>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2"/>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2"/>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2"/>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2"/>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2"/>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2"/>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2"/>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2"/>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2"/>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2"/>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2"/>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2"/>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8" name="Google Shape;7968;p82"/>
          <p:cNvGrpSpPr/>
          <p:nvPr/>
        </p:nvGrpSpPr>
        <p:grpSpPr>
          <a:xfrm>
            <a:off x="3597785" y="3065882"/>
            <a:ext cx="2241344" cy="1330656"/>
            <a:chOff x="3597785" y="3065882"/>
            <a:chExt cx="2241344" cy="1330656"/>
          </a:xfrm>
        </p:grpSpPr>
        <p:grpSp>
          <p:nvGrpSpPr>
            <p:cNvPr id="7969" name="Google Shape;7969;p82"/>
            <p:cNvGrpSpPr/>
            <p:nvPr/>
          </p:nvGrpSpPr>
          <p:grpSpPr>
            <a:xfrm>
              <a:off x="5296908" y="3937355"/>
              <a:ext cx="143198" cy="32380"/>
              <a:chOff x="5296908" y="3937355"/>
              <a:chExt cx="143198" cy="32380"/>
            </a:xfrm>
          </p:grpSpPr>
          <p:sp>
            <p:nvSpPr>
              <p:cNvPr id="7970" name="Google Shape;7970;p82"/>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1" name="Google Shape;7971;p82"/>
              <p:cNvGrpSpPr/>
              <p:nvPr/>
            </p:nvGrpSpPr>
            <p:grpSpPr>
              <a:xfrm>
                <a:off x="5402331" y="3937355"/>
                <a:ext cx="37776" cy="32380"/>
                <a:chOff x="5402331" y="3937355"/>
                <a:chExt cx="37776" cy="32380"/>
              </a:xfrm>
            </p:grpSpPr>
            <p:sp>
              <p:nvSpPr>
                <p:cNvPr id="7972" name="Google Shape;7972;p82"/>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2"/>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4" name="Google Shape;7974;p82"/>
              <p:cNvGrpSpPr/>
              <p:nvPr/>
            </p:nvGrpSpPr>
            <p:grpSpPr>
              <a:xfrm>
                <a:off x="5296908" y="3937355"/>
                <a:ext cx="37783" cy="32380"/>
                <a:chOff x="5296908" y="3937355"/>
                <a:chExt cx="37783" cy="32380"/>
              </a:xfrm>
            </p:grpSpPr>
            <p:sp>
              <p:nvSpPr>
                <p:cNvPr id="7975" name="Google Shape;7975;p82"/>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2"/>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77" name="Google Shape;7977;p82"/>
            <p:cNvGrpSpPr/>
            <p:nvPr/>
          </p:nvGrpSpPr>
          <p:grpSpPr>
            <a:xfrm>
              <a:off x="4724163" y="3119631"/>
              <a:ext cx="120838" cy="84218"/>
              <a:chOff x="4724163" y="3119631"/>
              <a:chExt cx="120838" cy="84218"/>
            </a:xfrm>
          </p:grpSpPr>
          <p:grpSp>
            <p:nvGrpSpPr>
              <p:cNvPr id="7978" name="Google Shape;7978;p82"/>
              <p:cNvGrpSpPr/>
              <p:nvPr/>
            </p:nvGrpSpPr>
            <p:grpSpPr>
              <a:xfrm>
                <a:off x="4746712" y="3132773"/>
                <a:ext cx="86869" cy="56424"/>
                <a:chOff x="4746712" y="3132773"/>
                <a:chExt cx="86869" cy="56424"/>
              </a:xfrm>
            </p:grpSpPr>
            <p:sp>
              <p:nvSpPr>
                <p:cNvPr id="7979" name="Google Shape;7979;p82"/>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2"/>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82"/>
              <p:cNvGrpSpPr/>
              <p:nvPr/>
            </p:nvGrpSpPr>
            <p:grpSpPr>
              <a:xfrm>
                <a:off x="4773634" y="3143336"/>
                <a:ext cx="37776" cy="32451"/>
                <a:chOff x="4773634" y="3143336"/>
                <a:chExt cx="37776" cy="32451"/>
              </a:xfrm>
            </p:grpSpPr>
            <p:sp>
              <p:nvSpPr>
                <p:cNvPr id="7982" name="Google Shape;7982;p82"/>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2"/>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82"/>
              <p:cNvGrpSpPr/>
              <p:nvPr/>
            </p:nvGrpSpPr>
            <p:grpSpPr>
              <a:xfrm>
                <a:off x="4724163" y="3131248"/>
                <a:ext cx="37776" cy="32459"/>
                <a:chOff x="4724163" y="3131248"/>
                <a:chExt cx="37776" cy="32459"/>
              </a:xfrm>
            </p:grpSpPr>
            <p:sp>
              <p:nvSpPr>
                <p:cNvPr id="7985" name="Google Shape;7985;p82"/>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2"/>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82"/>
              <p:cNvGrpSpPr/>
              <p:nvPr/>
            </p:nvGrpSpPr>
            <p:grpSpPr>
              <a:xfrm>
                <a:off x="4755081" y="3176054"/>
                <a:ext cx="32357" cy="27795"/>
                <a:chOff x="4755081" y="3176054"/>
                <a:chExt cx="32357" cy="27795"/>
              </a:xfrm>
            </p:grpSpPr>
            <p:sp>
              <p:nvSpPr>
                <p:cNvPr id="7988" name="Google Shape;7988;p82"/>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2"/>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82"/>
              <p:cNvGrpSpPr/>
              <p:nvPr/>
            </p:nvGrpSpPr>
            <p:grpSpPr>
              <a:xfrm>
                <a:off x="4812550" y="3119631"/>
                <a:ext cx="32451" cy="27803"/>
                <a:chOff x="4812550" y="3119631"/>
                <a:chExt cx="32451" cy="27803"/>
              </a:xfrm>
            </p:grpSpPr>
            <p:sp>
              <p:nvSpPr>
                <p:cNvPr id="7991" name="Google Shape;7991;p82"/>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2"/>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3" name="Google Shape;7993;p82"/>
            <p:cNvGrpSpPr/>
            <p:nvPr/>
          </p:nvGrpSpPr>
          <p:grpSpPr>
            <a:xfrm>
              <a:off x="5382826" y="4027197"/>
              <a:ext cx="268967" cy="250422"/>
              <a:chOff x="5382826" y="4027197"/>
              <a:chExt cx="268967" cy="250422"/>
            </a:xfrm>
          </p:grpSpPr>
          <p:grpSp>
            <p:nvGrpSpPr>
              <p:cNvPr id="7994" name="Google Shape;7994;p82"/>
              <p:cNvGrpSpPr/>
              <p:nvPr/>
            </p:nvGrpSpPr>
            <p:grpSpPr>
              <a:xfrm>
                <a:off x="5405280" y="4042510"/>
                <a:ext cx="237570" cy="218647"/>
                <a:chOff x="5405280" y="4042510"/>
                <a:chExt cx="237570" cy="218647"/>
              </a:xfrm>
            </p:grpSpPr>
            <p:sp>
              <p:nvSpPr>
                <p:cNvPr id="7995" name="Google Shape;7995;p82"/>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2"/>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2"/>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2"/>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2"/>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2"/>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82"/>
              <p:cNvGrpSpPr/>
              <p:nvPr/>
            </p:nvGrpSpPr>
            <p:grpSpPr>
              <a:xfrm>
                <a:off x="5382826" y="4125549"/>
                <a:ext cx="37776" cy="32380"/>
                <a:chOff x="5382826" y="4125549"/>
                <a:chExt cx="37776" cy="32380"/>
              </a:xfrm>
            </p:grpSpPr>
            <p:sp>
              <p:nvSpPr>
                <p:cNvPr id="8002" name="Google Shape;8002;p82"/>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2"/>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4" name="Google Shape;8004;p82"/>
              <p:cNvGrpSpPr/>
              <p:nvPr/>
            </p:nvGrpSpPr>
            <p:grpSpPr>
              <a:xfrm>
                <a:off x="5475680" y="4195587"/>
                <a:ext cx="37783" cy="32364"/>
                <a:chOff x="5475680" y="4195587"/>
                <a:chExt cx="37783" cy="32364"/>
              </a:xfrm>
            </p:grpSpPr>
            <p:sp>
              <p:nvSpPr>
                <p:cNvPr id="8005" name="Google Shape;8005;p82"/>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2"/>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7" name="Google Shape;8007;p82"/>
              <p:cNvGrpSpPr/>
              <p:nvPr/>
            </p:nvGrpSpPr>
            <p:grpSpPr>
              <a:xfrm>
                <a:off x="5532575" y="4027197"/>
                <a:ext cx="33308" cy="32262"/>
                <a:chOff x="5532575" y="4027197"/>
                <a:chExt cx="33308" cy="32262"/>
              </a:xfrm>
            </p:grpSpPr>
            <p:sp>
              <p:nvSpPr>
                <p:cNvPr id="8008" name="Google Shape;8008;p82"/>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2"/>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82"/>
              <p:cNvGrpSpPr/>
              <p:nvPr/>
            </p:nvGrpSpPr>
            <p:grpSpPr>
              <a:xfrm>
                <a:off x="5590706" y="4245348"/>
                <a:ext cx="33497" cy="32270"/>
                <a:chOff x="5590706" y="4245348"/>
                <a:chExt cx="33497" cy="32270"/>
              </a:xfrm>
            </p:grpSpPr>
            <p:sp>
              <p:nvSpPr>
                <p:cNvPr id="8011" name="Google Shape;8011;p82"/>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2"/>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82"/>
              <p:cNvGrpSpPr/>
              <p:nvPr/>
            </p:nvGrpSpPr>
            <p:grpSpPr>
              <a:xfrm>
                <a:off x="5618681" y="4109677"/>
                <a:ext cx="33112" cy="32357"/>
                <a:chOff x="5618681" y="4109677"/>
                <a:chExt cx="33112" cy="32357"/>
              </a:xfrm>
            </p:grpSpPr>
            <p:sp>
              <p:nvSpPr>
                <p:cNvPr id="8014" name="Google Shape;8014;p82"/>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2"/>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82"/>
              <p:cNvGrpSpPr/>
              <p:nvPr/>
            </p:nvGrpSpPr>
            <p:grpSpPr>
              <a:xfrm>
                <a:off x="5479298" y="4128262"/>
                <a:ext cx="31405" cy="26906"/>
                <a:chOff x="5479298" y="4128262"/>
                <a:chExt cx="31405" cy="26906"/>
              </a:xfrm>
            </p:grpSpPr>
            <p:sp>
              <p:nvSpPr>
                <p:cNvPr id="8017" name="Google Shape;8017;p82"/>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2"/>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82"/>
              <p:cNvGrpSpPr/>
              <p:nvPr/>
            </p:nvGrpSpPr>
            <p:grpSpPr>
              <a:xfrm>
                <a:off x="5582903" y="4180116"/>
                <a:ext cx="31499" cy="26898"/>
                <a:chOff x="5582903" y="4180116"/>
                <a:chExt cx="31499" cy="26898"/>
              </a:xfrm>
            </p:grpSpPr>
            <p:sp>
              <p:nvSpPr>
                <p:cNvPr id="8020" name="Google Shape;8020;p82"/>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2"/>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22" name="Google Shape;8022;p82"/>
            <p:cNvGrpSpPr/>
            <p:nvPr/>
          </p:nvGrpSpPr>
          <p:grpSpPr>
            <a:xfrm>
              <a:off x="3977681" y="3230323"/>
              <a:ext cx="94584" cy="84085"/>
              <a:chOff x="3977681" y="3230323"/>
              <a:chExt cx="94584" cy="84085"/>
            </a:xfrm>
          </p:grpSpPr>
          <p:grpSp>
            <p:nvGrpSpPr>
              <p:cNvPr id="8023" name="Google Shape;8023;p82"/>
              <p:cNvGrpSpPr/>
              <p:nvPr/>
            </p:nvGrpSpPr>
            <p:grpSpPr>
              <a:xfrm>
                <a:off x="4000135" y="3243041"/>
                <a:ext cx="59570" cy="57186"/>
                <a:chOff x="4000135" y="3243041"/>
                <a:chExt cx="59570" cy="57186"/>
              </a:xfrm>
            </p:grpSpPr>
            <p:sp>
              <p:nvSpPr>
                <p:cNvPr id="8024" name="Google Shape;8024;p82"/>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2"/>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2"/>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7" name="Google Shape;8027;p82"/>
              <p:cNvGrpSpPr/>
              <p:nvPr/>
            </p:nvGrpSpPr>
            <p:grpSpPr>
              <a:xfrm>
                <a:off x="3977681" y="3245872"/>
                <a:ext cx="37783" cy="32380"/>
                <a:chOff x="3977681" y="3245872"/>
                <a:chExt cx="37783" cy="32380"/>
              </a:xfrm>
            </p:grpSpPr>
            <p:sp>
              <p:nvSpPr>
                <p:cNvPr id="8028" name="Google Shape;8028;p82"/>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2"/>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82"/>
              <p:cNvGrpSpPr/>
              <p:nvPr/>
            </p:nvGrpSpPr>
            <p:grpSpPr>
              <a:xfrm>
                <a:off x="4040860" y="3262672"/>
                <a:ext cx="31405" cy="27001"/>
                <a:chOff x="4040860" y="3262672"/>
                <a:chExt cx="31405" cy="27001"/>
              </a:xfrm>
            </p:grpSpPr>
            <p:sp>
              <p:nvSpPr>
                <p:cNvPr id="8031" name="Google Shape;8031;p82"/>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2"/>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3" name="Google Shape;8033;p82"/>
              <p:cNvGrpSpPr/>
              <p:nvPr/>
            </p:nvGrpSpPr>
            <p:grpSpPr>
              <a:xfrm>
                <a:off x="4021072" y="3230323"/>
                <a:ext cx="31397" cy="26906"/>
                <a:chOff x="4021072" y="3230323"/>
                <a:chExt cx="31397" cy="26906"/>
              </a:xfrm>
            </p:grpSpPr>
            <p:sp>
              <p:nvSpPr>
                <p:cNvPr id="8034" name="Google Shape;8034;p82"/>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2"/>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82"/>
              <p:cNvGrpSpPr/>
              <p:nvPr/>
            </p:nvGrpSpPr>
            <p:grpSpPr>
              <a:xfrm>
                <a:off x="4001472" y="3287462"/>
                <a:ext cx="31499" cy="26945"/>
                <a:chOff x="4001472" y="3287462"/>
                <a:chExt cx="31499" cy="26945"/>
              </a:xfrm>
            </p:grpSpPr>
            <p:sp>
              <p:nvSpPr>
                <p:cNvPr id="8037" name="Google Shape;8037;p82"/>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2"/>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39" name="Google Shape;8039;p82"/>
            <p:cNvGrpSpPr/>
            <p:nvPr/>
          </p:nvGrpSpPr>
          <p:grpSpPr>
            <a:xfrm>
              <a:off x="4084715" y="3258865"/>
              <a:ext cx="184961" cy="137268"/>
              <a:chOff x="4084715" y="3258865"/>
              <a:chExt cx="184961" cy="137268"/>
            </a:xfrm>
          </p:grpSpPr>
          <p:grpSp>
            <p:nvGrpSpPr>
              <p:cNvPr id="8040" name="Google Shape;8040;p82"/>
              <p:cNvGrpSpPr/>
              <p:nvPr/>
            </p:nvGrpSpPr>
            <p:grpSpPr>
              <a:xfrm>
                <a:off x="4107453" y="3271583"/>
                <a:ext cx="153470" cy="110275"/>
                <a:chOff x="4107453" y="3271583"/>
                <a:chExt cx="153470" cy="110275"/>
              </a:xfrm>
            </p:grpSpPr>
            <p:sp>
              <p:nvSpPr>
                <p:cNvPr id="8041" name="Google Shape;8041;p82"/>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2"/>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2"/>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2"/>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5" name="Google Shape;8045;p82"/>
              <p:cNvGrpSpPr/>
              <p:nvPr/>
            </p:nvGrpSpPr>
            <p:grpSpPr>
              <a:xfrm>
                <a:off x="4136947" y="3258865"/>
                <a:ext cx="31499" cy="27001"/>
                <a:chOff x="4136947" y="3258865"/>
                <a:chExt cx="31499" cy="27001"/>
              </a:xfrm>
            </p:grpSpPr>
            <p:sp>
              <p:nvSpPr>
                <p:cNvPr id="8046" name="Google Shape;8046;p82"/>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2"/>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82"/>
              <p:cNvGrpSpPr/>
              <p:nvPr/>
            </p:nvGrpSpPr>
            <p:grpSpPr>
              <a:xfrm>
                <a:off x="4084715" y="3266478"/>
                <a:ext cx="31468" cy="26898"/>
                <a:chOff x="4084715" y="3266478"/>
                <a:chExt cx="31468" cy="26898"/>
              </a:xfrm>
            </p:grpSpPr>
            <p:sp>
              <p:nvSpPr>
                <p:cNvPr id="8049" name="Google Shape;8049;p82"/>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2"/>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82"/>
              <p:cNvGrpSpPr/>
              <p:nvPr/>
            </p:nvGrpSpPr>
            <p:grpSpPr>
              <a:xfrm>
                <a:off x="4159213" y="3279849"/>
                <a:ext cx="31405" cy="26945"/>
                <a:chOff x="4159213" y="3279849"/>
                <a:chExt cx="31405" cy="26945"/>
              </a:xfrm>
            </p:grpSpPr>
            <p:sp>
              <p:nvSpPr>
                <p:cNvPr id="8052" name="Google Shape;8052;p82"/>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2"/>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82"/>
              <p:cNvGrpSpPr/>
              <p:nvPr/>
            </p:nvGrpSpPr>
            <p:grpSpPr>
              <a:xfrm>
                <a:off x="4201550" y="3266502"/>
                <a:ext cx="31405" cy="26883"/>
                <a:chOff x="4201550" y="3266502"/>
                <a:chExt cx="31405" cy="26883"/>
              </a:xfrm>
            </p:grpSpPr>
            <p:sp>
              <p:nvSpPr>
                <p:cNvPr id="8055" name="Google Shape;8055;p82"/>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2"/>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7" name="Google Shape;8057;p82"/>
              <p:cNvGrpSpPr/>
              <p:nvPr/>
            </p:nvGrpSpPr>
            <p:grpSpPr>
              <a:xfrm>
                <a:off x="4201550" y="3338278"/>
                <a:ext cx="31405" cy="26930"/>
                <a:chOff x="4201550" y="3338278"/>
                <a:chExt cx="31405" cy="26930"/>
              </a:xfrm>
            </p:grpSpPr>
            <p:sp>
              <p:nvSpPr>
                <p:cNvPr id="8058" name="Google Shape;8058;p82"/>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2"/>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0" name="Google Shape;8060;p82"/>
              <p:cNvGrpSpPr/>
              <p:nvPr/>
            </p:nvGrpSpPr>
            <p:grpSpPr>
              <a:xfrm>
                <a:off x="4238272" y="3369132"/>
                <a:ext cx="31405" cy="27001"/>
                <a:chOff x="4238272" y="3369132"/>
                <a:chExt cx="31405" cy="27001"/>
              </a:xfrm>
            </p:grpSpPr>
            <p:sp>
              <p:nvSpPr>
                <p:cNvPr id="8061" name="Google Shape;8061;p82"/>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2"/>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63" name="Google Shape;8063;p82"/>
            <p:cNvGrpSpPr/>
            <p:nvPr/>
          </p:nvGrpSpPr>
          <p:grpSpPr>
            <a:xfrm>
              <a:off x="4068639" y="3200169"/>
              <a:ext cx="77643" cy="37272"/>
              <a:chOff x="4068639" y="3200169"/>
              <a:chExt cx="77643" cy="37272"/>
            </a:xfrm>
          </p:grpSpPr>
          <p:sp>
            <p:nvSpPr>
              <p:cNvPr id="8064" name="Google Shape;8064;p82"/>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5" name="Google Shape;8065;p82"/>
              <p:cNvGrpSpPr/>
              <p:nvPr/>
            </p:nvGrpSpPr>
            <p:grpSpPr>
              <a:xfrm>
                <a:off x="4114878" y="3200169"/>
                <a:ext cx="31405" cy="26993"/>
                <a:chOff x="4114878" y="3200169"/>
                <a:chExt cx="31405" cy="26993"/>
              </a:xfrm>
            </p:grpSpPr>
            <p:sp>
              <p:nvSpPr>
                <p:cNvPr id="8066" name="Google Shape;8066;p82"/>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2"/>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82"/>
              <p:cNvGrpSpPr/>
              <p:nvPr/>
            </p:nvGrpSpPr>
            <p:grpSpPr>
              <a:xfrm>
                <a:off x="4068639" y="3210535"/>
                <a:ext cx="31499" cy="26906"/>
                <a:chOff x="4068639" y="3210535"/>
                <a:chExt cx="31499" cy="26906"/>
              </a:xfrm>
            </p:grpSpPr>
            <p:sp>
              <p:nvSpPr>
                <p:cNvPr id="8069" name="Google Shape;8069;p82"/>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2"/>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71" name="Google Shape;8071;p82"/>
            <p:cNvGrpSpPr/>
            <p:nvPr/>
          </p:nvGrpSpPr>
          <p:grpSpPr>
            <a:xfrm>
              <a:off x="3869702" y="3066935"/>
              <a:ext cx="382664" cy="190294"/>
              <a:chOff x="3869702" y="3066935"/>
              <a:chExt cx="382664" cy="190294"/>
            </a:xfrm>
          </p:grpSpPr>
          <p:grpSp>
            <p:nvGrpSpPr>
              <p:cNvPr id="8072" name="Google Shape;8072;p82"/>
              <p:cNvGrpSpPr/>
              <p:nvPr/>
            </p:nvGrpSpPr>
            <p:grpSpPr>
              <a:xfrm>
                <a:off x="3888633" y="3082351"/>
                <a:ext cx="351172" cy="160698"/>
                <a:chOff x="3888633" y="3082351"/>
                <a:chExt cx="351172" cy="160698"/>
              </a:xfrm>
            </p:grpSpPr>
            <p:sp>
              <p:nvSpPr>
                <p:cNvPr id="8073" name="Google Shape;8073;p82"/>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2"/>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2"/>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2"/>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2"/>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2"/>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9" name="Google Shape;8079;p82"/>
              <p:cNvGrpSpPr/>
              <p:nvPr/>
            </p:nvGrpSpPr>
            <p:grpSpPr>
              <a:xfrm>
                <a:off x="4143703" y="3066935"/>
                <a:ext cx="37783" cy="32357"/>
                <a:chOff x="4143703" y="3066935"/>
                <a:chExt cx="37783" cy="32357"/>
              </a:xfrm>
            </p:grpSpPr>
            <p:sp>
              <p:nvSpPr>
                <p:cNvPr id="8080" name="Google Shape;8080;p82"/>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2"/>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82"/>
              <p:cNvGrpSpPr/>
              <p:nvPr/>
            </p:nvGrpSpPr>
            <p:grpSpPr>
              <a:xfrm>
                <a:off x="4044565" y="3103563"/>
                <a:ext cx="37783" cy="32451"/>
                <a:chOff x="4044565" y="3103563"/>
                <a:chExt cx="37783" cy="32451"/>
              </a:xfrm>
            </p:grpSpPr>
            <p:sp>
              <p:nvSpPr>
                <p:cNvPr id="8083" name="Google Shape;8083;p82"/>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2"/>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82"/>
              <p:cNvGrpSpPr/>
              <p:nvPr/>
            </p:nvGrpSpPr>
            <p:grpSpPr>
              <a:xfrm>
                <a:off x="4017454" y="3188237"/>
                <a:ext cx="37776" cy="32357"/>
                <a:chOff x="4017454" y="3188237"/>
                <a:chExt cx="37776" cy="32357"/>
              </a:xfrm>
            </p:grpSpPr>
            <p:sp>
              <p:nvSpPr>
                <p:cNvPr id="8086" name="Google Shape;8086;p82"/>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2"/>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82"/>
              <p:cNvGrpSpPr/>
              <p:nvPr/>
            </p:nvGrpSpPr>
            <p:grpSpPr>
              <a:xfrm>
                <a:off x="3921548" y="3157509"/>
                <a:ext cx="37783" cy="32357"/>
                <a:chOff x="3921548" y="3157509"/>
                <a:chExt cx="37783" cy="32357"/>
              </a:xfrm>
            </p:grpSpPr>
            <p:sp>
              <p:nvSpPr>
                <p:cNvPr id="8089" name="Google Shape;8089;p82"/>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2"/>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82"/>
              <p:cNvGrpSpPr/>
              <p:nvPr/>
            </p:nvGrpSpPr>
            <p:grpSpPr>
              <a:xfrm>
                <a:off x="3939056" y="3211620"/>
                <a:ext cx="37783" cy="32380"/>
                <a:chOff x="3939056" y="3211620"/>
                <a:chExt cx="37783" cy="32380"/>
              </a:xfrm>
            </p:grpSpPr>
            <p:sp>
              <p:nvSpPr>
                <p:cNvPr id="8092" name="Google Shape;8092;p82"/>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2"/>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82"/>
              <p:cNvGrpSpPr/>
              <p:nvPr/>
            </p:nvGrpSpPr>
            <p:grpSpPr>
              <a:xfrm>
                <a:off x="4176240" y="3136965"/>
                <a:ext cx="31405" cy="26930"/>
                <a:chOff x="4176240" y="3136965"/>
                <a:chExt cx="31405" cy="26930"/>
              </a:xfrm>
            </p:grpSpPr>
            <p:sp>
              <p:nvSpPr>
                <p:cNvPr id="8095" name="Google Shape;8095;p82"/>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2"/>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82"/>
              <p:cNvGrpSpPr/>
              <p:nvPr/>
            </p:nvGrpSpPr>
            <p:grpSpPr>
              <a:xfrm>
                <a:off x="4133148" y="3152593"/>
                <a:ext cx="31499" cy="27001"/>
                <a:chOff x="4133148" y="3152593"/>
                <a:chExt cx="31499" cy="27001"/>
              </a:xfrm>
            </p:grpSpPr>
            <p:sp>
              <p:nvSpPr>
                <p:cNvPr id="8098" name="Google Shape;8098;p82"/>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2"/>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82"/>
              <p:cNvGrpSpPr/>
              <p:nvPr/>
            </p:nvGrpSpPr>
            <p:grpSpPr>
              <a:xfrm>
                <a:off x="4220866" y="3073534"/>
                <a:ext cx="31499" cy="26898"/>
                <a:chOff x="4220866" y="3073534"/>
                <a:chExt cx="31499" cy="26898"/>
              </a:xfrm>
            </p:grpSpPr>
            <p:sp>
              <p:nvSpPr>
                <p:cNvPr id="8101" name="Google Shape;8101;p82"/>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2"/>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3" name="Google Shape;8103;p82"/>
              <p:cNvGrpSpPr/>
              <p:nvPr/>
            </p:nvGrpSpPr>
            <p:grpSpPr>
              <a:xfrm>
                <a:off x="3869702" y="3230323"/>
                <a:ext cx="31499" cy="26906"/>
                <a:chOff x="3869702" y="3230323"/>
                <a:chExt cx="31499" cy="26906"/>
              </a:xfrm>
            </p:grpSpPr>
            <p:sp>
              <p:nvSpPr>
                <p:cNvPr id="8104" name="Google Shape;8104;p82"/>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2"/>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06" name="Google Shape;8106;p82"/>
            <p:cNvGrpSpPr/>
            <p:nvPr/>
          </p:nvGrpSpPr>
          <p:grpSpPr>
            <a:xfrm>
              <a:off x="4271383" y="3065882"/>
              <a:ext cx="304556" cy="341663"/>
              <a:chOff x="4271383" y="3065882"/>
              <a:chExt cx="304556" cy="341663"/>
            </a:xfrm>
          </p:grpSpPr>
          <p:grpSp>
            <p:nvGrpSpPr>
              <p:cNvPr id="8107" name="Google Shape;8107;p82"/>
              <p:cNvGrpSpPr/>
              <p:nvPr/>
            </p:nvGrpSpPr>
            <p:grpSpPr>
              <a:xfrm>
                <a:off x="4293838" y="3078639"/>
                <a:ext cx="269353" cy="311973"/>
                <a:chOff x="4293838" y="3078639"/>
                <a:chExt cx="269353" cy="311973"/>
              </a:xfrm>
            </p:grpSpPr>
            <p:sp>
              <p:nvSpPr>
                <p:cNvPr id="8108" name="Google Shape;8108;p82"/>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2"/>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2"/>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2"/>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2"/>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2"/>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2"/>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2"/>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2"/>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2"/>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2"/>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2"/>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2"/>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2"/>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2"/>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2"/>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2"/>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5" name="Google Shape;8125;p82"/>
              <p:cNvGrpSpPr/>
              <p:nvPr/>
            </p:nvGrpSpPr>
            <p:grpSpPr>
              <a:xfrm>
                <a:off x="4538164" y="3342061"/>
                <a:ext cx="37776" cy="32380"/>
                <a:chOff x="4538164" y="3342061"/>
                <a:chExt cx="37776" cy="32380"/>
              </a:xfrm>
            </p:grpSpPr>
            <p:sp>
              <p:nvSpPr>
                <p:cNvPr id="8126" name="Google Shape;8126;p82"/>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2"/>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82"/>
              <p:cNvGrpSpPr/>
              <p:nvPr/>
            </p:nvGrpSpPr>
            <p:grpSpPr>
              <a:xfrm>
                <a:off x="4271383" y="3194742"/>
                <a:ext cx="37783" cy="32420"/>
                <a:chOff x="4271383" y="3194742"/>
                <a:chExt cx="37783" cy="32420"/>
              </a:xfrm>
            </p:grpSpPr>
            <p:sp>
              <p:nvSpPr>
                <p:cNvPr id="8129" name="Google Shape;8129;p82"/>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2"/>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82"/>
              <p:cNvGrpSpPr/>
              <p:nvPr/>
            </p:nvGrpSpPr>
            <p:grpSpPr>
              <a:xfrm>
                <a:off x="4284416" y="3084058"/>
                <a:ext cx="37783" cy="32357"/>
                <a:chOff x="4284416" y="3084058"/>
                <a:chExt cx="37783" cy="32357"/>
              </a:xfrm>
            </p:grpSpPr>
            <p:sp>
              <p:nvSpPr>
                <p:cNvPr id="8132" name="Google Shape;8132;p82"/>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2"/>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82"/>
              <p:cNvGrpSpPr/>
              <p:nvPr/>
            </p:nvGrpSpPr>
            <p:grpSpPr>
              <a:xfrm>
                <a:off x="4478697" y="3297561"/>
                <a:ext cx="37776" cy="32451"/>
                <a:chOff x="4478697" y="3297561"/>
                <a:chExt cx="37776" cy="32451"/>
              </a:xfrm>
            </p:grpSpPr>
            <p:sp>
              <p:nvSpPr>
                <p:cNvPr id="8135" name="Google Shape;8135;p82"/>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2"/>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82"/>
              <p:cNvGrpSpPr/>
              <p:nvPr/>
            </p:nvGrpSpPr>
            <p:grpSpPr>
              <a:xfrm>
                <a:off x="4411813" y="3331711"/>
                <a:ext cx="37776" cy="32451"/>
                <a:chOff x="4411813" y="3331711"/>
                <a:chExt cx="37776" cy="32451"/>
              </a:xfrm>
            </p:grpSpPr>
            <p:sp>
              <p:nvSpPr>
                <p:cNvPr id="8138" name="Google Shape;8138;p82"/>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2"/>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0" name="Google Shape;8140;p82"/>
              <p:cNvGrpSpPr/>
              <p:nvPr/>
            </p:nvGrpSpPr>
            <p:grpSpPr>
              <a:xfrm>
                <a:off x="4337984" y="3375188"/>
                <a:ext cx="37776" cy="32357"/>
                <a:chOff x="4337984" y="3375188"/>
                <a:chExt cx="37776" cy="32357"/>
              </a:xfrm>
            </p:grpSpPr>
            <p:sp>
              <p:nvSpPr>
                <p:cNvPr id="8141" name="Google Shape;8141;p82"/>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2"/>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82"/>
              <p:cNvGrpSpPr/>
              <p:nvPr/>
            </p:nvGrpSpPr>
            <p:grpSpPr>
              <a:xfrm>
                <a:off x="4494867" y="3090530"/>
                <a:ext cx="37878" cy="32451"/>
                <a:chOff x="4494867" y="3090530"/>
                <a:chExt cx="37878" cy="32451"/>
              </a:xfrm>
            </p:grpSpPr>
            <p:sp>
              <p:nvSpPr>
                <p:cNvPr id="8144" name="Google Shape;8144;p82"/>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2"/>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82"/>
              <p:cNvGrpSpPr/>
              <p:nvPr/>
            </p:nvGrpSpPr>
            <p:grpSpPr>
              <a:xfrm>
                <a:off x="4525124" y="3207774"/>
                <a:ext cx="37783" cy="32420"/>
                <a:chOff x="4525124" y="3207774"/>
                <a:chExt cx="37783" cy="32420"/>
              </a:xfrm>
            </p:grpSpPr>
            <p:sp>
              <p:nvSpPr>
                <p:cNvPr id="8147" name="Google Shape;8147;p82"/>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2"/>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82"/>
              <p:cNvGrpSpPr/>
              <p:nvPr/>
            </p:nvGrpSpPr>
            <p:grpSpPr>
              <a:xfrm>
                <a:off x="4440544" y="3176479"/>
                <a:ext cx="31499" cy="26898"/>
                <a:chOff x="4440544" y="3176479"/>
                <a:chExt cx="31499" cy="26898"/>
              </a:xfrm>
            </p:grpSpPr>
            <p:sp>
              <p:nvSpPr>
                <p:cNvPr id="8150" name="Google Shape;8150;p82"/>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2"/>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2" name="Google Shape;8152;p82"/>
              <p:cNvGrpSpPr/>
              <p:nvPr/>
            </p:nvGrpSpPr>
            <p:grpSpPr>
              <a:xfrm>
                <a:off x="4350545" y="3156400"/>
                <a:ext cx="31405" cy="27001"/>
                <a:chOff x="4350545" y="3156400"/>
                <a:chExt cx="31405" cy="27001"/>
              </a:xfrm>
            </p:grpSpPr>
            <p:sp>
              <p:nvSpPr>
                <p:cNvPr id="8153" name="Google Shape;8153;p82"/>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2"/>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82"/>
              <p:cNvGrpSpPr/>
              <p:nvPr/>
            </p:nvGrpSpPr>
            <p:grpSpPr>
              <a:xfrm>
                <a:off x="4376703" y="3255058"/>
                <a:ext cx="31405" cy="27001"/>
                <a:chOff x="4376703" y="3255058"/>
                <a:chExt cx="31405" cy="27001"/>
              </a:xfrm>
            </p:grpSpPr>
            <p:sp>
              <p:nvSpPr>
                <p:cNvPr id="8156" name="Google Shape;8156;p82"/>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2"/>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8" name="Google Shape;8158;p82"/>
              <p:cNvGrpSpPr/>
              <p:nvPr/>
            </p:nvGrpSpPr>
            <p:grpSpPr>
              <a:xfrm>
                <a:off x="4331322" y="3283656"/>
                <a:ext cx="31405" cy="26945"/>
                <a:chOff x="4331322" y="3283656"/>
                <a:chExt cx="31405" cy="26945"/>
              </a:xfrm>
            </p:grpSpPr>
            <p:sp>
              <p:nvSpPr>
                <p:cNvPr id="8159" name="Google Shape;8159;p82"/>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2"/>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82"/>
              <p:cNvGrpSpPr/>
              <p:nvPr/>
            </p:nvGrpSpPr>
            <p:grpSpPr>
              <a:xfrm>
                <a:off x="4380510" y="3065882"/>
                <a:ext cx="31405" cy="26938"/>
                <a:chOff x="4380510" y="3065882"/>
                <a:chExt cx="31405" cy="26938"/>
              </a:xfrm>
            </p:grpSpPr>
            <p:sp>
              <p:nvSpPr>
                <p:cNvPr id="8162" name="Google Shape;8162;p82"/>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2"/>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64" name="Google Shape;8164;p82"/>
            <p:cNvGrpSpPr/>
            <p:nvPr/>
          </p:nvGrpSpPr>
          <p:grpSpPr>
            <a:xfrm>
              <a:off x="4558998" y="3188237"/>
              <a:ext cx="1280131" cy="1052746"/>
              <a:chOff x="4558998" y="3188237"/>
              <a:chExt cx="1280131" cy="1052746"/>
            </a:xfrm>
          </p:grpSpPr>
          <p:sp>
            <p:nvSpPr>
              <p:cNvPr id="8165" name="Google Shape;8165;p82"/>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6" name="Google Shape;8166;p82"/>
              <p:cNvGrpSpPr/>
              <p:nvPr/>
            </p:nvGrpSpPr>
            <p:grpSpPr>
              <a:xfrm>
                <a:off x="4579164" y="3203653"/>
                <a:ext cx="1244833" cy="1020397"/>
                <a:chOff x="4579164" y="3203653"/>
                <a:chExt cx="1244833" cy="1020397"/>
              </a:xfrm>
            </p:grpSpPr>
            <p:sp>
              <p:nvSpPr>
                <p:cNvPr id="8167" name="Google Shape;8167;p82"/>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2"/>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9" name="Google Shape;8169;p82"/>
                <p:cNvGrpSpPr/>
                <p:nvPr/>
              </p:nvGrpSpPr>
              <p:grpSpPr>
                <a:xfrm>
                  <a:off x="4579164" y="3203653"/>
                  <a:ext cx="1244833" cy="1020397"/>
                  <a:chOff x="4579164" y="3203653"/>
                  <a:chExt cx="1244833" cy="1020397"/>
                </a:xfrm>
              </p:grpSpPr>
              <p:sp>
                <p:nvSpPr>
                  <p:cNvPr id="8170" name="Google Shape;8170;p82"/>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2"/>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2" name="Google Shape;8172;p82"/>
                  <p:cNvGrpSpPr/>
                  <p:nvPr/>
                </p:nvGrpSpPr>
                <p:grpSpPr>
                  <a:xfrm>
                    <a:off x="4579164" y="3203653"/>
                    <a:ext cx="1244833" cy="1020397"/>
                    <a:chOff x="4579164" y="3203653"/>
                    <a:chExt cx="1244833" cy="1020397"/>
                  </a:xfrm>
                </p:grpSpPr>
                <p:sp>
                  <p:nvSpPr>
                    <p:cNvPr id="8173" name="Google Shape;8173;p82"/>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2"/>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2"/>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2"/>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2"/>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2"/>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2"/>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2"/>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1" name="Google Shape;8181;p82"/>
                    <p:cNvGrpSpPr/>
                    <p:nvPr/>
                  </p:nvGrpSpPr>
                  <p:grpSpPr>
                    <a:xfrm>
                      <a:off x="4579164" y="3203653"/>
                      <a:ext cx="1244833" cy="1020397"/>
                      <a:chOff x="4579164" y="3203653"/>
                      <a:chExt cx="1244833" cy="1020397"/>
                    </a:xfrm>
                  </p:grpSpPr>
                  <p:sp>
                    <p:nvSpPr>
                      <p:cNvPr id="8182" name="Google Shape;8182;p82"/>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2"/>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2"/>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2"/>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2"/>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2"/>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2"/>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2"/>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2"/>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2"/>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2"/>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2"/>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2"/>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2"/>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6" name="Google Shape;8196;p82"/>
                      <p:cNvGrpSpPr/>
                      <p:nvPr/>
                    </p:nvGrpSpPr>
                    <p:grpSpPr>
                      <a:xfrm>
                        <a:off x="4579164" y="3203653"/>
                        <a:ext cx="1244833" cy="1020397"/>
                        <a:chOff x="4579164" y="3203653"/>
                        <a:chExt cx="1244833" cy="1020397"/>
                      </a:xfrm>
                    </p:grpSpPr>
                    <p:sp>
                      <p:nvSpPr>
                        <p:cNvPr id="8197" name="Google Shape;8197;p82"/>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2"/>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2"/>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2"/>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2"/>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2"/>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2"/>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2"/>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2"/>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2"/>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2"/>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2"/>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2"/>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2"/>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2"/>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2"/>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2"/>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2"/>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2"/>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2"/>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2"/>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2"/>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2"/>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2"/>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1" name="Google Shape;8221;p82"/>
                        <p:cNvGrpSpPr/>
                        <p:nvPr/>
                      </p:nvGrpSpPr>
                      <p:grpSpPr>
                        <a:xfrm>
                          <a:off x="4579164" y="3203653"/>
                          <a:ext cx="1244833" cy="1020397"/>
                          <a:chOff x="4579164" y="3203653"/>
                          <a:chExt cx="1244833" cy="1020397"/>
                        </a:xfrm>
                      </p:grpSpPr>
                      <p:sp>
                        <p:nvSpPr>
                          <p:cNvPr id="8222" name="Google Shape;8222;p82"/>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3" name="Google Shape;8223;p82"/>
                          <p:cNvGrpSpPr/>
                          <p:nvPr/>
                        </p:nvGrpSpPr>
                        <p:grpSpPr>
                          <a:xfrm>
                            <a:off x="4579164" y="3203653"/>
                            <a:ext cx="1244833" cy="1020397"/>
                            <a:chOff x="4579164" y="3203653"/>
                            <a:chExt cx="1244833" cy="1020397"/>
                          </a:xfrm>
                        </p:grpSpPr>
                        <p:sp>
                          <p:nvSpPr>
                            <p:cNvPr id="8224" name="Google Shape;8224;p82"/>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2"/>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2"/>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2"/>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2"/>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2"/>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2"/>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1" name="Google Shape;8231;p82"/>
                            <p:cNvGrpSpPr/>
                            <p:nvPr/>
                          </p:nvGrpSpPr>
                          <p:grpSpPr>
                            <a:xfrm>
                              <a:off x="4579164" y="3203653"/>
                              <a:ext cx="1244833" cy="1020397"/>
                              <a:chOff x="4579164" y="3203653"/>
                              <a:chExt cx="1244833" cy="1020397"/>
                            </a:xfrm>
                          </p:grpSpPr>
                          <p:sp>
                            <p:nvSpPr>
                              <p:cNvPr id="8232" name="Google Shape;8232;p82"/>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2"/>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2"/>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2"/>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2"/>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2"/>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2"/>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2"/>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2"/>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2"/>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2"/>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2"/>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2"/>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5" name="Google Shape;8245;p82"/>
                              <p:cNvGrpSpPr/>
                              <p:nvPr/>
                            </p:nvGrpSpPr>
                            <p:grpSpPr>
                              <a:xfrm>
                                <a:off x="4579164" y="3203653"/>
                                <a:ext cx="1244833" cy="1020397"/>
                                <a:chOff x="4579164" y="3203653"/>
                                <a:chExt cx="1244833" cy="1020397"/>
                              </a:xfrm>
                            </p:grpSpPr>
                            <p:sp>
                              <p:nvSpPr>
                                <p:cNvPr id="8246" name="Google Shape;8246;p82"/>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2"/>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2"/>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2"/>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2"/>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2"/>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2"/>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3" name="Google Shape;8253;p82"/>
                                <p:cNvGrpSpPr/>
                                <p:nvPr/>
                              </p:nvGrpSpPr>
                              <p:grpSpPr>
                                <a:xfrm>
                                  <a:off x="4579164" y="3203653"/>
                                  <a:ext cx="1244833" cy="1020397"/>
                                  <a:chOff x="4579164" y="3203653"/>
                                  <a:chExt cx="1244833" cy="1020397"/>
                                </a:xfrm>
                              </p:grpSpPr>
                              <p:sp>
                                <p:nvSpPr>
                                  <p:cNvPr id="8254" name="Google Shape;8254;p82"/>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2"/>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2"/>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2"/>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2"/>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9" name="Google Shape;8259;p82"/>
                                  <p:cNvGrpSpPr/>
                                  <p:nvPr/>
                                </p:nvGrpSpPr>
                                <p:grpSpPr>
                                  <a:xfrm>
                                    <a:off x="4579164" y="3203653"/>
                                    <a:ext cx="1244833" cy="1020397"/>
                                    <a:chOff x="4579164" y="3203653"/>
                                    <a:chExt cx="1244833" cy="1020397"/>
                                  </a:xfrm>
                                </p:grpSpPr>
                                <p:sp>
                                  <p:nvSpPr>
                                    <p:cNvPr id="8260" name="Google Shape;8260;p82"/>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2"/>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2"/>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2"/>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264" name="Google Shape;8264;p82"/>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2"/>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2"/>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267" name="Google Shape;8267;p82"/>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268" name="Google Shape;8268;p82"/>
              <p:cNvGrpSpPr/>
              <p:nvPr/>
            </p:nvGrpSpPr>
            <p:grpSpPr>
              <a:xfrm>
                <a:off x="4595437" y="3598775"/>
                <a:ext cx="37776" cy="32451"/>
                <a:chOff x="4595437" y="3598775"/>
                <a:chExt cx="37776" cy="32451"/>
              </a:xfrm>
            </p:grpSpPr>
            <p:sp>
              <p:nvSpPr>
                <p:cNvPr id="8269" name="Google Shape;8269;p82"/>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2"/>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1" name="Google Shape;8271;p82"/>
              <p:cNvGrpSpPr/>
              <p:nvPr/>
            </p:nvGrpSpPr>
            <p:grpSpPr>
              <a:xfrm>
                <a:off x="4641864" y="3524443"/>
                <a:ext cx="37776" cy="32380"/>
                <a:chOff x="4641864" y="3524443"/>
                <a:chExt cx="37776" cy="32380"/>
              </a:xfrm>
            </p:grpSpPr>
            <p:sp>
              <p:nvSpPr>
                <p:cNvPr id="8272" name="Google Shape;8272;p82"/>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2"/>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4" name="Google Shape;8274;p82"/>
              <p:cNvGrpSpPr/>
              <p:nvPr/>
            </p:nvGrpSpPr>
            <p:grpSpPr>
              <a:xfrm>
                <a:off x="4648431" y="3893901"/>
                <a:ext cx="37776" cy="32357"/>
                <a:chOff x="4648431" y="3893901"/>
                <a:chExt cx="37776" cy="32357"/>
              </a:xfrm>
            </p:grpSpPr>
            <p:sp>
              <p:nvSpPr>
                <p:cNvPr id="8275" name="Google Shape;8275;p82"/>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2"/>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7" name="Google Shape;8277;p82"/>
              <p:cNvGrpSpPr/>
              <p:nvPr/>
            </p:nvGrpSpPr>
            <p:grpSpPr>
              <a:xfrm>
                <a:off x="4567752" y="3722908"/>
                <a:ext cx="37870" cy="32380"/>
                <a:chOff x="4567752" y="3722908"/>
                <a:chExt cx="37870" cy="32380"/>
              </a:xfrm>
            </p:grpSpPr>
            <p:sp>
              <p:nvSpPr>
                <p:cNvPr id="8278" name="Google Shape;8278;p82"/>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2"/>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0" name="Google Shape;8280;p82"/>
              <p:cNvGrpSpPr/>
              <p:nvPr/>
            </p:nvGrpSpPr>
            <p:grpSpPr>
              <a:xfrm>
                <a:off x="4617506" y="3652052"/>
                <a:ext cx="37783" cy="32357"/>
                <a:chOff x="4617506" y="3652052"/>
                <a:chExt cx="37783" cy="32357"/>
              </a:xfrm>
            </p:grpSpPr>
            <p:sp>
              <p:nvSpPr>
                <p:cNvPr id="8281" name="Google Shape;8281;p82"/>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2"/>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3" name="Google Shape;8283;p82"/>
              <p:cNvGrpSpPr/>
              <p:nvPr/>
            </p:nvGrpSpPr>
            <p:grpSpPr>
              <a:xfrm>
                <a:off x="4739005" y="3554149"/>
                <a:ext cx="37870" cy="32357"/>
                <a:chOff x="4739005" y="3554149"/>
                <a:chExt cx="37870" cy="32357"/>
              </a:xfrm>
            </p:grpSpPr>
            <p:sp>
              <p:nvSpPr>
                <p:cNvPr id="8284" name="Google Shape;8284;p82"/>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2"/>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6" name="Google Shape;8286;p82"/>
              <p:cNvGrpSpPr/>
              <p:nvPr/>
            </p:nvGrpSpPr>
            <p:grpSpPr>
              <a:xfrm>
                <a:off x="4806557" y="3630258"/>
                <a:ext cx="37776" cy="32364"/>
                <a:chOff x="4806557" y="3630258"/>
                <a:chExt cx="37776" cy="32364"/>
              </a:xfrm>
            </p:grpSpPr>
            <p:sp>
              <p:nvSpPr>
                <p:cNvPr id="8287" name="Google Shape;8287;p82"/>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2"/>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9" name="Google Shape;8289;p82"/>
              <p:cNvGrpSpPr/>
              <p:nvPr/>
            </p:nvGrpSpPr>
            <p:grpSpPr>
              <a:xfrm>
                <a:off x="4737007" y="4004357"/>
                <a:ext cx="37870" cy="32357"/>
                <a:chOff x="4737007" y="4004357"/>
                <a:chExt cx="37870" cy="32357"/>
              </a:xfrm>
            </p:grpSpPr>
            <p:sp>
              <p:nvSpPr>
                <p:cNvPr id="8290" name="Google Shape;8290;p82"/>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2"/>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82"/>
              <p:cNvGrpSpPr/>
              <p:nvPr/>
            </p:nvGrpSpPr>
            <p:grpSpPr>
              <a:xfrm>
                <a:off x="4773634" y="4208627"/>
                <a:ext cx="37776" cy="32357"/>
                <a:chOff x="4773634" y="4208627"/>
                <a:chExt cx="37776" cy="32357"/>
              </a:xfrm>
            </p:grpSpPr>
            <p:sp>
              <p:nvSpPr>
                <p:cNvPr id="8293" name="Google Shape;8293;p82"/>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2"/>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5" name="Google Shape;8295;p82"/>
              <p:cNvGrpSpPr/>
              <p:nvPr/>
            </p:nvGrpSpPr>
            <p:grpSpPr>
              <a:xfrm>
                <a:off x="4888282" y="4074764"/>
                <a:ext cx="37776" cy="32451"/>
                <a:chOff x="4888282" y="4074764"/>
                <a:chExt cx="37776" cy="32451"/>
              </a:xfrm>
            </p:grpSpPr>
            <p:sp>
              <p:nvSpPr>
                <p:cNvPr id="8296" name="Google Shape;8296;p82"/>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2"/>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82"/>
              <p:cNvGrpSpPr/>
              <p:nvPr/>
            </p:nvGrpSpPr>
            <p:grpSpPr>
              <a:xfrm>
                <a:off x="4901315" y="3804271"/>
                <a:ext cx="37776" cy="32364"/>
                <a:chOff x="4901315" y="3804271"/>
                <a:chExt cx="37776" cy="32364"/>
              </a:xfrm>
            </p:grpSpPr>
            <p:sp>
              <p:nvSpPr>
                <p:cNvPr id="8299" name="Google Shape;8299;p82"/>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2"/>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82"/>
              <p:cNvGrpSpPr/>
              <p:nvPr/>
            </p:nvGrpSpPr>
            <p:grpSpPr>
              <a:xfrm>
                <a:off x="4866394" y="3715035"/>
                <a:ext cx="37846" cy="32357"/>
                <a:chOff x="4866394" y="3715035"/>
                <a:chExt cx="37846" cy="32357"/>
              </a:xfrm>
            </p:grpSpPr>
            <p:sp>
              <p:nvSpPr>
                <p:cNvPr id="8302" name="Google Shape;8302;p82"/>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2"/>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4" name="Google Shape;8304;p82"/>
              <p:cNvGrpSpPr/>
              <p:nvPr/>
            </p:nvGrpSpPr>
            <p:grpSpPr>
              <a:xfrm>
                <a:off x="4979233" y="3839798"/>
                <a:ext cx="37878" cy="32420"/>
                <a:chOff x="4979233" y="3839798"/>
                <a:chExt cx="37878" cy="32420"/>
              </a:xfrm>
            </p:grpSpPr>
            <p:sp>
              <p:nvSpPr>
                <p:cNvPr id="8305" name="Google Shape;8305;p82"/>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2"/>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7" name="Google Shape;8307;p82"/>
              <p:cNvGrpSpPr/>
              <p:nvPr/>
            </p:nvGrpSpPr>
            <p:grpSpPr>
              <a:xfrm>
                <a:off x="4790662" y="3679147"/>
                <a:ext cx="37783" cy="32380"/>
                <a:chOff x="4790662" y="3679147"/>
                <a:chExt cx="37783" cy="32380"/>
              </a:xfrm>
            </p:grpSpPr>
            <p:sp>
              <p:nvSpPr>
                <p:cNvPr id="8308" name="Google Shape;8308;p82"/>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2"/>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82"/>
              <p:cNvGrpSpPr/>
              <p:nvPr/>
            </p:nvGrpSpPr>
            <p:grpSpPr>
              <a:xfrm>
                <a:off x="4857263" y="3557861"/>
                <a:ext cx="37776" cy="32357"/>
                <a:chOff x="4857263" y="3557861"/>
                <a:chExt cx="37776" cy="32357"/>
              </a:xfrm>
            </p:grpSpPr>
            <p:sp>
              <p:nvSpPr>
                <p:cNvPr id="8311" name="Google Shape;8311;p82"/>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2"/>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3" name="Google Shape;8313;p82"/>
              <p:cNvGrpSpPr/>
              <p:nvPr/>
            </p:nvGrpSpPr>
            <p:grpSpPr>
              <a:xfrm>
                <a:off x="4883902" y="3648033"/>
                <a:ext cx="37783" cy="32380"/>
                <a:chOff x="4883902" y="3648033"/>
                <a:chExt cx="37783" cy="32380"/>
              </a:xfrm>
            </p:grpSpPr>
            <p:sp>
              <p:nvSpPr>
                <p:cNvPr id="8314" name="Google Shape;8314;p82"/>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2"/>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82"/>
              <p:cNvGrpSpPr/>
              <p:nvPr/>
            </p:nvGrpSpPr>
            <p:grpSpPr>
              <a:xfrm>
                <a:off x="4907780" y="3347220"/>
                <a:ext cx="37878" cy="32357"/>
                <a:chOff x="4907780" y="3347220"/>
                <a:chExt cx="37878" cy="32357"/>
              </a:xfrm>
            </p:grpSpPr>
            <p:sp>
              <p:nvSpPr>
                <p:cNvPr id="8317" name="Google Shape;8317;p82"/>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2"/>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82"/>
              <p:cNvGrpSpPr/>
              <p:nvPr/>
            </p:nvGrpSpPr>
            <p:grpSpPr>
              <a:xfrm>
                <a:off x="5065048" y="3738150"/>
                <a:ext cx="37783" cy="32364"/>
                <a:chOff x="5065048" y="3738150"/>
                <a:chExt cx="37783" cy="32364"/>
              </a:xfrm>
            </p:grpSpPr>
            <p:sp>
              <p:nvSpPr>
                <p:cNvPr id="8320" name="Google Shape;8320;p82"/>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2"/>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82"/>
              <p:cNvGrpSpPr/>
              <p:nvPr/>
            </p:nvGrpSpPr>
            <p:grpSpPr>
              <a:xfrm>
                <a:off x="5071616" y="3284615"/>
                <a:ext cx="37783" cy="32357"/>
                <a:chOff x="5071616" y="3284615"/>
                <a:chExt cx="37783" cy="32357"/>
              </a:xfrm>
            </p:grpSpPr>
            <p:sp>
              <p:nvSpPr>
                <p:cNvPr id="8323" name="Google Shape;8323;p82"/>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2"/>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82"/>
              <p:cNvGrpSpPr/>
              <p:nvPr/>
            </p:nvGrpSpPr>
            <p:grpSpPr>
              <a:xfrm>
                <a:off x="5389291" y="3759921"/>
                <a:ext cx="37783" cy="32380"/>
                <a:chOff x="5389291" y="3759921"/>
                <a:chExt cx="37783" cy="32380"/>
              </a:xfrm>
            </p:grpSpPr>
            <p:sp>
              <p:nvSpPr>
                <p:cNvPr id="8326" name="Google Shape;8326;p82"/>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2"/>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8" name="Google Shape;8328;p82"/>
              <p:cNvGrpSpPr/>
              <p:nvPr/>
            </p:nvGrpSpPr>
            <p:grpSpPr>
              <a:xfrm>
                <a:off x="5431534" y="3632932"/>
                <a:ext cx="37878" cy="32451"/>
                <a:chOff x="5431534" y="3632932"/>
                <a:chExt cx="37878" cy="32451"/>
              </a:xfrm>
            </p:grpSpPr>
            <p:sp>
              <p:nvSpPr>
                <p:cNvPr id="8329" name="Google Shape;8329;p82"/>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2"/>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1" name="Google Shape;8331;p82"/>
              <p:cNvGrpSpPr/>
              <p:nvPr/>
            </p:nvGrpSpPr>
            <p:grpSpPr>
              <a:xfrm>
                <a:off x="5540755" y="3544829"/>
                <a:ext cx="37783" cy="32357"/>
                <a:chOff x="5540755" y="3544829"/>
                <a:chExt cx="37783" cy="32357"/>
              </a:xfrm>
            </p:grpSpPr>
            <p:sp>
              <p:nvSpPr>
                <p:cNvPr id="8332" name="Google Shape;8332;p82"/>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2"/>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82"/>
              <p:cNvGrpSpPr/>
              <p:nvPr/>
            </p:nvGrpSpPr>
            <p:grpSpPr>
              <a:xfrm>
                <a:off x="5579293" y="3412107"/>
                <a:ext cx="37776" cy="32357"/>
                <a:chOff x="5579293" y="3412107"/>
                <a:chExt cx="37776" cy="32357"/>
              </a:xfrm>
            </p:grpSpPr>
            <p:sp>
              <p:nvSpPr>
                <p:cNvPr id="8335" name="Google Shape;8335;p82"/>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2"/>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7" name="Google Shape;8337;p82"/>
              <p:cNvGrpSpPr/>
              <p:nvPr/>
            </p:nvGrpSpPr>
            <p:grpSpPr>
              <a:xfrm>
                <a:off x="5801346" y="3284615"/>
                <a:ext cx="37783" cy="32357"/>
                <a:chOff x="5801346" y="3284615"/>
                <a:chExt cx="37783" cy="32357"/>
              </a:xfrm>
            </p:grpSpPr>
            <p:sp>
              <p:nvSpPr>
                <p:cNvPr id="8338" name="Google Shape;8338;p82"/>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2"/>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0" name="Google Shape;8340;p82"/>
              <p:cNvGrpSpPr/>
              <p:nvPr/>
            </p:nvGrpSpPr>
            <p:grpSpPr>
              <a:xfrm>
                <a:off x="5763578" y="3399067"/>
                <a:ext cx="37776" cy="32364"/>
                <a:chOff x="5763578" y="3399067"/>
                <a:chExt cx="37776" cy="32364"/>
              </a:xfrm>
            </p:grpSpPr>
            <p:sp>
              <p:nvSpPr>
                <p:cNvPr id="8341" name="Google Shape;8341;p82"/>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2"/>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3" name="Google Shape;8343;p82"/>
              <p:cNvGrpSpPr/>
              <p:nvPr/>
            </p:nvGrpSpPr>
            <p:grpSpPr>
              <a:xfrm>
                <a:off x="5395858" y="3230952"/>
                <a:ext cx="37776" cy="32364"/>
                <a:chOff x="5395858" y="3230952"/>
                <a:chExt cx="37776" cy="32364"/>
              </a:xfrm>
            </p:grpSpPr>
            <p:sp>
              <p:nvSpPr>
                <p:cNvPr id="8344" name="Google Shape;8344;p82"/>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2"/>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6" name="Google Shape;8346;p82"/>
              <p:cNvGrpSpPr/>
              <p:nvPr/>
            </p:nvGrpSpPr>
            <p:grpSpPr>
              <a:xfrm>
                <a:off x="5264088" y="3188237"/>
                <a:ext cx="37776" cy="32357"/>
                <a:chOff x="5264088" y="3188237"/>
                <a:chExt cx="37776" cy="32357"/>
              </a:xfrm>
            </p:grpSpPr>
            <p:sp>
              <p:nvSpPr>
                <p:cNvPr id="8347" name="Google Shape;8347;p82"/>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2"/>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9" name="Google Shape;8349;p82"/>
              <p:cNvGrpSpPr/>
              <p:nvPr/>
            </p:nvGrpSpPr>
            <p:grpSpPr>
              <a:xfrm>
                <a:off x="5585758" y="3237425"/>
                <a:ext cx="37878" cy="32357"/>
                <a:chOff x="5585758" y="3237425"/>
                <a:chExt cx="37878" cy="32357"/>
              </a:xfrm>
            </p:grpSpPr>
            <p:sp>
              <p:nvSpPr>
                <p:cNvPr id="8350" name="Google Shape;8350;p82"/>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2"/>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82"/>
              <p:cNvGrpSpPr/>
              <p:nvPr/>
            </p:nvGrpSpPr>
            <p:grpSpPr>
              <a:xfrm>
                <a:off x="4874196" y="3291088"/>
                <a:ext cx="37878" cy="32451"/>
                <a:chOff x="4874196" y="3291088"/>
                <a:chExt cx="37878" cy="32451"/>
              </a:xfrm>
            </p:grpSpPr>
            <p:sp>
              <p:nvSpPr>
                <p:cNvPr id="8353" name="Google Shape;8353;p82"/>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2"/>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5" name="Google Shape;8355;p82"/>
              <p:cNvGrpSpPr/>
              <p:nvPr/>
            </p:nvGrpSpPr>
            <p:grpSpPr>
              <a:xfrm>
                <a:off x="5197770" y="3785466"/>
                <a:ext cx="37783" cy="32427"/>
                <a:chOff x="5197770" y="3785466"/>
                <a:chExt cx="37783" cy="32427"/>
              </a:xfrm>
            </p:grpSpPr>
            <p:sp>
              <p:nvSpPr>
                <p:cNvPr id="8356" name="Google Shape;8356;p82"/>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2"/>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8" name="Google Shape;8358;p82"/>
              <p:cNvGrpSpPr/>
              <p:nvPr/>
            </p:nvGrpSpPr>
            <p:grpSpPr>
              <a:xfrm>
                <a:off x="5177699" y="3492117"/>
                <a:ext cx="37776" cy="32357"/>
                <a:chOff x="5177699" y="3492117"/>
                <a:chExt cx="37776" cy="32357"/>
              </a:xfrm>
            </p:grpSpPr>
            <p:sp>
              <p:nvSpPr>
                <p:cNvPr id="8359" name="Google Shape;8359;p82"/>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2"/>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1" name="Google Shape;8361;p82"/>
              <p:cNvGrpSpPr/>
              <p:nvPr/>
            </p:nvGrpSpPr>
            <p:grpSpPr>
              <a:xfrm>
                <a:off x="5349431" y="3622346"/>
                <a:ext cx="37870" cy="32380"/>
                <a:chOff x="5349431" y="3622346"/>
                <a:chExt cx="37870" cy="32380"/>
              </a:xfrm>
            </p:grpSpPr>
            <p:sp>
              <p:nvSpPr>
                <p:cNvPr id="8362" name="Google Shape;8362;p82"/>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2"/>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4" name="Google Shape;8364;p82"/>
              <p:cNvGrpSpPr/>
              <p:nvPr/>
            </p:nvGrpSpPr>
            <p:grpSpPr>
              <a:xfrm>
                <a:off x="5068855" y="3563980"/>
                <a:ext cx="53954" cy="46223"/>
                <a:chOff x="5068855" y="3563980"/>
                <a:chExt cx="53954" cy="46223"/>
              </a:xfrm>
            </p:grpSpPr>
            <p:sp>
              <p:nvSpPr>
                <p:cNvPr id="8365" name="Google Shape;8365;p82"/>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2"/>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7" name="Google Shape;8367;p82"/>
              <p:cNvGrpSpPr/>
              <p:nvPr/>
            </p:nvGrpSpPr>
            <p:grpSpPr>
              <a:xfrm>
                <a:off x="5037654" y="3392507"/>
                <a:ext cx="37870" cy="32451"/>
                <a:chOff x="5037654" y="3392507"/>
                <a:chExt cx="37870" cy="32451"/>
              </a:xfrm>
            </p:grpSpPr>
            <p:sp>
              <p:nvSpPr>
                <p:cNvPr id="8368" name="Google Shape;8368;p82"/>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2"/>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0" name="Google Shape;8370;p82"/>
              <p:cNvGrpSpPr/>
              <p:nvPr/>
            </p:nvGrpSpPr>
            <p:grpSpPr>
              <a:xfrm>
                <a:off x="5456560" y="3368629"/>
                <a:ext cx="37870" cy="32451"/>
                <a:chOff x="5456560" y="3368629"/>
                <a:chExt cx="37870" cy="32451"/>
              </a:xfrm>
            </p:grpSpPr>
            <p:sp>
              <p:nvSpPr>
                <p:cNvPr id="8371" name="Google Shape;8371;p82"/>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2"/>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3" name="Google Shape;8373;p82"/>
              <p:cNvGrpSpPr/>
              <p:nvPr/>
            </p:nvGrpSpPr>
            <p:grpSpPr>
              <a:xfrm>
                <a:off x="4755749" y="3501516"/>
                <a:ext cx="46246" cy="39608"/>
                <a:chOff x="4755749" y="3501516"/>
                <a:chExt cx="46246" cy="39608"/>
              </a:xfrm>
            </p:grpSpPr>
            <p:sp>
              <p:nvSpPr>
                <p:cNvPr id="8374" name="Google Shape;8374;p82"/>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2"/>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6" name="Google Shape;8376;p82"/>
              <p:cNvGrpSpPr/>
              <p:nvPr/>
            </p:nvGrpSpPr>
            <p:grpSpPr>
              <a:xfrm>
                <a:off x="4681346" y="3485582"/>
                <a:ext cx="37783" cy="32427"/>
                <a:chOff x="4681346" y="3485582"/>
                <a:chExt cx="37783" cy="32427"/>
              </a:xfrm>
            </p:grpSpPr>
            <p:sp>
              <p:nvSpPr>
                <p:cNvPr id="8377" name="Google Shape;8377;p82"/>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2"/>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82"/>
              <p:cNvGrpSpPr/>
              <p:nvPr/>
            </p:nvGrpSpPr>
            <p:grpSpPr>
              <a:xfrm>
                <a:off x="4767067" y="3291088"/>
                <a:ext cx="37878" cy="32451"/>
                <a:chOff x="4767067" y="3291088"/>
                <a:chExt cx="37878" cy="32451"/>
              </a:xfrm>
            </p:grpSpPr>
            <p:sp>
              <p:nvSpPr>
                <p:cNvPr id="8380" name="Google Shape;8380;p82"/>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2"/>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82"/>
              <p:cNvGrpSpPr/>
              <p:nvPr/>
            </p:nvGrpSpPr>
            <p:grpSpPr>
              <a:xfrm>
                <a:off x="4687819" y="3405539"/>
                <a:ext cx="37776" cy="32451"/>
                <a:chOff x="4687819" y="3405539"/>
                <a:chExt cx="37776" cy="32451"/>
              </a:xfrm>
            </p:grpSpPr>
            <p:sp>
              <p:nvSpPr>
                <p:cNvPr id="8383" name="Google Shape;8383;p82"/>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2"/>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82"/>
              <p:cNvGrpSpPr/>
              <p:nvPr/>
            </p:nvGrpSpPr>
            <p:grpSpPr>
              <a:xfrm>
                <a:off x="4923101" y="3444809"/>
                <a:ext cx="52813" cy="45318"/>
                <a:chOff x="4923101" y="3444809"/>
                <a:chExt cx="52813" cy="45318"/>
              </a:xfrm>
            </p:grpSpPr>
            <p:sp>
              <p:nvSpPr>
                <p:cNvPr id="8386" name="Google Shape;8386;p82"/>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2"/>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8" name="Google Shape;8388;p82"/>
              <p:cNvGrpSpPr/>
              <p:nvPr/>
            </p:nvGrpSpPr>
            <p:grpSpPr>
              <a:xfrm>
                <a:off x="4846040" y="3654750"/>
                <a:ext cx="31405" cy="26993"/>
                <a:chOff x="4846040" y="3654750"/>
                <a:chExt cx="31405" cy="26993"/>
              </a:xfrm>
            </p:grpSpPr>
            <p:sp>
              <p:nvSpPr>
                <p:cNvPr id="8389" name="Google Shape;8389;p82"/>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2"/>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1" name="Google Shape;8391;p82"/>
              <p:cNvGrpSpPr/>
              <p:nvPr/>
            </p:nvGrpSpPr>
            <p:grpSpPr>
              <a:xfrm>
                <a:off x="4925673" y="3691700"/>
                <a:ext cx="40253" cy="34472"/>
                <a:chOff x="4925673" y="3691700"/>
                <a:chExt cx="40253" cy="34472"/>
              </a:xfrm>
            </p:grpSpPr>
            <p:sp>
              <p:nvSpPr>
                <p:cNvPr id="8392" name="Google Shape;8392;p82"/>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2"/>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4" name="Google Shape;8394;p82"/>
              <p:cNvGrpSpPr/>
              <p:nvPr/>
            </p:nvGrpSpPr>
            <p:grpSpPr>
              <a:xfrm>
                <a:off x="4894653" y="3740848"/>
                <a:ext cx="31405" cy="26906"/>
                <a:chOff x="4894653" y="3740848"/>
                <a:chExt cx="31405" cy="26906"/>
              </a:xfrm>
            </p:grpSpPr>
            <p:sp>
              <p:nvSpPr>
                <p:cNvPr id="8395" name="Google Shape;8395;p82"/>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2"/>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7" name="Google Shape;8397;p82"/>
              <p:cNvGrpSpPr/>
              <p:nvPr/>
            </p:nvGrpSpPr>
            <p:grpSpPr>
              <a:xfrm>
                <a:off x="4962300" y="3696348"/>
                <a:ext cx="38255" cy="32773"/>
                <a:chOff x="4962300" y="3696348"/>
                <a:chExt cx="38255" cy="32773"/>
              </a:xfrm>
            </p:grpSpPr>
            <p:sp>
              <p:nvSpPr>
                <p:cNvPr id="8398" name="Google Shape;8398;p82"/>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2"/>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0" name="Google Shape;8400;p82"/>
              <p:cNvGrpSpPr/>
              <p:nvPr/>
            </p:nvGrpSpPr>
            <p:grpSpPr>
              <a:xfrm>
                <a:off x="4980185" y="3743349"/>
                <a:ext cx="31499" cy="26969"/>
                <a:chOff x="4980185" y="3743349"/>
                <a:chExt cx="31499" cy="26969"/>
              </a:xfrm>
            </p:grpSpPr>
            <p:sp>
              <p:nvSpPr>
                <p:cNvPr id="8401" name="Google Shape;8401;p82"/>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2"/>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3" name="Google Shape;8403;p82"/>
              <p:cNvGrpSpPr/>
              <p:nvPr/>
            </p:nvGrpSpPr>
            <p:grpSpPr>
              <a:xfrm>
                <a:off x="5013768" y="3734312"/>
                <a:ext cx="31499" cy="26969"/>
                <a:chOff x="5013768" y="3734312"/>
                <a:chExt cx="31499" cy="26969"/>
              </a:xfrm>
            </p:grpSpPr>
            <p:sp>
              <p:nvSpPr>
                <p:cNvPr id="8404" name="Google Shape;8404;p82"/>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2"/>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82"/>
              <p:cNvGrpSpPr/>
              <p:nvPr/>
            </p:nvGrpSpPr>
            <p:grpSpPr>
              <a:xfrm>
                <a:off x="5036703" y="3764545"/>
                <a:ext cx="31499" cy="26898"/>
                <a:chOff x="5036703" y="3764545"/>
                <a:chExt cx="31499" cy="26898"/>
              </a:xfrm>
            </p:grpSpPr>
            <p:sp>
              <p:nvSpPr>
                <p:cNvPr id="8407" name="Google Shape;8407;p82"/>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2"/>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9" name="Google Shape;8409;p82"/>
              <p:cNvGrpSpPr/>
              <p:nvPr/>
            </p:nvGrpSpPr>
            <p:grpSpPr>
              <a:xfrm>
                <a:off x="4953546" y="3768352"/>
                <a:ext cx="31405" cy="26898"/>
                <a:chOff x="4953546" y="3768352"/>
                <a:chExt cx="31405" cy="26898"/>
              </a:xfrm>
            </p:grpSpPr>
            <p:sp>
              <p:nvSpPr>
                <p:cNvPr id="8410" name="Google Shape;8410;p82"/>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2"/>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82"/>
              <p:cNvGrpSpPr/>
              <p:nvPr/>
            </p:nvGrpSpPr>
            <p:grpSpPr>
              <a:xfrm>
                <a:off x="4964770" y="3814016"/>
                <a:ext cx="31499" cy="26993"/>
                <a:chOff x="4964770" y="3814016"/>
                <a:chExt cx="31499" cy="26993"/>
              </a:xfrm>
            </p:grpSpPr>
            <p:sp>
              <p:nvSpPr>
                <p:cNvPr id="8413" name="Google Shape;8413;p82"/>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2"/>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5" name="Google Shape;8415;p82"/>
              <p:cNvGrpSpPr/>
              <p:nvPr/>
            </p:nvGrpSpPr>
            <p:grpSpPr>
              <a:xfrm>
                <a:off x="4923290" y="3800504"/>
                <a:ext cx="31468" cy="26898"/>
                <a:chOff x="4923290" y="3800504"/>
                <a:chExt cx="31468" cy="26898"/>
              </a:xfrm>
            </p:grpSpPr>
            <p:sp>
              <p:nvSpPr>
                <p:cNvPr id="8416" name="Google Shape;8416;p82"/>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2"/>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8" name="Google Shape;8418;p82"/>
              <p:cNvGrpSpPr/>
              <p:nvPr/>
            </p:nvGrpSpPr>
            <p:grpSpPr>
              <a:xfrm>
                <a:off x="5108534" y="3650943"/>
                <a:ext cx="31405" cy="26993"/>
                <a:chOff x="5108534" y="3650943"/>
                <a:chExt cx="31405" cy="26993"/>
              </a:xfrm>
            </p:grpSpPr>
            <p:sp>
              <p:nvSpPr>
                <p:cNvPr id="8419" name="Google Shape;8419;p82"/>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2"/>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82"/>
              <p:cNvGrpSpPr/>
              <p:nvPr/>
            </p:nvGrpSpPr>
            <p:grpSpPr>
              <a:xfrm>
                <a:off x="5119380" y="3760739"/>
                <a:ext cx="31499" cy="26993"/>
                <a:chOff x="5119380" y="3760739"/>
                <a:chExt cx="31499" cy="26993"/>
              </a:xfrm>
            </p:grpSpPr>
            <p:sp>
              <p:nvSpPr>
                <p:cNvPr id="8422" name="Google Shape;8422;p82"/>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2"/>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82"/>
              <p:cNvGrpSpPr/>
              <p:nvPr/>
            </p:nvGrpSpPr>
            <p:grpSpPr>
              <a:xfrm>
                <a:off x="5119380" y="3788235"/>
                <a:ext cx="31499" cy="26993"/>
                <a:chOff x="5119380" y="3788235"/>
                <a:chExt cx="31499" cy="26993"/>
              </a:xfrm>
            </p:grpSpPr>
            <p:sp>
              <p:nvSpPr>
                <p:cNvPr id="8425" name="Google Shape;8425;p82"/>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2"/>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7" name="Google Shape;8427;p82"/>
              <p:cNvGrpSpPr/>
              <p:nvPr/>
            </p:nvGrpSpPr>
            <p:grpSpPr>
              <a:xfrm>
                <a:off x="5158005" y="3875284"/>
                <a:ext cx="31405" cy="27001"/>
                <a:chOff x="5158005" y="3875284"/>
                <a:chExt cx="31405" cy="27001"/>
              </a:xfrm>
            </p:grpSpPr>
            <p:sp>
              <p:nvSpPr>
                <p:cNvPr id="8428" name="Google Shape;8428;p82"/>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2"/>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82"/>
              <p:cNvGrpSpPr/>
              <p:nvPr/>
            </p:nvGrpSpPr>
            <p:grpSpPr>
              <a:xfrm>
                <a:off x="5233163" y="3764545"/>
                <a:ext cx="31499" cy="26898"/>
                <a:chOff x="5233163" y="3764545"/>
                <a:chExt cx="31499" cy="26898"/>
              </a:xfrm>
            </p:grpSpPr>
            <p:sp>
              <p:nvSpPr>
                <p:cNvPr id="8431" name="Google Shape;8431;p82"/>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2"/>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82"/>
              <p:cNvGrpSpPr/>
              <p:nvPr/>
            </p:nvGrpSpPr>
            <p:grpSpPr>
              <a:xfrm>
                <a:off x="5276168" y="3805545"/>
                <a:ext cx="31499" cy="26906"/>
                <a:chOff x="5276168" y="3805545"/>
                <a:chExt cx="31499" cy="26906"/>
              </a:xfrm>
            </p:grpSpPr>
            <p:sp>
              <p:nvSpPr>
                <p:cNvPr id="8434" name="Google Shape;8434;p82"/>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2"/>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6" name="Google Shape;8436;p82"/>
              <p:cNvGrpSpPr/>
              <p:nvPr/>
            </p:nvGrpSpPr>
            <p:grpSpPr>
              <a:xfrm>
                <a:off x="5294053" y="3851933"/>
                <a:ext cx="31405" cy="26945"/>
                <a:chOff x="5294053" y="3851933"/>
                <a:chExt cx="31405" cy="26945"/>
              </a:xfrm>
            </p:grpSpPr>
            <p:sp>
              <p:nvSpPr>
                <p:cNvPr id="8437" name="Google Shape;8437;p82"/>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2"/>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82"/>
              <p:cNvGrpSpPr/>
              <p:nvPr/>
            </p:nvGrpSpPr>
            <p:grpSpPr>
              <a:xfrm>
                <a:off x="5341723" y="3851902"/>
                <a:ext cx="31405" cy="26977"/>
                <a:chOff x="5341723" y="3851902"/>
                <a:chExt cx="31405" cy="26977"/>
              </a:xfrm>
            </p:grpSpPr>
            <p:sp>
              <p:nvSpPr>
                <p:cNvPr id="8440" name="Google Shape;8440;p82"/>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2"/>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82"/>
              <p:cNvGrpSpPr/>
              <p:nvPr/>
            </p:nvGrpSpPr>
            <p:grpSpPr>
              <a:xfrm>
                <a:off x="5054871" y="3507855"/>
                <a:ext cx="31405" cy="26993"/>
                <a:chOff x="5054871" y="3507855"/>
                <a:chExt cx="31405" cy="26993"/>
              </a:xfrm>
            </p:grpSpPr>
            <p:sp>
              <p:nvSpPr>
                <p:cNvPr id="8443" name="Google Shape;8443;p82"/>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2"/>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5" name="Google Shape;8445;p82"/>
              <p:cNvGrpSpPr/>
              <p:nvPr/>
            </p:nvGrpSpPr>
            <p:grpSpPr>
              <a:xfrm>
                <a:off x="4876579" y="3675325"/>
                <a:ext cx="31405" cy="26969"/>
                <a:chOff x="4876579" y="3675325"/>
                <a:chExt cx="31405" cy="26969"/>
              </a:xfrm>
            </p:grpSpPr>
            <p:sp>
              <p:nvSpPr>
                <p:cNvPr id="8446" name="Google Shape;8446;p82"/>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2"/>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82"/>
              <p:cNvGrpSpPr/>
              <p:nvPr/>
            </p:nvGrpSpPr>
            <p:grpSpPr>
              <a:xfrm>
                <a:off x="4842233" y="3688333"/>
                <a:ext cx="31405" cy="26993"/>
                <a:chOff x="4842233" y="3688333"/>
                <a:chExt cx="31405" cy="26993"/>
              </a:xfrm>
            </p:grpSpPr>
            <p:sp>
              <p:nvSpPr>
                <p:cNvPr id="8449" name="Google Shape;8449;p82"/>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2"/>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1" name="Google Shape;8451;p82"/>
              <p:cNvGrpSpPr/>
              <p:nvPr/>
            </p:nvGrpSpPr>
            <p:grpSpPr>
              <a:xfrm>
                <a:off x="5187876" y="3608032"/>
                <a:ext cx="31405" cy="27001"/>
                <a:chOff x="5187876" y="3608032"/>
                <a:chExt cx="31405" cy="27001"/>
              </a:xfrm>
            </p:grpSpPr>
            <p:sp>
              <p:nvSpPr>
                <p:cNvPr id="8452" name="Google Shape;8452;p82"/>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2"/>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4" name="Google Shape;8454;p82"/>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2"/>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6" name="Google Shape;8456;p82"/>
              <p:cNvGrpSpPr/>
              <p:nvPr/>
            </p:nvGrpSpPr>
            <p:grpSpPr>
              <a:xfrm>
                <a:off x="5269224" y="3304167"/>
                <a:ext cx="40253" cy="34402"/>
                <a:chOff x="5269224" y="3304167"/>
                <a:chExt cx="40253" cy="34402"/>
              </a:xfrm>
            </p:grpSpPr>
            <p:sp>
              <p:nvSpPr>
                <p:cNvPr id="8457" name="Google Shape;8457;p82"/>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2"/>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9" name="Google Shape;8459;p82"/>
              <p:cNvGrpSpPr/>
              <p:nvPr/>
            </p:nvGrpSpPr>
            <p:grpSpPr>
              <a:xfrm>
                <a:off x="5327354" y="3476615"/>
                <a:ext cx="49864" cy="42723"/>
                <a:chOff x="5327354" y="3476615"/>
                <a:chExt cx="49864" cy="42723"/>
              </a:xfrm>
            </p:grpSpPr>
            <p:sp>
              <p:nvSpPr>
                <p:cNvPr id="8460" name="Google Shape;8460;p82"/>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2"/>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62" name="Google Shape;8462;p82"/>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2"/>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4" name="Google Shape;8464;p82"/>
              <p:cNvGrpSpPr/>
              <p:nvPr/>
            </p:nvGrpSpPr>
            <p:grpSpPr>
              <a:xfrm>
                <a:off x="5341723" y="3775957"/>
                <a:ext cx="31405" cy="26898"/>
                <a:chOff x="5341723" y="3775957"/>
                <a:chExt cx="31405" cy="26898"/>
              </a:xfrm>
            </p:grpSpPr>
            <p:sp>
              <p:nvSpPr>
                <p:cNvPr id="8465" name="Google Shape;8465;p82"/>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2"/>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82"/>
              <p:cNvGrpSpPr/>
              <p:nvPr/>
            </p:nvGrpSpPr>
            <p:grpSpPr>
              <a:xfrm>
                <a:off x="5439053" y="3699274"/>
                <a:ext cx="31405" cy="26898"/>
                <a:chOff x="5439053" y="3699274"/>
                <a:chExt cx="31405" cy="26898"/>
              </a:xfrm>
            </p:grpSpPr>
            <p:sp>
              <p:nvSpPr>
                <p:cNvPr id="8468" name="Google Shape;8468;p82"/>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2"/>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82"/>
              <p:cNvGrpSpPr/>
              <p:nvPr/>
            </p:nvGrpSpPr>
            <p:grpSpPr>
              <a:xfrm>
                <a:off x="5412414" y="3622307"/>
                <a:ext cx="31499" cy="26993"/>
                <a:chOff x="5412414" y="3622307"/>
                <a:chExt cx="31499" cy="26993"/>
              </a:xfrm>
            </p:grpSpPr>
            <p:sp>
              <p:nvSpPr>
                <p:cNvPr id="8471" name="Google Shape;8471;p82"/>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2"/>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82"/>
              <p:cNvGrpSpPr/>
              <p:nvPr/>
            </p:nvGrpSpPr>
            <p:grpSpPr>
              <a:xfrm>
                <a:off x="5476254" y="3473949"/>
                <a:ext cx="26835" cy="26930"/>
                <a:chOff x="5476254" y="3473949"/>
                <a:chExt cx="26835" cy="26930"/>
              </a:xfrm>
            </p:grpSpPr>
            <p:sp>
              <p:nvSpPr>
                <p:cNvPr id="8474" name="Google Shape;8474;p82"/>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2"/>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6" name="Google Shape;8476;p82"/>
              <p:cNvGrpSpPr/>
              <p:nvPr/>
            </p:nvGrpSpPr>
            <p:grpSpPr>
              <a:xfrm>
                <a:off x="5564547" y="3481594"/>
                <a:ext cx="31397" cy="26898"/>
                <a:chOff x="5564547" y="3481594"/>
                <a:chExt cx="31397" cy="26898"/>
              </a:xfrm>
            </p:grpSpPr>
            <p:sp>
              <p:nvSpPr>
                <p:cNvPr id="8477" name="Google Shape;8477;p82"/>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2"/>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82"/>
              <p:cNvGrpSpPr/>
              <p:nvPr/>
            </p:nvGrpSpPr>
            <p:grpSpPr>
              <a:xfrm>
                <a:off x="5534101" y="3470174"/>
                <a:ext cx="31397" cy="26906"/>
                <a:chOff x="5534101" y="3470174"/>
                <a:chExt cx="31397" cy="26906"/>
              </a:xfrm>
            </p:grpSpPr>
            <p:sp>
              <p:nvSpPr>
                <p:cNvPr id="8480" name="Google Shape;8480;p82"/>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2"/>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2" name="Google Shape;8482;p82"/>
              <p:cNvGrpSpPr/>
              <p:nvPr/>
            </p:nvGrpSpPr>
            <p:grpSpPr>
              <a:xfrm>
                <a:off x="5610879" y="3314486"/>
                <a:ext cx="31499" cy="26938"/>
                <a:chOff x="5610879" y="3314486"/>
                <a:chExt cx="31499" cy="26938"/>
              </a:xfrm>
            </p:grpSpPr>
            <p:sp>
              <p:nvSpPr>
                <p:cNvPr id="8483" name="Google Shape;8483;p82"/>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2"/>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5" name="Google Shape;8485;p82"/>
              <p:cNvGrpSpPr/>
              <p:nvPr/>
            </p:nvGrpSpPr>
            <p:grpSpPr>
              <a:xfrm>
                <a:off x="4834525" y="3501382"/>
                <a:ext cx="31499" cy="26898"/>
                <a:chOff x="4834525" y="3501382"/>
                <a:chExt cx="31499" cy="26898"/>
              </a:xfrm>
            </p:grpSpPr>
            <p:sp>
              <p:nvSpPr>
                <p:cNvPr id="8486" name="Google Shape;8486;p82"/>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2"/>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82"/>
              <p:cNvGrpSpPr/>
              <p:nvPr/>
            </p:nvGrpSpPr>
            <p:grpSpPr>
              <a:xfrm>
                <a:off x="4898460" y="3580158"/>
                <a:ext cx="31405" cy="26898"/>
                <a:chOff x="4898460" y="3580158"/>
                <a:chExt cx="31405" cy="26898"/>
              </a:xfrm>
            </p:grpSpPr>
            <p:sp>
              <p:nvSpPr>
                <p:cNvPr id="8489" name="Google Shape;8489;p82"/>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2"/>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1" name="Google Shape;8491;p82"/>
              <p:cNvGrpSpPr/>
              <p:nvPr/>
            </p:nvGrpSpPr>
            <p:grpSpPr>
              <a:xfrm>
                <a:off x="4882667" y="3608032"/>
                <a:ext cx="31499" cy="27001"/>
                <a:chOff x="4882667" y="3608032"/>
                <a:chExt cx="31499" cy="27001"/>
              </a:xfrm>
            </p:grpSpPr>
            <p:sp>
              <p:nvSpPr>
                <p:cNvPr id="8492" name="Google Shape;8492;p82"/>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2"/>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82"/>
              <p:cNvGrpSpPr/>
              <p:nvPr/>
            </p:nvGrpSpPr>
            <p:grpSpPr>
              <a:xfrm>
                <a:off x="4843373" y="3631407"/>
                <a:ext cx="16273" cy="16186"/>
                <a:chOff x="4843373" y="3631407"/>
                <a:chExt cx="16273" cy="16186"/>
              </a:xfrm>
            </p:grpSpPr>
            <p:sp>
              <p:nvSpPr>
                <p:cNvPr id="8495" name="Google Shape;8495;p82"/>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2"/>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7" name="Google Shape;8497;p82"/>
              <p:cNvGrpSpPr/>
              <p:nvPr/>
            </p:nvGrpSpPr>
            <p:grpSpPr>
              <a:xfrm>
                <a:off x="4727773" y="3591578"/>
                <a:ext cx="31499" cy="26898"/>
                <a:chOff x="4727773" y="3591578"/>
                <a:chExt cx="31499" cy="26898"/>
              </a:xfrm>
            </p:grpSpPr>
            <p:sp>
              <p:nvSpPr>
                <p:cNvPr id="8498" name="Google Shape;8498;p82"/>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2"/>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00" name="Google Shape;8500;p82"/>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2"/>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2" name="Google Shape;8502;p82"/>
              <p:cNvGrpSpPr/>
              <p:nvPr/>
            </p:nvGrpSpPr>
            <p:grpSpPr>
              <a:xfrm>
                <a:off x="4609421" y="3577398"/>
                <a:ext cx="31499" cy="27001"/>
                <a:chOff x="4609421" y="3577398"/>
                <a:chExt cx="31499" cy="27001"/>
              </a:xfrm>
            </p:grpSpPr>
            <p:sp>
              <p:nvSpPr>
                <p:cNvPr id="8503" name="Google Shape;8503;p82"/>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2"/>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82"/>
              <p:cNvGrpSpPr/>
              <p:nvPr/>
            </p:nvGrpSpPr>
            <p:grpSpPr>
              <a:xfrm>
                <a:off x="4649289" y="3577398"/>
                <a:ext cx="31499" cy="27001"/>
                <a:chOff x="4649289" y="3577398"/>
                <a:chExt cx="31499" cy="27001"/>
              </a:xfrm>
            </p:grpSpPr>
            <p:sp>
              <p:nvSpPr>
                <p:cNvPr id="8506" name="Google Shape;8506;p82"/>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2"/>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8" name="Google Shape;8508;p82"/>
              <p:cNvGrpSpPr/>
              <p:nvPr/>
            </p:nvGrpSpPr>
            <p:grpSpPr>
              <a:xfrm>
                <a:off x="4605614" y="3639523"/>
                <a:ext cx="31499" cy="26906"/>
                <a:chOff x="4605614" y="3639523"/>
                <a:chExt cx="31499" cy="26906"/>
              </a:xfrm>
            </p:grpSpPr>
            <p:sp>
              <p:nvSpPr>
                <p:cNvPr id="8509" name="Google Shape;8509;p82"/>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2"/>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1" name="Google Shape;8511;p82"/>
              <p:cNvGrpSpPr/>
              <p:nvPr/>
            </p:nvGrpSpPr>
            <p:grpSpPr>
              <a:xfrm>
                <a:off x="4785149" y="3618846"/>
                <a:ext cx="26930" cy="26843"/>
                <a:chOff x="4785149" y="3618846"/>
                <a:chExt cx="26930" cy="26843"/>
              </a:xfrm>
            </p:grpSpPr>
            <p:sp>
              <p:nvSpPr>
                <p:cNvPr id="8512" name="Google Shape;8512;p82"/>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2"/>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4" name="Google Shape;8514;p82"/>
              <p:cNvGrpSpPr/>
              <p:nvPr/>
            </p:nvGrpSpPr>
            <p:grpSpPr>
              <a:xfrm>
                <a:off x="4810167" y="3601567"/>
                <a:ext cx="31405" cy="26898"/>
                <a:chOff x="4810167" y="3601567"/>
                <a:chExt cx="31405" cy="26898"/>
              </a:xfrm>
            </p:grpSpPr>
            <p:sp>
              <p:nvSpPr>
                <p:cNvPr id="8515" name="Google Shape;8515;p82"/>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2"/>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7" name="Google Shape;8517;p82"/>
              <p:cNvGrpSpPr/>
              <p:nvPr/>
            </p:nvGrpSpPr>
            <p:grpSpPr>
              <a:xfrm>
                <a:off x="4831002" y="3373230"/>
                <a:ext cx="31405" cy="26898"/>
                <a:chOff x="4831002" y="3373230"/>
                <a:chExt cx="31405" cy="26898"/>
              </a:xfrm>
            </p:grpSpPr>
            <p:sp>
              <p:nvSpPr>
                <p:cNvPr id="8518" name="Google Shape;8518;p82"/>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2"/>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0" name="Google Shape;8520;p82"/>
              <p:cNvGrpSpPr/>
              <p:nvPr/>
            </p:nvGrpSpPr>
            <p:grpSpPr>
              <a:xfrm>
                <a:off x="4719311" y="3355054"/>
                <a:ext cx="31499" cy="27001"/>
                <a:chOff x="4719311" y="3355054"/>
                <a:chExt cx="31499" cy="27001"/>
              </a:xfrm>
            </p:grpSpPr>
            <p:sp>
              <p:nvSpPr>
                <p:cNvPr id="8521" name="Google Shape;8521;p82"/>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2"/>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82"/>
              <p:cNvGrpSpPr/>
              <p:nvPr/>
            </p:nvGrpSpPr>
            <p:grpSpPr>
              <a:xfrm>
                <a:off x="4798755" y="3450260"/>
                <a:ext cx="26930" cy="26930"/>
                <a:chOff x="4798755" y="3450260"/>
                <a:chExt cx="26930" cy="26930"/>
              </a:xfrm>
            </p:grpSpPr>
            <p:sp>
              <p:nvSpPr>
                <p:cNvPr id="8524" name="Google Shape;8524;p82"/>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2"/>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6" name="Google Shape;8526;p82"/>
              <p:cNvGrpSpPr/>
              <p:nvPr/>
            </p:nvGrpSpPr>
            <p:grpSpPr>
              <a:xfrm>
                <a:off x="4645576" y="3467555"/>
                <a:ext cx="31405" cy="26953"/>
                <a:chOff x="4645576" y="3467555"/>
                <a:chExt cx="31405" cy="26953"/>
              </a:xfrm>
            </p:grpSpPr>
            <p:sp>
              <p:nvSpPr>
                <p:cNvPr id="8527" name="Google Shape;8527;p82"/>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2"/>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82"/>
              <p:cNvGrpSpPr/>
              <p:nvPr/>
            </p:nvGrpSpPr>
            <p:grpSpPr>
              <a:xfrm>
                <a:off x="4687631" y="3583965"/>
                <a:ext cx="31499" cy="26898"/>
                <a:chOff x="4687631" y="3583965"/>
                <a:chExt cx="31499" cy="26898"/>
              </a:xfrm>
            </p:grpSpPr>
            <p:sp>
              <p:nvSpPr>
                <p:cNvPr id="8530" name="Google Shape;8530;p82"/>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2"/>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2" name="Google Shape;8532;p82"/>
              <p:cNvGrpSpPr/>
              <p:nvPr/>
            </p:nvGrpSpPr>
            <p:grpSpPr>
              <a:xfrm>
                <a:off x="4719311" y="3471314"/>
                <a:ext cx="31499" cy="27001"/>
                <a:chOff x="4719311" y="3471314"/>
                <a:chExt cx="31499" cy="27001"/>
              </a:xfrm>
            </p:grpSpPr>
            <p:sp>
              <p:nvSpPr>
                <p:cNvPr id="8533" name="Google Shape;8533;p82"/>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2"/>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82"/>
              <p:cNvGrpSpPr/>
              <p:nvPr/>
            </p:nvGrpSpPr>
            <p:grpSpPr>
              <a:xfrm>
                <a:off x="4719311" y="3434404"/>
                <a:ext cx="31499" cy="26898"/>
                <a:chOff x="4719311" y="3434404"/>
                <a:chExt cx="31499" cy="26898"/>
              </a:xfrm>
            </p:grpSpPr>
            <p:sp>
              <p:nvSpPr>
                <p:cNvPr id="8536" name="Google Shape;8536;p82"/>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2"/>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8" name="Google Shape;8538;p82"/>
              <p:cNvGrpSpPr/>
              <p:nvPr/>
            </p:nvGrpSpPr>
            <p:grpSpPr>
              <a:xfrm>
                <a:off x="4768876" y="3401772"/>
                <a:ext cx="31499" cy="26898"/>
                <a:chOff x="4768876" y="3401772"/>
                <a:chExt cx="31499" cy="26898"/>
              </a:xfrm>
            </p:grpSpPr>
            <p:sp>
              <p:nvSpPr>
                <p:cNvPr id="8539" name="Google Shape;8539;p82"/>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2"/>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82"/>
              <p:cNvGrpSpPr/>
              <p:nvPr/>
            </p:nvGrpSpPr>
            <p:grpSpPr>
              <a:xfrm>
                <a:off x="4762214" y="3471377"/>
                <a:ext cx="26938" cy="26938"/>
                <a:chOff x="4762214" y="3471377"/>
                <a:chExt cx="26938" cy="26938"/>
              </a:xfrm>
            </p:grpSpPr>
            <p:sp>
              <p:nvSpPr>
                <p:cNvPr id="8542" name="Google Shape;8542;p82"/>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2"/>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82"/>
              <p:cNvGrpSpPr/>
              <p:nvPr/>
            </p:nvGrpSpPr>
            <p:grpSpPr>
              <a:xfrm>
                <a:off x="4790473" y="3344782"/>
                <a:ext cx="31405" cy="26898"/>
                <a:chOff x="4790473" y="3344782"/>
                <a:chExt cx="31405" cy="26898"/>
              </a:xfrm>
            </p:grpSpPr>
            <p:sp>
              <p:nvSpPr>
                <p:cNvPr id="8545" name="Google Shape;8545;p82"/>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2"/>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82"/>
              <p:cNvGrpSpPr/>
              <p:nvPr/>
            </p:nvGrpSpPr>
            <p:grpSpPr>
              <a:xfrm>
                <a:off x="4823774" y="3950733"/>
                <a:ext cx="37398" cy="32034"/>
                <a:chOff x="4823774" y="3950733"/>
                <a:chExt cx="37398" cy="32034"/>
              </a:xfrm>
            </p:grpSpPr>
            <p:sp>
              <p:nvSpPr>
                <p:cNvPr id="8548" name="Google Shape;8548;p82"/>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2"/>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0" name="Google Shape;8550;p82"/>
              <p:cNvGrpSpPr/>
              <p:nvPr/>
            </p:nvGrpSpPr>
            <p:grpSpPr>
              <a:xfrm>
                <a:off x="4823396" y="4110566"/>
                <a:ext cx="31405" cy="26906"/>
                <a:chOff x="4823396" y="4110566"/>
                <a:chExt cx="31405" cy="26906"/>
              </a:xfrm>
            </p:grpSpPr>
            <p:sp>
              <p:nvSpPr>
                <p:cNvPr id="8551" name="Google Shape;8551;p82"/>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2"/>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82"/>
              <p:cNvGrpSpPr/>
              <p:nvPr/>
            </p:nvGrpSpPr>
            <p:grpSpPr>
              <a:xfrm>
                <a:off x="4838332" y="3821150"/>
                <a:ext cx="31499" cy="26898"/>
                <a:chOff x="4838332" y="3821150"/>
                <a:chExt cx="31499" cy="26898"/>
              </a:xfrm>
            </p:grpSpPr>
            <p:sp>
              <p:nvSpPr>
                <p:cNvPr id="8554" name="Google Shape;8554;p82"/>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2"/>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6" name="Google Shape;8556;p82"/>
              <p:cNvGrpSpPr/>
              <p:nvPr/>
            </p:nvGrpSpPr>
            <p:grpSpPr>
              <a:xfrm>
                <a:off x="4661275" y="3815007"/>
                <a:ext cx="36824" cy="31523"/>
                <a:chOff x="4661275" y="3815007"/>
                <a:chExt cx="36824" cy="31523"/>
              </a:xfrm>
            </p:grpSpPr>
            <p:sp>
              <p:nvSpPr>
                <p:cNvPr id="8557" name="Google Shape;8557;p82"/>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2"/>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9" name="Google Shape;8559;p82"/>
              <p:cNvGrpSpPr/>
              <p:nvPr/>
            </p:nvGrpSpPr>
            <p:grpSpPr>
              <a:xfrm>
                <a:off x="4558998" y="3851037"/>
                <a:ext cx="33591" cy="28699"/>
                <a:chOff x="4558998" y="3851037"/>
                <a:chExt cx="33591" cy="28699"/>
              </a:xfrm>
            </p:grpSpPr>
            <p:sp>
              <p:nvSpPr>
                <p:cNvPr id="8560" name="Google Shape;8560;p82"/>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2"/>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82"/>
              <p:cNvGrpSpPr/>
              <p:nvPr/>
            </p:nvGrpSpPr>
            <p:grpSpPr>
              <a:xfrm>
                <a:off x="4696762" y="3638587"/>
                <a:ext cx="33591" cy="28794"/>
                <a:chOff x="4696762" y="3638587"/>
                <a:chExt cx="33591" cy="28794"/>
              </a:xfrm>
            </p:grpSpPr>
            <p:sp>
              <p:nvSpPr>
                <p:cNvPr id="8563" name="Google Shape;8563;p82"/>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2"/>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5" name="Google Shape;8565;p82"/>
              <p:cNvGrpSpPr/>
              <p:nvPr/>
            </p:nvGrpSpPr>
            <p:grpSpPr>
              <a:xfrm>
                <a:off x="4929479" y="3939140"/>
                <a:ext cx="33497" cy="28692"/>
                <a:chOff x="4929479" y="3939140"/>
                <a:chExt cx="33497" cy="28692"/>
              </a:xfrm>
            </p:grpSpPr>
            <p:sp>
              <p:nvSpPr>
                <p:cNvPr id="8566" name="Google Shape;8566;p82"/>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2"/>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82"/>
              <p:cNvGrpSpPr/>
              <p:nvPr/>
            </p:nvGrpSpPr>
            <p:grpSpPr>
              <a:xfrm>
                <a:off x="4907119" y="3986039"/>
                <a:ext cx="33497" cy="28699"/>
                <a:chOff x="4907119" y="3986039"/>
                <a:chExt cx="33497" cy="28699"/>
              </a:xfrm>
            </p:grpSpPr>
            <p:sp>
              <p:nvSpPr>
                <p:cNvPr id="8569" name="Google Shape;8569;p82"/>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2"/>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1" name="Google Shape;8571;p82"/>
              <p:cNvGrpSpPr/>
              <p:nvPr/>
            </p:nvGrpSpPr>
            <p:grpSpPr>
              <a:xfrm>
                <a:off x="4911783" y="4048102"/>
                <a:ext cx="33591" cy="28762"/>
                <a:chOff x="4911783" y="4048102"/>
                <a:chExt cx="33591" cy="28762"/>
              </a:xfrm>
            </p:grpSpPr>
            <p:sp>
              <p:nvSpPr>
                <p:cNvPr id="8572" name="Google Shape;8572;p82"/>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2"/>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74" name="Google Shape;8574;p82"/>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2"/>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6" name="Google Shape;8576;p82"/>
              <p:cNvGrpSpPr/>
              <p:nvPr/>
            </p:nvGrpSpPr>
            <p:grpSpPr>
              <a:xfrm>
                <a:off x="4762623" y="3837847"/>
                <a:ext cx="42416" cy="36273"/>
                <a:chOff x="4762623" y="3837847"/>
                <a:chExt cx="42416" cy="36273"/>
              </a:xfrm>
            </p:grpSpPr>
            <p:sp>
              <p:nvSpPr>
                <p:cNvPr id="8577" name="Google Shape;8577;p82"/>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2"/>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82"/>
              <p:cNvGrpSpPr/>
              <p:nvPr/>
            </p:nvGrpSpPr>
            <p:grpSpPr>
              <a:xfrm>
                <a:off x="4746044" y="4104966"/>
                <a:ext cx="33497" cy="28699"/>
                <a:chOff x="4746044" y="4104966"/>
                <a:chExt cx="33497" cy="28699"/>
              </a:xfrm>
            </p:grpSpPr>
            <p:sp>
              <p:nvSpPr>
                <p:cNvPr id="8580" name="Google Shape;8580;p82"/>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2"/>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2" name="Google Shape;8582;p82"/>
              <p:cNvGrpSpPr/>
              <p:nvPr/>
            </p:nvGrpSpPr>
            <p:grpSpPr>
              <a:xfrm>
                <a:off x="4859646" y="4162554"/>
                <a:ext cx="33591" cy="28762"/>
                <a:chOff x="4859646" y="4162554"/>
                <a:chExt cx="33591" cy="28762"/>
              </a:xfrm>
            </p:grpSpPr>
            <p:sp>
              <p:nvSpPr>
                <p:cNvPr id="8583" name="Google Shape;8583;p82"/>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2"/>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85" name="Google Shape;8585;p82"/>
            <p:cNvGrpSpPr/>
            <p:nvPr/>
          </p:nvGrpSpPr>
          <p:grpSpPr>
            <a:xfrm>
              <a:off x="3597785" y="3274438"/>
              <a:ext cx="855610" cy="1122100"/>
              <a:chOff x="3597785" y="3274438"/>
              <a:chExt cx="855610" cy="1122100"/>
            </a:xfrm>
          </p:grpSpPr>
          <p:grpSp>
            <p:nvGrpSpPr>
              <p:cNvPr id="8586" name="Google Shape;8586;p82"/>
              <p:cNvGrpSpPr/>
              <p:nvPr/>
            </p:nvGrpSpPr>
            <p:grpSpPr>
              <a:xfrm>
                <a:off x="3617857" y="3284717"/>
                <a:ext cx="826785" cy="1099165"/>
                <a:chOff x="3617857" y="3284717"/>
                <a:chExt cx="826785" cy="1099165"/>
              </a:xfrm>
            </p:grpSpPr>
            <p:sp>
              <p:nvSpPr>
                <p:cNvPr id="8587" name="Google Shape;8587;p82"/>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2"/>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2"/>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2"/>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2"/>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2"/>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2"/>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2"/>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2"/>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2"/>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2"/>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2"/>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2"/>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2"/>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2"/>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2"/>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2"/>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2"/>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2"/>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2"/>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2"/>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2"/>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2"/>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2"/>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2"/>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2"/>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2"/>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2"/>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2"/>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2"/>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2"/>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2"/>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2"/>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2"/>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2"/>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2"/>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2"/>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2"/>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2"/>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2"/>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2"/>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2"/>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2"/>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2"/>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2"/>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2"/>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2"/>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2"/>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2"/>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2"/>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2"/>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2"/>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2"/>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2"/>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2"/>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2"/>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3" name="Google Shape;8643;p82"/>
              <p:cNvGrpSpPr/>
              <p:nvPr/>
            </p:nvGrpSpPr>
            <p:grpSpPr>
              <a:xfrm>
                <a:off x="4180904" y="4251758"/>
                <a:ext cx="37783" cy="32420"/>
                <a:chOff x="4180904" y="4251758"/>
                <a:chExt cx="37783" cy="32420"/>
              </a:xfrm>
            </p:grpSpPr>
            <p:sp>
              <p:nvSpPr>
                <p:cNvPr id="8644" name="Google Shape;8644;p82"/>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2"/>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82"/>
              <p:cNvGrpSpPr/>
              <p:nvPr/>
            </p:nvGrpSpPr>
            <p:grpSpPr>
              <a:xfrm>
                <a:off x="4201644" y="4081324"/>
                <a:ext cx="37783" cy="32364"/>
                <a:chOff x="4201644" y="4081324"/>
                <a:chExt cx="37783" cy="32364"/>
              </a:xfrm>
            </p:grpSpPr>
            <p:sp>
              <p:nvSpPr>
                <p:cNvPr id="8647" name="Google Shape;8647;p82"/>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2"/>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82"/>
              <p:cNvGrpSpPr/>
              <p:nvPr/>
            </p:nvGrpSpPr>
            <p:grpSpPr>
              <a:xfrm>
                <a:off x="4284416" y="3887428"/>
                <a:ext cx="37783" cy="32451"/>
                <a:chOff x="4284416" y="3887428"/>
                <a:chExt cx="37783" cy="32451"/>
              </a:xfrm>
            </p:grpSpPr>
            <p:sp>
              <p:nvSpPr>
                <p:cNvPr id="8650" name="Google Shape;8650;p82"/>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2"/>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82"/>
              <p:cNvGrpSpPr/>
              <p:nvPr/>
            </p:nvGrpSpPr>
            <p:grpSpPr>
              <a:xfrm>
                <a:off x="4223721" y="3860404"/>
                <a:ext cx="37870" cy="32364"/>
                <a:chOff x="4223721" y="3860404"/>
                <a:chExt cx="37870" cy="32364"/>
              </a:xfrm>
            </p:grpSpPr>
            <p:sp>
              <p:nvSpPr>
                <p:cNvPr id="8653" name="Google Shape;8653;p82"/>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2"/>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5" name="Google Shape;8655;p82"/>
              <p:cNvGrpSpPr/>
              <p:nvPr/>
            </p:nvGrpSpPr>
            <p:grpSpPr>
              <a:xfrm>
                <a:off x="4104889" y="3699242"/>
                <a:ext cx="37776" cy="32357"/>
                <a:chOff x="4104889" y="3699242"/>
                <a:chExt cx="37776" cy="32357"/>
              </a:xfrm>
            </p:grpSpPr>
            <p:sp>
              <p:nvSpPr>
                <p:cNvPr id="8656" name="Google Shape;8656;p82"/>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2"/>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8" name="Google Shape;8658;p82"/>
              <p:cNvGrpSpPr/>
              <p:nvPr/>
            </p:nvGrpSpPr>
            <p:grpSpPr>
              <a:xfrm>
                <a:off x="4143608" y="3475121"/>
                <a:ext cx="37878" cy="32420"/>
                <a:chOff x="4143608" y="3475121"/>
                <a:chExt cx="37878" cy="32420"/>
              </a:xfrm>
            </p:grpSpPr>
            <p:sp>
              <p:nvSpPr>
                <p:cNvPr id="8659" name="Google Shape;8659;p82"/>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2"/>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1" name="Google Shape;8661;p82"/>
              <p:cNvGrpSpPr/>
              <p:nvPr/>
            </p:nvGrpSpPr>
            <p:grpSpPr>
              <a:xfrm>
                <a:off x="4217248" y="3570893"/>
                <a:ext cx="37776" cy="32364"/>
                <a:chOff x="4217248" y="3570893"/>
                <a:chExt cx="37776" cy="32364"/>
              </a:xfrm>
            </p:grpSpPr>
            <p:sp>
              <p:nvSpPr>
                <p:cNvPr id="8662" name="Google Shape;8662;p82"/>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2"/>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82"/>
              <p:cNvGrpSpPr/>
              <p:nvPr/>
            </p:nvGrpSpPr>
            <p:grpSpPr>
              <a:xfrm>
                <a:off x="4255307" y="3431612"/>
                <a:ext cx="37776" cy="32451"/>
                <a:chOff x="4255307" y="3431612"/>
                <a:chExt cx="37776" cy="32451"/>
              </a:xfrm>
            </p:grpSpPr>
            <p:sp>
              <p:nvSpPr>
                <p:cNvPr id="8665" name="Google Shape;8665;p82"/>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2"/>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7" name="Google Shape;8667;p82"/>
              <p:cNvGrpSpPr/>
              <p:nvPr/>
            </p:nvGrpSpPr>
            <p:grpSpPr>
              <a:xfrm>
                <a:off x="3853052" y="3577398"/>
                <a:ext cx="37776" cy="32420"/>
                <a:chOff x="3853052" y="3577398"/>
                <a:chExt cx="37776" cy="32420"/>
              </a:xfrm>
            </p:grpSpPr>
            <p:sp>
              <p:nvSpPr>
                <p:cNvPr id="8668" name="Google Shape;8668;p82"/>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2"/>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0" name="Google Shape;8670;p82"/>
              <p:cNvGrpSpPr/>
              <p:nvPr/>
            </p:nvGrpSpPr>
            <p:grpSpPr>
              <a:xfrm>
                <a:off x="4039908" y="3412107"/>
                <a:ext cx="37776" cy="32357"/>
                <a:chOff x="4039908" y="3412107"/>
                <a:chExt cx="37776" cy="32357"/>
              </a:xfrm>
            </p:grpSpPr>
            <p:sp>
              <p:nvSpPr>
                <p:cNvPr id="8671" name="Google Shape;8671;p82"/>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2"/>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3" name="Google Shape;8673;p82"/>
              <p:cNvGrpSpPr/>
              <p:nvPr/>
            </p:nvGrpSpPr>
            <p:grpSpPr>
              <a:xfrm>
                <a:off x="4017360" y="3342061"/>
                <a:ext cx="37870" cy="32380"/>
                <a:chOff x="4017360" y="3342061"/>
                <a:chExt cx="37870" cy="32380"/>
              </a:xfrm>
            </p:grpSpPr>
            <p:sp>
              <p:nvSpPr>
                <p:cNvPr id="8674" name="Google Shape;8674;p82"/>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2"/>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6" name="Google Shape;8676;p82"/>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2"/>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8" name="Google Shape;8678;p82"/>
              <p:cNvGrpSpPr/>
              <p:nvPr/>
            </p:nvGrpSpPr>
            <p:grpSpPr>
              <a:xfrm>
                <a:off x="3750870" y="3418650"/>
                <a:ext cx="37776" cy="32380"/>
                <a:chOff x="3750870" y="3418650"/>
                <a:chExt cx="37776" cy="32380"/>
              </a:xfrm>
            </p:grpSpPr>
            <p:sp>
              <p:nvSpPr>
                <p:cNvPr id="8679" name="Google Shape;8679;p82"/>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2"/>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82"/>
              <p:cNvGrpSpPr/>
              <p:nvPr/>
            </p:nvGrpSpPr>
            <p:grpSpPr>
              <a:xfrm>
                <a:off x="3632509" y="3274438"/>
                <a:ext cx="37783" cy="32357"/>
                <a:chOff x="3632509" y="3274438"/>
                <a:chExt cx="37783" cy="32357"/>
              </a:xfrm>
            </p:grpSpPr>
            <p:sp>
              <p:nvSpPr>
                <p:cNvPr id="8682" name="Google Shape;8682;p82"/>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2"/>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4" name="Google Shape;8684;p82"/>
              <p:cNvGrpSpPr/>
              <p:nvPr/>
            </p:nvGrpSpPr>
            <p:grpSpPr>
              <a:xfrm>
                <a:off x="3906424" y="3297561"/>
                <a:ext cx="37776" cy="32451"/>
                <a:chOff x="3906424" y="3297561"/>
                <a:chExt cx="37776" cy="32451"/>
              </a:xfrm>
            </p:grpSpPr>
            <p:sp>
              <p:nvSpPr>
                <p:cNvPr id="8685" name="Google Shape;8685;p82"/>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2"/>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7" name="Google Shape;8687;p82"/>
              <p:cNvGrpSpPr/>
              <p:nvPr/>
            </p:nvGrpSpPr>
            <p:grpSpPr>
              <a:xfrm>
                <a:off x="3866084" y="3412107"/>
                <a:ext cx="37776" cy="32357"/>
                <a:chOff x="3866084" y="3412107"/>
                <a:chExt cx="37776" cy="32357"/>
              </a:xfrm>
            </p:grpSpPr>
            <p:sp>
              <p:nvSpPr>
                <p:cNvPr id="8688" name="Google Shape;8688;p82"/>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2"/>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82"/>
              <p:cNvGrpSpPr/>
              <p:nvPr/>
            </p:nvGrpSpPr>
            <p:grpSpPr>
              <a:xfrm>
                <a:off x="4023919" y="3766409"/>
                <a:ext cx="37783" cy="32357"/>
                <a:chOff x="4023919" y="3766409"/>
                <a:chExt cx="37783" cy="32357"/>
              </a:xfrm>
            </p:grpSpPr>
            <p:sp>
              <p:nvSpPr>
                <p:cNvPr id="8691" name="Google Shape;8691;p82"/>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2"/>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3" name="Google Shape;8693;p82"/>
              <p:cNvGrpSpPr/>
              <p:nvPr/>
            </p:nvGrpSpPr>
            <p:grpSpPr>
              <a:xfrm>
                <a:off x="3973882" y="3779449"/>
                <a:ext cx="37776" cy="32357"/>
                <a:chOff x="3973882" y="3779449"/>
                <a:chExt cx="37776" cy="32357"/>
              </a:xfrm>
            </p:grpSpPr>
            <p:sp>
              <p:nvSpPr>
                <p:cNvPr id="8694" name="Google Shape;8694;p82"/>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2"/>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6" name="Google Shape;8696;p82"/>
              <p:cNvGrpSpPr/>
              <p:nvPr/>
            </p:nvGrpSpPr>
            <p:grpSpPr>
              <a:xfrm>
                <a:off x="4073398" y="3838028"/>
                <a:ext cx="37776" cy="32380"/>
                <a:chOff x="4073398" y="3838028"/>
                <a:chExt cx="37776" cy="32380"/>
              </a:xfrm>
            </p:grpSpPr>
            <p:sp>
              <p:nvSpPr>
                <p:cNvPr id="8697" name="Google Shape;8697;p82"/>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2"/>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82"/>
              <p:cNvGrpSpPr/>
              <p:nvPr/>
            </p:nvGrpSpPr>
            <p:grpSpPr>
              <a:xfrm>
                <a:off x="4342672" y="4144496"/>
                <a:ext cx="37752" cy="32364"/>
                <a:chOff x="4342672" y="4144496"/>
                <a:chExt cx="37752" cy="32364"/>
              </a:xfrm>
            </p:grpSpPr>
            <p:sp>
              <p:nvSpPr>
                <p:cNvPr id="8700" name="Google Shape;8700;p82"/>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2"/>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82"/>
              <p:cNvGrpSpPr/>
              <p:nvPr/>
            </p:nvGrpSpPr>
            <p:grpSpPr>
              <a:xfrm>
                <a:off x="4406386" y="4056872"/>
                <a:ext cx="37783" cy="32364"/>
                <a:chOff x="4406386" y="4056872"/>
                <a:chExt cx="37783" cy="32364"/>
              </a:xfrm>
            </p:grpSpPr>
            <p:sp>
              <p:nvSpPr>
                <p:cNvPr id="8703" name="Google Shape;8703;p82"/>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2"/>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5" name="Google Shape;8705;p82"/>
              <p:cNvGrpSpPr/>
              <p:nvPr/>
            </p:nvGrpSpPr>
            <p:grpSpPr>
              <a:xfrm>
                <a:off x="4284416" y="4245254"/>
                <a:ext cx="37783" cy="32357"/>
                <a:chOff x="4284416" y="4245254"/>
                <a:chExt cx="37783" cy="32357"/>
              </a:xfrm>
            </p:grpSpPr>
            <p:sp>
              <p:nvSpPr>
                <p:cNvPr id="8706" name="Google Shape;8706;p82"/>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2"/>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8" name="Google Shape;8708;p82"/>
              <p:cNvGrpSpPr/>
              <p:nvPr/>
            </p:nvGrpSpPr>
            <p:grpSpPr>
              <a:xfrm>
                <a:off x="4219057" y="4331258"/>
                <a:ext cx="37776" cy="32364"/>
                <a:chOff x="4219057" y="4331258"/>
                <a:chExt cx="37776" cy="32364"/>
              </a:xfrm>
            </p:grpSpPr>
            <p:sp>
              <p:nvSpPr>
                <p:cNvPr id="8709" name="Google Shape;8709;p82"/>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2"/>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1" name="Google Shape;8711;p82"/>
              <p:cNvGrpSpPr/>
              <p:nvPr/>
            </p:nvGrpSpPr>
            <p:grpSpPr>
              <a:xfrm>
                <a:off x="4204122" y="4141688"/>
                <a:ext cx="33497" cy="28699"/>
                <a:chOff x="4204122" y="4141688"/>
                <a:chExt cx="33497" cy="28699"/>
              </a:xfrm>
            </p:grpSpPr>
            <p:sp>
              <p:nvSpPr>
                <p:cNvPr id="8712" name="Google Shape;8712;p82"/>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2"/>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82"/>
              <p:cNvGrpSpPr/>
              <p:nvPr/>
            </p:nvGrpSpPr>
            <p:grpSpPr>
              <a:xfrm>
                <a:off x="4301546" y="4003869"/>
                <a:ext cx="38916" cy="33324"/>
                <a:chOff x="4301546" y="4003869"/>
                <a:chExt cx="38916" cy="33324"/>
              </a:xfrm>
            </p:grpSpPr>
            <p:sp>
              <p:nvSpPr>
                <p:cNvPr id="8715" name="Google Shape;8715;p82"/>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2"/>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82"/>
              <p:cNvGrpSpPr/>
              <p:nvPr/>
            </p:nvGrpSpPr>
            <p:grpSpPr>
              <a:xfrm>
                <a:off x="4210681" y="3924669"/>
                <a:ext cx="36549" cy="31366"/>
                <a:chOff x="4210681" y="3924669"/>
                <a:chExt cx="36549" cy="31366"/>
              </a:xfrm>
            </p:grpSpPr>
            <p:sp>
              <p:nvSpPr>
                <p:cNvPr id="8718" name="Google Shape;8718;p82"/>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2"/>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0" name="Google Shape;8720;p82"/>
              <p:cNvGrpSpPr/>
              <p:nvPr/>
            </p:nvGrpSpPr>
            <p:grpSpPr>
              <a:xfrm>
                <a:off x="3987771" y="3628874"/>
                <a:ext cx="31499" cy="26993"/>
                <a:chOff x="3987771" y="3628874"/>
                <a:chExt cx="31499" cy="26993"/>
              </a:xfrm>
            </p:grpSpPr>
            <p:sp>
              <p:nvSpPr>
                <p:cNvPr id="8721" name="Google Shape;8721;p82"/>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2"/>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82"/>
              <p:cNvGrpSpPr/>
              <p:nvPr/>
            </p:nvGrpSpPr>
            <p:grpSpPr>
              <a:xfrm>
                <a:off x="4087382" y="3775674"/>
                <a:ext cx="31405" cy="26898"/>
                <a:chOff x="4087382" y="3775674"/>
                <a:chExt cx="31405" cy="26898"/>
              </a:xfrm>
            </p:grpSpPr>
            <p:sp>
              <p:nvSpPr>
                <p:cNvPr id="8724" name="Google Shape;8724;p82"/>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2"/>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82"/>
              <p:cNvGrpSpPr/>
              <p:nvPr/>
            </p:nvGrpSpPr>
            <p:grpSpPr>
              <a:xfrm>
                <a:off x="4118873" y="3856637"/>
                <a:ext cx="31405" cy="26906"/>
                <a:chOff x="4118873" y="3856637"/>
                <a:chExt cx="31405" cy="26906"/>
              </a:xfrm>
            </p:grpSpPr>
            <p:sp>
              <p:nvSpPr>
                <p:cNvPr id="8727" name="Google Shape;8727;p82"/>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2"/>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82"/>
              <p:cNvGrpSpPr/>
              <p:nvPr/>
            </p:nvGrpSpPr>
            <p:grpSpPr>
              <a:xfrm>
                <a:off x="4168541" y="3639523"/>
                <a:ext cx="31499" cy="26906"/>
                <a:chOff x="4168541" y="3639523"/>
                <a:chExt cx="31499" cy="26906"/>
              </a:xfrm>
            </p:grpSpPr>
            <p:sp>
              <p:nvSpPr>
                <p:cNvPr id="8730" name="Google Shape;8730;p82"/>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2"/>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82"/>
              <p:cNvGrpSpPr/>
              <p:nvPr/>
            </p:nvGrpSpPr>
            <p:grpSpPr>
              <a:xfrm>
                <a:off x="3965789" y="3393545"/>
                <a:ext cx="31405" cy="26945"/>
                <a:chOff x="3965789" y="3393545"/>
                <a:chExt cx="31405" cy="26945"/>
              </a:xfrm>
            </p:grpSpPr>
            <p:sp>
              <p:nvSpPr>
                <p:cNvPr id="8733" name="Google Shape;8733;p82"/>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2"/>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82"/>
              <p:cNvGrpSpPr/>
              <p:nvPr/>
            </p:nvGrpSpPr>
            <p:grpSpPr>
              <a:xfrm>
                <a:off x="3925166" y="3491008"/>
                <a:ext cx="31405" cy="27001"/>
                <a:chOff x="3925166" y="3491008"/>
                <a:chExt cx="31405" cy="27001"/>
              </a:xfrm>
            </p:grpSpPr>
            <p:sp>
              <p:nvSpPr>
                <p:cNvPr id="8736" name="Google Shape;8736;p82"/>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2"/>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82"/>
              <p:cNvGrpSpPr/>
              <p:nvPr/>
            </p:nvGrpSpPr>
            <p:grpSpPr>
              <a:xfrm>
                <a:off x="3682845" y="3340976"/>
                <a:ext cx="31397" cy="26898"/>
                <a:chOff x="3682845" y="3340976"/>
                <a:chExt cx="31397" cy="26898"/>
              </a:xfrm>
            </p:grpSpPr>
            <p:sp>
              <p:nvSpPr>
                <p:cNvPr id="8739" name="Google Shape;8739;p82"/>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2"/>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82"/>
              <p:cNvGrpSpPr/>
              <p:nvPr/>
            </p:nvGrpSpPr>
            <p:grpSpPr>
              <a:xfrm>
                <a:off x="3795393" y="3353725"/>
                <a:ext cx="31499" cy="26993"/>
                <a:chOff x="3795393" y="3353725"/>
                <a:chExt cx="31499" cy="26993"/>
              </a:xfrm>
            </p:grpSpPr>
            <p:sp>
              <p:nvSpPr>
                <p:cNvPr id="8742" name="Google Shape;8742;p82"/>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2"/>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82"/>
              <p:cNvGrpSpPr/>
              <p:nvPr/>
            </p:nvGrpSpPr>
            <p:grpSpPr>
              <a:xfrm>
                <a:off x="4176909" y="4363221"/>
                <a:ext cx="38924" cy="33316"/>
                <a:chOff x="4176909" y="4363221"/>
                <a:chExt cx="38924" cy="33316"/>
              </a:xfrm>
            </p:grpSpPr>
            <p:sp>
              <p:nvSpPr>
                <p:cNvPr id="8745" name="Google Shape;8745;p82"/>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2"/>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7" name="Google Shape;8747;p82"/>
              <p:cNvGrpSpPr/>
              <p:nvPr/>
            </p:nvGrpSpPr>
            <p:grpSpPr>
              <a:xfrm>
                <a:off x="4226191" y="4007660"/>
                <a:ext cx="33560" cy="28770"/>
                <a:chOff x="4226191" y="4007660"/>
                <a:chExt cx="33560" cy="28770"/>
              </a:xfrm>
            </p:grpSpPr>
            <p:sp>
              <p:nvSpPr>
                <p:cNvPr id="8748" name="Google Shape;8748;p82"/>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2"/>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82"/>
              <p:cNvGrpSpPr/>
              <p:nvPr/>
            </p:nvGrpSpPr>
            <p:grpSpPr>
              <a:xfrm>
                <a:off x="3597785" y="3377045"/>
                <a:ext cx="33591" cy="28699"/>
                <a:chOff x="3597785" y="3377045"/>
                <a:chExt cx="33591" cy="28699"/>
              </a:xfrm>
            </p:grpSpPr>
            <p:sp>
              <p:nvSpPr>
                <p:cNvPr id="8751" name="Google Shape;8751;p82"/>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2"/>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3" name="Google Shape;8753;p82"/>
              <p:cNvGrpSpPr/>
              <p:nvPr/>
            </p:nvGrpSpPr>
            <p:grpSpPr>
              <a:xfrm>
                <a:off x="3887870" y="3669796"/>
                <a:ext cx="33591" cy="28692"/>
                <a:chOff x="3887870" y="3669796"/>
                <a:chExt cx="33591" cy="28692"/>
              </a:xfrm>
            </p:grpSpPr>
            <p:sp>
              <p:nvSpPr>
                <p:cNvPr id="8754" name="Google Shape;8754;p82"/>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2"/>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82"/>
              <p:cNvGrpSpPr/>
              <p:nvPr/>
            </p:nvGrpSpPr>
            <p:grpSpPr>
              <a:xfrm>
                <a:off x="3818320" y="3481625"/>
                <a:ext cx="33497" cy="28770"/>
                <a:chOff x="3818320" y="3481625"/>
                <a:chExt cx="33497" cy="28770"/>
              </a:xfrm>
            </p:grpSpPr>
            <p:sp>
              <p:nvSpPr>
                <p:cNvPr id="8757" name="Google Shape;8757;p82"/>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2"/>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82"/>
              <p:cNvGrpSpPr/>
              <p:nvPr/>
            </p:nvGrpSpPr>
            <p:grpSpPr>
              <a:xfrm>
                <a:off x="4278139" y="4120948"/>
                <a:ext cx="37492" cy="32129"/>
                <a:chOff x="4278139" y="4120948"/>
                <a:chExt cx="37492" cy="32129"/>
              </a:xfrm>
            </p:grpSpPr>
            <p:sp>
              <p:nvSpPr>
                <p:cNvPr id="8760" name="Google Shape;8760;p82"/>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2"/>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2" name="Google Shape;8762;p82"/>
              <p:cNvGrpSpPr/>
              <p:nvPr/>
            </p:nvGrpSpPr>
            <p:grpSpPr>
              <a:xfrm>
                <a:off x="4419898" y="3977388"/>
                <a:ext cx="33497" cy="28692"/>
                <a:chOff x="4419898" y="3977388"/>
                <a:chExt cx="33497" cy="28692"/>
              </a:xfrm>
            </p:grpSpPr>
            <p:sp>
              <p:nvSpPr>
                <p:cNvPr id="8763" name="Google Shape;8763;p82"/>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2"/>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82"/>
              <p:cNvGrpSpPr/>
              <p:nvPr/>
            </p:nvGrpSpPr>
            <p:grpSpPr>
              <a:xfrm>
                <a:off x="4158930" y="4034684"/>
                <a:ext cx="33497" cy="28762"/>
                <a:chOff x="4158930" y="4034684"/>
                <a:chExt cx="33497" cy="28762"/>
              </a:xfrm>
            </p:grpSpPr>
            <p:sp>
              <p:nvSpPr>
                <p:cNvPr id="8766" name="Google Shape;8766;p82"/>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2"/>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82"/>
              <p:cNvGrpSpPr/>
              <p:nvPr/>
            </p:nvGrpSpPr>
            <p:grpSpPr>
              <a:xfrm>
                <a:off x="4134949" y="3957049"/>
                <a:ext cx="33497" cy="28770"/>
                <a:chOff x="4134949" y="3957049"/>
                <a:chExt cx="33497" cy="28770"/>
              </a:xfrm>
            </p:grpSpPr>
            <p:sp>
              <p:nvSpPr>
                <p:cNvPr id="8769" name="Google Shape;8769;p82"/>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2"/>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82"/>
              <p:cNvGrpSpPr/>
              <p:nvPr/>
            </p:nvGrpSpPr>
            <p:grpSpPr>
              <a:xfrm>
                <a:off x="4193653" y="4184403"/>
                <a:ext cx="43580" cy="37264"/>
                <a:chOff x="4193653" y="4184403"/>
                <a:chExt cx="43580" cy="37264"/>
              </a:xfrm>
            </p:grpSpPr>
            <p:sp>
              <p:nvSpPr>
                <p:cNvPr id="8772" name="Google Shape;8772;p82"/>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2"/>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4" name="Google Shape;8774;p82"/>
              <p:cNvGrpSpPr/>
              <p:nvPr/>
            </p:nvGrpSpPr>
            <p:grpSpPr>
              <a:xfrm>
                <a:off x="4343600" y="3943844"/>
                <a:ext cx="43580" cy="37312"/>
                <a:chOff x="4343600" y="3943844"/>
                <a:chExt cx="43580" cy="37312"/>
              </a:xfrm>
            </p:grpSpPr>
            <p:sp>
              <p:nvSpPr>
                <p:cNvPr id="8775" name="Google Shape;8775;p82"/>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2"/>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7" name="Google Shape;8777;p82"/>
              <p:cNvGrpSpPr/>
              <p:nvPr/>
            </p:nvGrpSpPr>
            <p:grpSpPr>
              <a:xfrm>
                <a:off x="4172339" y="3381693"/>
                <a:ext cx="31499" cy="27001"/>
                <a:chOff x="4172339" y="3381693"/>
                <a:chExt cx="31499" cy="27001"/>
              </a:xfrm>
            </p:grpSpPr>
            <p:sp>
              <p:nvSpPr>
                <p:cNvPr id="8778" name="Google Shape;8778;p82"/>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2"/>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83" name="Shape 8783"/>
        <p:cNvGrpSpPr/>
        <p:nvPr/>
      </p:nvGrpSpPr>
      <p:grpSpPr>
        <a:xfrm>
          <a:off x="0" y="0"/>
          <a:ext cx="0" cy="0"/>
          <a:chOff x="0" y="0"/>
          <a:chExt cx="0" cy="0"/>
        </a:xfrm>
      </p:grpSpPr>
      <p:grpSp>
        <p:nvGrpSpPr>
          <p:cNvPr id="8784" name="Google Shape;8784;p83"/>
          <p:cNvGrpSpPr/>
          <p:nvPr/>
        </p:nvGrpSpPr>
        <p:grpSpPr>
          <a:xfrm>
            <a:off x="2126623" y="3607908"/>
            <a:ext cx="1102891" cy="760337"/>
            <a:chOff x="4967783" y="2151471"/>
            <a:chExt cx="3920692" cy="2702940"/>
          </a:xfrm>
        </p:grpSpPr>
        <p:grpSp>
          <p:nvGrpSpPr>
            <p:cNvPr id="8785" name="Google Shape;8785;p83"/>
            <p:cNvGrpSpPr/>
            <p:nvPr/>
          </p:nvGrpSpPr>
          <p:grpSpPr>
            <a:xfrm>
              <a:off x="5045709" y="2252109"/>
              <a:ext cx="3761071" cy="2501708"/>
              <a:chOff x="2691784" y="1805334"/>
              <a:chExt cx="3761071" cy="2501708"/>
            </a:xfrm>
          </p:grpSpPr>
          <p:sp>
            <p:nvSpPr>
              <p:cNvPr id="8786" name="Google Shape;8786;p83"/>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3"/>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3"/>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3"/>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3"/>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3"/>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3"/>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83"/>
            <p:cNvGrpSpPr/>
            <p:nvPr/>
          </p:nvGrpSpPr>
          <p:grpSpPr>
            <a:xfrm>
              <a:off x="4967783" y="2151471"/>
              <a:ext cx="3920692" cy="2702940"/>
              <a:chOff x="2613858" y="1704696"/>
              <a:chExt cx="3920692" cy="2702940"/>
            </a:xfrm>
          </p:grpSpPr>
          <p:sp>
            <p:nvSpPr>
              <p:cNvPr id="8794" name="Google Shape;8794;p83"/>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3"/>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3"/>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3"/>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3"/>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99" name="Google Shape;8799;p83"/>
          <p:cNvGrpSpPr/>
          <p:nvPr/>
        </p:nvGrpSpPr>
        <p:grpSpPr>
          <a:xfrm>
            <a:off x="3530532" y="1496185"/>
            <a:ext cx="1561911" cy="708580"/>
            <a:chOff x="3530532" y="1496185"/>
            <a:chExt cx="1561911" cy="708580"/>
          </a:xfrm>
        </p:grpSpPr>
        <p:grpSp>
          <p:nvGrpSpPr>
            <p:cNvPr id="8800" name="Google Shape;8800;p83"/>
            <p:cNvGrpSpPr/>
            <p:nvPr/>
          </p:nvGrpSpPr>
          <p:grpSpPr>
            <a:xfrm>
              <a:off x="3720318" y="1857562"/>
              <a:ext cx="1372125" cy="54"/>
              <a:chOff x="3720318" y="1857562"/>
              <a:chExt cx="1372125" cy="54"/>
            </a:xfrm>
          </p:grpSpPr>
          <p:cxnSp>
            <p:nvCxnSpPr>
              <p:cNvPr id="8801" name="Google Shape;8801;p83"/>
              <p:cNvCxnSpPr>
                <a:endCxn id="8802"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803" name="Google Shape;8803;p83"/>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804" name="Google Shape;8804;p83"/>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805" name="Google Shape;8805;p83"/>
              <p:cNvCxnSpPr>
                <a:stCxn id="8802"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806" name="Google Shape;8806;p83"/>
            <p:cNvGrpSpPr/>
            <p:nvPr/>
          </p:nvGrpSpPr>
          <p:grpSpPr>
            <a:xfrm>
              <a:off x="3567462" y="1496185"/>
              <a:ext cx="286500" cy="272914"/>
              <a:chOff x="3567462" y="1496185"/>
              <a:chExt cx="286500" cy="272914"/>
            </a:xfrm>
          </p:grpSpPr>
          <p:cxnSp>
            <p:nvCxnSpPr>
              <p:cNvPr id="8807" name="Google Shape;8807;p83"/>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808" name="Google Shape;8808;p83"/>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9" name="Google Shape;8809;p83"/>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3"/>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1" name="Google Shape;8811;p83"/>
            <p:cNvGrpSpPr/>
            <p:nvPr/>
          </p:nvGrpSpPr>
          <p:grpSpPr>
            <a:xfrm>
              <a:off x="3929014" y="1960574"/>
              <a:ext cx="286500" cy="242342"/>
              <a:chOff x="3929014" y="1960574"/>
              <a:chExt cx="286500" cy="242342"/>
            </a:xfrm>
          </p:grpSpPr>
          <p:cxnSp>
            <p:nvCxnSpPr>
              <p:cNvPr id="8812" name="Google Shape;8812;p83"/>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813" name="Google Shape;8813;p83"/>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83"/>
            <p:cNvGrpSpPr/>
            <p:nvPr/>
          </p:nvGrpSpPr>
          <p:grpSpPr>
            <a:xfrm>
              <a:off x="4290828" y="1496185"/>
              <a:ext cx="286500" cy="272914"/>
              <a:chOff x="4290828" y="1496185"/>
              <a:chExt cx="286500" cy="272914"/>
            </a:xfrm>
          </p:grpSpPr>
          <p:cxnSp>
            <p:nvCxnSpPr>
              <p:cNvPr id="8815" name="Google Shape;8815;p83"/>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816" name="Google Shape;8816;p83"/>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7" name="Google Shape;8817;p83"/>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3"/>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8" name="Google Shape;8818;p83"/>
            <p:cNvGrpSpPr/>
            <p:nvPr/>
          </p:nvGrpSpPr>
          <p:grpSpPr>
            <a:xfrm>
              <a:off x="4657726" y="1959674"/>
              <a:ext cx="286500" cy="245092"/>
              <a:chOff x="4657726" y="1959674"/>
              <a:chExt cx="286500" cy="245092"/>
            </a:xfrm>
          </p:grpSpPr>
          <p:cxnSp>
            <p:nvCxnSpPr>
              <p:cNvPr id="8819" name="Google Shape;8819;p83"/>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820" name="Google Shape;8820;p83"/>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1" name="Google Shape;8821;p83"/>
          <p:cNvGrpSpPr/>
          <p:nvPr/>
        </p:nvGrpSpPr>
        <p:grpSpPr>
          <a:xfrm>
            <a:off x="3512551" y="2358282"/>
            <a:ext cx="1597032" cy="378649"/>
            <a:chOff x="3512551" y="2358282"/>
            <a:chExt cx="1597032" cy="378649"/>
          </a:xfrm>
        </p:grpSpPr>
        <p:grpSp>
          <p:nvGrpSpPr>
            <p:cNvPr id="8822" name="Google Shape;8822;p83"/>
            <p:cNvGrpSpPr/>
            <p:nvPr/>
          </p:nvGrpSpPr>
          <p:grpSpPr>
            <a:xfrm>
              <a:off x="3738198" y="2553002"/>
              <a:ext cx="1145834" cy="117"/>
              <a:chOff x="3738198" y="2553002"/>
              <a:chExt cx="1145834" cy="117"/>
            </a:xfrm>
          </p:grpSpPr>
          <p:cxnSp>
            <p:nvCxnSpPr>
              <p:cNvPr id="8823" name="Google Shape;8823;p83"/>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824" name="Google Shape;8824;p83"/>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825" name="Google Shape;8825;p83"/>
              <p:cNvCxnSpPr>
                <a:stCxn id="8826" idx="6"/>
                <a:endCxn id="8827"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828" name="Google Shape;8828;p83"/>
            <p:cNvGrpSpPr/>
            <p:nvPr/>
          </p:nvGrpSpPr>
          <p:grpSpPr>
            <a:xfrm>
              <a:off x="3969644" y="2440153"/>
              <a:ext cx="225900" cy="296779"/>
              <a:chOff x="3969644" y="2440153"/>
              <a:chExt cx="225900" cy="296779"/>
            </a:xfrm>
          </p:grpSpPr>
          <p:cxnSp>
            <p:nvCxnSpPr>
              <p:cNvPr id="8829" name="Google Shape;8829;p83"/>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827" name="Google Shape;8827;p83"/>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3"/>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1" name="Google Shape;8831;p83"/>
            <p:cNvGrpSpPr/>
            <p:nvPr/>
          </p:nvGrpSpPr>
          <p:grpSpPr>
            <a:xfrm>
              <a:off x="4426818" y="2358282"/>
              <a:ext cx="225600" cy="307471"/>
              <a:chOff x="4426818" y="2358282"/>
              <a:chExt cx="225600" cy="307471"/>
            </a:xfrm>
          </p:grpSpPr>
          <p:cxnSp>
            <p:nvCxnSpPr>
              <p:cNvPr id="8832" name="Google Shape;8832;p83"/>
              <p:cNvCxnSpPr>
                <a:stCxn id="8833"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834" name="Google Shape;8834;p83"/>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3"/>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83"/>
            <p:cNvGrpSpPr/>
            <p:nvPr/>
          </p:nvGrpSpPr>
          <p:grpSpPr>
            <a:xfrm>
              <a:off x="4883984" y="2440153"/>
              <a:ext cx="225600" cy="296479"/>
              <a:chOff x="4883984" y="2440153"/>
              <a:chExt cx="225600" cy="296479"/>
            </a:xfrm>
          </p:grpSpPr>
          <p:cxnSp>
            <p:nvCxnSpPr>
              <p:cNvPr id="8836" name="Google Shape;8836;p83"/>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837" name="Google Shape;8837;p83"/>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3"/>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83"/>
            <p:cNvGrpSpPr/>
            <p:nvPr/>
          </p:nvGrpSpPr>
          <p:grpSpPr>
            <a:xfrm>
              <a:off x="3512551" y="2358356"/>
              <a:ext cx="225647" cy="307629"/>
              <a:chOff x="2182679" y="2005014"/>
              <a:chExt cx="792300" cy="1080158"/>
            </a:xfrm>
          </p:grpSpPr>
          <p:cxnSp>
            <p:nvCxnSpPr>
              <p:cNvPr id="8840" name="Google Shape;8840;p83"/>
              <p:cNvCxnSpPr>
                <a:stCxn id="8841"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826" name="Google Shape;8826;p83"/>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3"/>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42" name="Google Shape;8842;p83"/>
          <p:cNvGrpSpPr/>
          <p:nvPr/>
        </p:nvGrpSpPr>
        <p:grpSpPr>
          <a:xfrm>
            <a:off x="6872633" y="1182079"/>
            <a:ext cx="1559809" cy="722610"/>
            <a:chOff x="634175" y="2986275"/>
            <a:chExt cx="3147949" cy="1458344"/>
          </a:xfrm>
        </p:grpSpPr>
        <p:cxnSp>
          <p:nvCxnSpPr>
            <p:cNvPr id="8843" name="Google Shape;8843;p83"/>
            <p:cNvCxnSpPr>
              <a:stCxn id="8844" idx="4"/>
              <a:endCxn id="8845"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8846" name="Google Shape;8846;p83"/>
            <p:cNvCxnSpPr>
              <a:stCxn id="8845" idx="0"/>
              <a:endCxn id="8847"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848" name="Google Shape;8848;p83"/>
            <p:cNvCxnSpPr>
              <a:stCxn id="8847" idx="4"/>
              <a:endCxn id="8849"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850" name="Google Shape;8850;p83"/>
            <p:cNvCxnSpPr>
              <a:stCxn id="8849" idx="0"/>
              <a:endCxn id="8851"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8851" name="Google Shape;8851;p83"/>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847" name="Google Shape;8847;p83"/>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844" name="Google Shape;8844;p83"/>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849" name="Google Shape;8849;p83"/>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845" name="Google Shape;8845;p83"/>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852" name="Google Shape;8852;p83"/>
          <p:cNvGrpSpPr/>
          <p:nvPr/>
        </p:nvGrpSpPr>
        <p:grpSpPr>
          <a:xfrm>
            <a:off x="3526424" y="2891987"/>
            <a:ext cx="1570719" cy="294123"/>
            <a:chOff x="998425" y="1182125"/>
            <a:chExt cx="1065400" cy="199500"/>
          </a:xfrm>
        </p:grpSpPr>
        <p:sp>
          <p:nvSpPr>
            <p:cNvPr id="8853" name="Google Shape;8853;p8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83"/>
          <p:cNvGrpSpPr/>
          <p:nvPr/>
        </p:nvGrpSpPr>
        <p:grpSpPr>
          <a:xfrm>
            <a:off x="6869680" y="2009474"/>
            <a:ext cx="1565716" cy="366729"/>
            <a:chOff x="1247650" y="2075423"/>
            <a:chExt cx="6648477" cy="1557238"/>
          </a:xfrm>
        </p:grpSpPr>
        <p:sp>
          <p:nvSpPr>
            <p:cNvPr id="8859" name="Google Shape;8859;p8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5" name="Google Shape;8865;p83"/>
          <p:cNvGrpSpPr/>
          <p:nvPr/>
        </p:nvGrpSpPr>
        <p:grpSpPr>
          <a:xfrm>
            <a:off x="6853992" y="3158289"/>
            <a:ext cx="1597061" cy="663440"/>
            <a:chOff x="6796238" y="3158297"/>
            <a:chExt cx="1630319" cy="677257"/>
          </a:xfrm>
        </p:grpSpPr>
        <p:cxnSp>
          <p:nvCxnSpPr>
            <p:cNvPr id="8866" name="Google Shape;8866;p83"/>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867" name="Google Shape;8867;p83"/>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868" name="Google Shape;8868;p83"/>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869" name="Google Shape;8869;p83"/>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870" name="Google Shape;8870;p83"/>
            <p:cNvGrpSpPr/>
            <p:nvPr/>
          </p:nvGrpSpPr>
          <p:grpSpPr>
            <a:xfrm>
              <a:off x="6796238" y="3311904"/>
              <a:ext cx="1630319" cy="377697"/>
              <a:chOff x="6796238" y="3311904"/>
              <a:chExt cx="1630319" cy="377697"/>
            </a:xfrm>
          </p:grpSpPr>
          <p:sp>
            <p:nvSpPr>
              <p:cNvPr id="8871" name="Google Shape;8871;p83"/>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3"/>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3"/>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74" name="Google Shape;8874;p83"/>
          <p:cNvGrpSpPr/>
          <p:nvPr/>
        </p:nvGrpSpPr>
        <p:grpSpPr>
          <a:xfrm>
            <a:off x="5375130" y="1179681"/>
            <a:ext cx="1368606" cy="1593805"/>
            <a:chOff x="1839112" y="2209163"/>
            <a:chExt cx="1918159" cy="2233784"/>
          </a:xfrm>
        </p:grpSpPr>
        <p:sp>
          <p:nvSpPr>
            <p:cNvPr id="8875" name="Google Shape;8875;p83"/>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3"/>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3"/>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78" name="Google Shape;8878;p83"/>
            <p:cNvCxnSpPr>
              <a:stCxn id="8875" idx="6"/>
              <a:endCxn id="8876"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879" name="Google Shape;8879;p83"/>
            <p:cNvCxnSpPr>
              <a:stCxn id="8876" idx="4"/>
              <a:endCxn id="8880"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881" name="Google Shape;8881;p83"/>
            <p:cNvCxnSpPr>
              <a:stCxn id="8880" idx="6"/>
              <a:endCxn id="8877"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882" name="Google Shape;8882;p83"/>
            <p:cNvCxnSpPr>
              <a:stCxn id="8877" idx="4"/>
              <a:endCxn id="8883"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880" name="Google Shape;8880;p83"/>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3"/>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3"/>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5" name="Google Shape;8885;p83"/>
            <p:cNvCxnSpPr>
              <a:endCxn id="8884"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886" name="Google Shape;8886;p83"/>
          <p:cNvGrpSpPr/>
          <p:nvPr/>
        </p:nvGrpSpPr>
        <p:grpSpPr>
          <a:xfrm>
            <a:off x="3507503" y="1185917"/>
            <a:ext cx="1637968" cy="154942"/>
            <a:chOff x="238125" y="2506075"/>
            <a:chExt cx="7115411" cy="673075"/>
          </a:xfrm>
        </p:grpSpPr>
        <p:sp>
          <p:nvSpPr>
            <p:cNvPr id="8887" name="Google Shape;8887;p8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83"/>
          <p:cNvGrpSpPr/>
          <p:nvPr/>
        </p:nvGrpSpPr>
        <p:grpSpPr>
          <a:xfrm>
            <a:off x="746187" y="1507514"/>
            <a:ext cx="2476762" cy="91743"/>
            <a:chOff x="1464850" y="436376"/>
            <a:chExt cx="6001362" cy="222300"/>
          </a:xfrm>
        </p:grpSpPr>
        <p:sp>
          <p:nvSpPr>
            <p:cNvPr id="8893" name="Google Shape;8893;p83"/>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3"/>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3"/>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3"/>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3"/>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8" name="Google Shape;8898;p83"/>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899" name="Google Shape;8899;p83"/>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900" name="Google Shape;8900;p83"/>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901" name="Google Shape;8901;p83"/>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902" name="Google Shape;8902;p83"/>
          <p:cNvGrpSpPr/>
          <p:nvPr/>
        </p:nvGrpSpPr>
        <p:grpSpPr>
          <a:xfrm>
            <a:off x="732455" y="2742980"/>
            <a:ext cx="1452710" cy="651923"/>
            <a:chOff x="803162" y="2667727"/>
            <a:chExt cx="1411906" cy="633611"/>
          </a:xfrm>
        </p:grpSpPr>
        <p:cxnSp>
          <p:nvCxnSpPr>
            <p:cNvPr id="8903" name="Google Shape;8903;p83"/>
            <p:cNvCxnSpPr>
              <a:stCxn id="8904" idx="2"/>
              <a:endCxn id="8905"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906" name="Google Shape;8906;p83"/>
            <p:cNvCxnSpPr>
              <a:stCxn id="8907" idx="0"/>
              <a:endCxn id="8904"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908" name="Google Shape;8908;p83"/>
            <p:cNvCxnSpPr>
              <a:stCxn id="8907" idx="2"/>
              <a:endCxn id="8909"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910" name="Google Shape;8910;p83"/>
            <p:cNvCxnSpPr>
              <a:stCxn id="8911" idx="0"/>
              <a:endCxn id="8907"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912" name="Google Shape;8912;p83"/>
            <p:cNvCxnSpPr>
              <a:stCxn id="8905" idx="2"/>
              <a:endCxn id="8913"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914" name="Google Shape;8914;p83"/>
            <p:cNvCxnSpPr>
              <a:stCxn id="8915" idx="0"/>
              <a:endCxn id="8905"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911" name="Google Shape;8911;p83"/>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909" name="Google Shape;8909;p83"/>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915" name="Google Shape;8915;p83"/>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913" name="Google Shape;8913;p83"/>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905" name="Google Shape;8905;p83"/>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907" name="Google Shape;8907;p83"/>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904" name="Google Shape;8904;p83"/>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916" name="Google Shape;8916;p83"/>
          <p:cNvGrpSpPr/>
          <p:nvPr/>
        </p:nvGrpSpPr>
        <p:grpSpPr>
          <a:xfrm>
            <a:off x="732456" y="1178518"/>
            <a:ext cx="2518541" cy="209309"/>
            <a:chOff x="803163" y="1111966"/>
            <a:chExt cx="2447800" cy="203430"/>
          </a:xfrm>
        </p:grpSpPr>
        <p:grpSp>
          <p:nvGrpSpPr>
            <p:cNvPr id="8917" name="Google Shape;8917;p83"/>
            <p:cNvGrpSpPr/>
            <p:nvPr/>
          </p:nvGrpSpPr>
          <p:grpSpPr>
            <a:xfrm>
              <a:off x="1958180" y="1111966"/>
              <a:ext cx="588019" cy="121396"/>
              <a:chOff x="4808316" y="2800065"/>
              <a:chExt cx="1999386" cy="412910"/>
            </a:xfrm>
          </p:grpSpPr>
          <p:sp>
            <p:nvSpPr>
              <p:cNvPr id="8918" name="Google Shape;8918;p83"/>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9" name="Google Shape;8919;p83"/>
              <p:cNvGrpSpPr/>
              <p:nvPr/>
            </p:nvGrpSpPr>
            <p:grpSpPr>
              <a:xfrm>
                <a:off x="4808316" y="2800065"/>
                <a:ext cx="92400" cy="411825"/>
                <a:chOff x="845575" y="2563700"/>
                <a:chExt cx="92400" cy="411825"/>
              </a:xfrm>
            </p:grpSpPr>
            <p:cxnSp>
              <p:nvCxnSpPr>
                <p:cNvPr id="8920" name="Google Shape;8920;p8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921" name="Google Shape;8921;p8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922" name="Google Shape;8922;p83"/>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923" name="Google Shape;8923;p83"/>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4" name="Google Shape;8924;p83"/>
            <p:cNvGrpSpPr/>
            <p:nvPr/>
          </p:nvGrpSpPr>
          <p:grpSpPr>
            <a:xfrm>
              <a:off x="803163" y="1111974"/>
              <a:ext cx="591158" cy="121545"/>
              <a:chOff x="803163" y="1111974"/>
              <a:chExt cx="591158" cy="121545"/>
            </a:xfrm>
          </p:grpSpPr>
          <p:grpSp>
            <p:nvGrpSpPr>
              <p:cNvPr id="8925" name="Google Shape;8925;p83"/>
              <p:cNvGrpSpPr/>
              <p:nvPr/>
            </p:nvGrpSpPr>
            <p:grpSpPr>
              <a:xfrm>
                <a:off x="803163" y="1111974"/>
                <a:ext cx="27175" cy="121077"/>
                <a:chOff x="845575" y="2563700"/>
                <a:chExt cx="92400" cy="411825"/>
              </a:xfrm>
            </p:grpSpPr>
            <p:cxnSp>
              <p:nvCxnSpPr>
                <p:cNvPr id="8926" name="Google Shape;8926;p8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927" name="Google Shape;8927;p8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8" name="Google Shape;8928;p83"/>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9" name="Google Shape;8929;p83"/>
            <p:cNvGrpSpPr/>
            <p:nvPr/>
          </p:nvGrpSpPr>
          <p:grpSpPr>
            <a:xfrm>
              <a:off x="1381910" y="1194219"/>
              <a:ext cx="588341" cy="121177"/>
              <a:chOff x="1381910" y="1194219"/>
              <a:chExt cx="588341" cy="121177"/>
            </a:xfrm>
          </p:grpSpPr>
          <p:grpSp>
            <p:nvGrpSpPr>
              <p:cNvPr id="8930" name="Google Shape;8930;p83"/>
              <p:cNvGrpSpPr/>
              <p:nvPr/>
            </p:nvGrpSpPr>
            <p:grpSpPr>
              <a:xfrm rot="10800000">
                <a:off x="1381910" y="1194319"/>
                <a:ext cx="27175" cy="121077"/>
                <a:chOff x="2070100" y="2563700"/>
                <a:chExt cx="92400" cy="411825"/>
              </a:xfrm>
            </p:grpSpPr>
            <p:cxnSp>
              <p:nvCxnSpPr>
                <p:cNvPr id="8931" name="Google Shape;8931;p8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932" name="Google Shape;8932;p8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3" name="Google Shape;8933;p83"/>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83"/>
            <p:cNvGrpSpPr/>
            <p:nvPr/>
          </p:nvGrpSpPr>
          <p:grpSpPr>
            <a:xfrm>
              <a:off x="2532079" y="1194219"/>
              <a:ext cx="704927" cy="121177"/>
              <a:chOff x="2532079" y="1194219"/>
              <a:chExt cx="704927" cy="121177"/>
            </a:xfrm>
          </p:grpSpPr>
          <p:grpSp>
            <p:nvGrpSpPr>
              <p:cNvPr id="8935" name="Google Shape;8935;p83"/>
              <p:cNvGrpSpPr/>
              <p:nvPr/>
            </p:nvGrpSpPr>
            <p:grpSpPr>
              <a:xfrm rot="10800000">
                <a:off x="2532079" y="1194319"/>
                <a:ext cx="27175" cy="121077"/>
                <a:chOff x="2070100" y="2563700"/>
                <a:chExt cx="92400" cy="411825"/>
              </a:xfrm>
            </p:grpSpPr>
            <p:cxnSp>
              <p:nvCxnSpPr>
                <p:cNvPr id="8936" name="Google Shape;8936;p8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937" name="Google Shape;8937;p8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8" name="Google Shape;8938;p83"/>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39" name="Google Shape;8939;p83"/>
          <p:cNvGrpSpPr/>
          <p:nvPr/>
        </p:nvGrpSpPr>
        <p:grpSpPr>
          <a:xfrm>
            <a:off x="3525467" y="3875150"/>
            <a:ext cx="1567778" cy="491677"/>
            <a:chOff x="5194708" y="3484366"/>
            <a:chExt cx="3148148" cy="987304"/>
          </a:xfrm>
        </p:grpSpPr>
        <p:grpSp>
          <p:nvGrpSpPr>
            <p:cNvPr id="8940" name="Google Shape;8940;p83"/>
            <p:cNvGrpSpPr/>
            <p:nvPr/>
          </p:nvGrpSpPr>
          <p:grpSpPr>
            <a:xfrm>
              <a:off x="7531521" y="3484366"/>
              <a:ext cx="811335" cy="987304"/>
              <a:chOff x="3379425" y="1617275"/>
              <a:chExt cx="1090650" cy="1327200"/>
            </a:xfrm>
          </p:grpSpPr>
          <p:sp>
            <p:nvSpPr>
              <p:cNvPr id="8941" name="Google Shape;8941;p8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83"/>
            <p:cNvGrpSpPr/>
            <p:nvPr/>
          </p:nvGrpSpPr>
          <p:grpSpPr>
            <a:xfrm>
              <a:off x="6752546" y="3484366"/>
              <a:ext cx="811428" cy="987304"/>
              <a:chOff x="2332275" y="1617275"/>
              <a:chExt cx="1090775" cy="1327200"/>
            </a:xfrm>
          </p:grpSpPr>
          <p:sp>
            <p:nvSpPr>
              <p:cNvPr id="8945" name="Google Shape;8945;p8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83"/>
            <p:cNvGrpSpPr/>
            <p:nvPr/>
          </p:nvGrpSpPr>
          <p:grpSpPr>
            <a:xfrm>
              <a:off x="5973664" y="3484366"/>
              <a:ext cx="811335" cy="987304"/>
              <a:chOff x="1285250" y="1617275"/>
              <a:chExt cx="1090650" cy="1327200"/>
            </a:xfrm>
          </p:grpSpPr>
          <p:sp>
            <p:nvSpPr>
              <p:cNvPr id="8949" name="Google Shape;8949;p8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83"/>
            <p:cNvGrpSpPr/>
            <p:nvPr/>
          </p:nvGrpSpPr>
          <p:grpSpPr>
            <a:xfrm>
              <a:off x="5194708" y="3484366"/>
              <a:ext cx="811409" cy="987304"/>
              <a:chOff x="238125" y="1617275"/>
              <a:chExt cx="1090750" cy="1327200"/>
            </a:xfrm>
          </p:grpSpPr>
          <p:sp>
            <p:nvSpPr>
              <p:cNvPr id="8953" name="Google Shape;8953;p8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56" name="Google Shape;8956;p83"/>
          <p:cNvGrpSpPr/>
          <p:nvPr/>
        </p:nvGrpSpPr>
        <p:grpSpPr>
          <a:xfrm>
            <a:off x="3486076" y="3355561"/>
            <a:ext cx="1616964" cy="346256"/>
            <a:chOff x="1808063" y="4294338"/>
            <a:chExt cx="3370782" cy="721817"/>
          </a:xfrm>
        </p:grpSpPr>
        <p:sp>
          <p:nvSpPr>
            <p:cNvPr id="8957" name="Google Shape;8957;p8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83"/>
          <p:cNvGrpSpPr/>
          <p:nvPr/>
        </p:nvGrpSpPr>
        <p:grpSpPr>
          <a:xfrm>
            <a:off x="764288" y="3641590"/>
            <a:ext cx="1295882" cy="646587"/>
            <a:chOff x="834100" y="3642869"/>
            <a:chExt cx="1259483" cy="628426"/>
          </a:xfrm>
        </p:grpSpPr>
        <p:sp>
          <p:nvSpPr>
            <p:cNvPr id="8968" name="Google Shape;8968;p83"/>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3"/>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3"/>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3"/>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3"/>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3"/>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3"/>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3"/>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3"/>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3"/>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3"/>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3"/>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3"/>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3"/>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3"/>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3"/>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3"/>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3"/>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3"/>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3"/>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3"/>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3"/>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3"/>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3"/>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3"/>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3" name="Google Shape;8993;p83"/>
            <p:cNvGrpSpPr/>
            <p:nvPr/>
          </p:nvGrpSpPr>
          <p:grpSpPr>
            <a:xfrm>
              <a:off x="1360364" y="3847835"/>
              <a:ext cx="208119" cy="224359"/>
              <a:chOff x="1360769" y="3847100"/>
              <a:chExt cx="208119" cy="224359"/>
            </a:xfrm>
          </p:grpSpPr>
          <p:sp>
            <p:nvSpPr>
              <p:cNvPr id="8994" name="Google Shape;8994;p83"/>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3"/>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3"/>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3"/>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3"/>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3"/>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3"/>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3"/>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3"/>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3"/>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3"/>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3"/>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3"/>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3"/>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3"/>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3"/>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3"/>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3"/>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3"/>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3"/>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14" name="Google Shape;9014;p83"/>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3"/>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3"/>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3"/>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3"/>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3"/>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3"/>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3"/>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3"/>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3"/>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3"/>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3"/>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3"/>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3"/>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8" name="Google Shape;9028;p83"/>
          <p:cNvGrpSpPr/>
          <p:nvPr/>
        </p:nvGrpSpPr>
        <p:grpSpPr>
          <a:xfrm rot="5400000">
            <a:off x="5977401" y="3438087"/>
            <a:ext cx="164064" cy="1414916"/>
            <a:chOff x="4428249" y="1369375"/>
            <a:chExt cx="36905" cy="429569"/>
          </a:xfrm>
        </p:grpSpPr>
        <p:sp>
          <p:nvSpPr>
            <p:cNvPr id="9029" name="Google Shape;9029;p83"/>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3"/>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3"/>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3"/>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3"/>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3"/>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3"/>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3"/>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3"/>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3"/>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3"/>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3"/>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3"/>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3"/>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3"/>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3"/>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3"/>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3"/>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3"/>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3"/>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3"/>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3"/>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3"/>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3"/>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3"/>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3"/>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3"/>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3"/>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3"/>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3"/>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3"/>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3"/>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83"/>
          <p:cNvGrpSpPr/>
          <p:nvPr/>
        </p:nvGrpSpPr>
        <p:grpSpPr>
          <a:xfrm flipH="1" rot="10800000">
            <a:off x="5349830" y="3026630"/>
            <a:ext cx="1419207" cy="24808"/>
            <a:chOff x="219558" y="4738465"/>
            <a:chExt cx="5852400" cy="102300"/>
          </a:xfrm>
        </p:grpSpPr>
        <p:cxnSp>
          <p:nvCxnSpPr>
            <p:cNvPr id="9062" name="Google Shape;9062;p83"/>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063" name="Google Shape;9063;p83"/>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3"/>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3"/>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3"/>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3"/>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83"/>
          <p:cNvGrpSpPr/>
          <p:nvPr/>
        </p:nvGrpSpPr>
        <p:grpSpPr>
          <a:xfrm>
            <a:off x="5361148" y="3399694"/>
            <a:ext cx="1396570" cy="385016"/>
            <a:chOff x="5286284" y="2966544"/>
            <a:chExt cx="1396570" cy="385016"/>
          </a:xfrm>
        </p:grpSpPr>
        <p:cxnSp>
          <p:nvCxnSpPr>
            <p:cNvPr id="9069" name="Google Shape;9069;p83"/>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070" name="Google Shape;9070;p83"/>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071" name="Google Shape;9071;p83"/>
            <p:cNvGrpSpPr/>
            <p:nvPr/>
          </p:nvGrpSpPr>
          <p:grpSpPr>
            <a:xfrm>
              <a:off x="5287688" y="3173364"/>
              <a:ext cx="1395166" cy="74100"/>
              <a:chOff x="5287688" y="3173364"/>
              <a:chExt cx="1395166" cy="74100"/>
            </a:xfrm>
          </p:grpSpPr>
          <p:cxnSp>
            <p:nvCxnSpPr>
              <p:cNvPr id="9072" name="Google Shape;9072;p83"/>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073" name="Google Shape;9073;p83"/>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074" name="Google Shape;9074;p83"/>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075" name="Google Shape;9075;p83"/>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076" name="Google Shape;9076;p83"/>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077" name="Google Shape;9077;p83"/>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078" name="Google Shape;9078;p83"/>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079" name="Google Shape;9079;p83"/>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080" name="Google Shape;9080;p83"/>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081" name="Google Shape;9081;p83"/>
          <p:cNvGrpSpPr/>
          <p:nvPr/>
        </p:nvGrpSpPr>
        <p:grpSpPr>
          <a:xfrm>
            <a:off x="2047214" y="1818470"/>
            <a:ext cx="1182282" cy="662035"/>
            <a:chOff x="2047214" y="1818470"/>
            <a:chExt cx="1182282" cy="662035"/>
          </a:xfrm>
        </p:grpSpPr>
        <p:cxnSp>
          <p:nvCxnSpPr>
            <p:cNvPr id="9082" name="Google Shape;9082;p83"/>
            <p:cNvCxnSpPr/>
            <p:nvPr/>
          </p:nvCxnSpPr>
          <p:spPr>
            <a:xfrm flipH="1" rot="-5400000">
              <a:off x="2956897" y="1870451"/>
              <a:ext cx="180300" cy="1803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083" name="Google Shape;9083;p83"/>
            <p:cNvSpPr/>
            <p:nvPr/>
          </p:nvSpPr>
          <p:spPr>
            <a:xfrm>
              <a:off x="3134415" y="2010617"/>
              <a:ext cx="80164" cy="74416"/>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84" name="Google Shape;9084;p83"/>
            <p:cNvCxnSpPr/>
            <p:nvPr/>
          </p:nvCxnSpPr>
          <p:spPr>
            <a:xfrm>
              <a:off x="2745984" y="1870077"/>
              <a:ext cx="3909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085" name="Google Shape;9085;p83"/>
            <p:cNvSpPr/>
            <p:nvPr/>
          </p:nvSpPr>
          <p:spPr>
            <a:xfrm>
              <a:off x="3128797" y="1833535"/>
              <a:ext cx="80164" cy="74471"/>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86" name="Google Shape;9086;p83"/>
            <p:cNvCxnSpPr/>
            <p:nvPr/>
          </p:nvCxnSpPr>
          <p:spPr>
            <a:xfrm>
              <a:off x="2740797" y="2430174"/>
              <a:ext cx="3909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087" name="Google Shape;9087;p83"/>
            <p:cNvSpPr/>
            <p:nvPr/>
          </p:nvSpPr>
          <p:spPr>
            <a:xfrm>
              <a:off x="3123944" y="2392950"/>
              <a:ext cx="80164" cy="74631"/>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88" name="Google Shape;9088;p83"/>
            <p:cNvCxnSpPr/>
            <p:nvPr/>
          </p:nvCxnSpPr>
          <p:spPr>
            <a:xfrm flipH="1" rot="10800000">
              <a:off x="2951710" y="2238943"/>
              <a:ext cx="205500" cy="1911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089" name="Google Shape;9089;p83"/>
            <p:cNvSpPr/>
            <p:nvPr/>
          </p:nvSpPr>
          <p:spPr>
            <a:xfrm>
              <a:off x="3149332" y="2200045"/>
              <a:ext cx="80164" cy="7446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3"/>
            <p:cNvSpPr/>
            <p:nvPr/>
          </p:nvSpPr>
          <p:spPr>
            <a:xfrm>
              <a:off x="2047214" y="2090202"/>
              <a:ext cx="139068" cy="13929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91" name="Google Shape;9091;p83"/>
            <p:cNvCxnSpPr/>
            <p:nvPr/>
          </p:nvCxnSpPr>
          <p:spPr>
            <a:xfrm flipH="1" rot="10800000">
              <a:off x="2180386" y="1870804"/>
              <a:ext cx="472200" cy="2904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092" name="Google Shape;9092;p83"/>
            <p:cNvSpPr/>
            <p:nvPr/>
          </p:nvSpPr>
          <p:spPr>
            <a:xfrm>
              <a:off x="2646605" y="1818470"/>
              <a:ext cx="106264" cy="102996"/>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93" name="Google Shape;9093;p83"/>
            <p:cNvCxnSpPr/>
            <p:nvPr/>
          </p:nvCxnSpPr>
          <p:spPr>
            <a:xfrm>
              <a:off x="2181374" y="2160849"/>
              <a:ext cx="467700" cy="2697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094" name="Google Shape;9094;p83"/>
            <p:cNvSpPr/>
            <p:nvPr/>
          </p:nvSpPr>
          <p:spPr>
            <a:xfrm>
              <a:off x="2641915" y="2377509"/>
              <a:ext cx="106271" cy="102996"/>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5" name="Google Shape;9095;p83"/>
          <p:cNvGrpSpPr/>
          <p:nvPr/>
        </p:nvGrpSpPr>
        <p:grpSpPr>
          <a:xfrm>
            <a:off x="732462" y="1766083"/>
            <a:ext cx="962651" cy="810058"/>
            <a:chOff x="844912" y="1681380"/>
            <a:chExt cx="935611" cy="787305"/>
          </a:xfrm>
        </p:grpSpPr>
        <p:grpSp>
          <p:nvGrpSpPr>
            <p:cNvPr id="9096" name="Google Shape;9096;p83"/>
            <p:cNvGrpSpPr/>
            <p:nvPr/>
          </p:nvGrpSpPr>
          <p:grpSpPr>
            <a:xfrm>
              <a:off x="844912" y="1819635"/>
              <a:ext cx="329836" cy="510016"/>
              <a:chOff x="844912" y="1819635"/>
              <a:chExt cx="329836" cy="510016"/>
            </a:xfrm>
          </p:grpSpPr>
          <p:sp>
            <p:nvSpPr>
              <p:cNvPr id="9097" name="Google Shape;9097;p83"/>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3"/>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3"/>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3"/>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3"/>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3"/>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83"/>
            <p:cNvGrpSpPr/>
            <p:nvPr/>
          </p:nvGrpSpPr>
          <p:grpSpPr>
            <a:xfrm>
              <a:off x="1284601" y="2158168"/>
              <a:ext cx="495923" cy="310517"/>
              <a:chOff x="1284601" y="2158168"/>
              <a:chExt cx="495923" cy="310517"/>
            </a:xfrm>
          </p:grpSpPr>
          <p:sp>
            <p:nvSpPr>
              <p:cNvPr id="9104" name="Google Shape;9104;p83"/>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05" name="Google Shape;9105;p83"/>
              <p:cNvGrpSpPr/>
              <p:nvPr/>
            </p:nvGrpSpPr>
            <p:grpSpPr>
              <a:xfrm>
                <a:off x="1507666" y="2158168"/>
                <a:ext cx="272858" cy="310517"/>
                <a:chOff x="1507666" y="2158168"/>
                <a:chExt cx="272858" cy="310517"/>
              </a:xfrm>
            </p:grpSpPr>
            <p:grpSp>
              <p:nvGrpSpPr>
                <p:cNvPr id="9106" name="Google Shape;9106;p83"/>
                <p:cNvGrpSpPr/>
                <p:nvPr/>
              </p:nvGrpSpPr>
              <p:grpSpPr>
                <a:xfrm>
                  <a:off x="1507666" y="2176104"/>
                  <a:ext cx="166395" cy="273149"/>
                  <a:chOff x="1507666" y="2176104"/>
                  <a:chExt cx="166395" cy="273149"/>
                </a:xfrm>
              </p:grpSpPr>
              <p:sp>
                <p:nvSpPr>
                  <p:cNvPr id="9107" name="Google Shape;9107;p83"/>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3"/>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3"/>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3"/>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3"/>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3"/>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3"/>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4" name="Google Shape;9114;p83"/>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3"/>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16" name="Google Shape;9116;p83"/>
            <p:cNvGrpSpPr/>
            <p:nvPr/>
          </p:nvGrpSpPr>
          <p:grpSpPr>
            <a:xfrm>
              <a:off x="1284601" y="1681380"/>
              <a:ext cx="495923" cy="310517"/>
              <a:chOff x="1284601" y="1681380"/>
              <a:chExt cx="495923" cy="310517"/>
            </a:xfrm>
          </p:grpSpPr>
          <p:sp>
            <p:nvSpPr>
              <p:cNvPr id="9117" name="Google Shape;9117;p83"/>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8" name="Google Shape;9118;p83"/>
              <p:cNvGrpSpPr/>
              <p:nvPr/>
            </p:nvGrpSpPr>
            <p:grpSpPr>
              <a:xfrm>
                <a:off x="1507666" y="1681380"/>
                <a:ext cx="272858" cy="310517"/>
                <a:chOff x="1507666" y="1681380"/>
                <a:chExt cx="272858" cy="310517"/>
              </a:xfrm>
            </p:grpSpPr>
            <p:grpSp>
              <p:nvGrpSpPr>
                <p:cNvPr id="9119" name="Google Shape;9119;p83"/>
                <p:cNvGrpSpPr/>
                <p:nvPr/>
              </p:nvGrpSpPr>
              <p:grpSpPr>
                <a:xfrm>
                  <a:off x="1507666" y="1700120"/>
                  <a:ext cx="166395" cy="272984"/>
                  <a:chOff x="1507666" y="1700120"/>
                  <a:chExt cx="166395" cy="272984"/>
                </a:xfrm>
              </p:grpSpPr>
              <p:sp>
                <p:nvSpPr>
                  <p:cNvPr id="9120" name="Google Shape;9120;p83"/>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3"/>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3"/>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3"/>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3"/>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3"/>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3"/>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7" name="Google Shape;9127;p83"/>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3"/>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129" name="Google Shape;9129;p83"/>
          <p:cNvGrpSpPr/>
          <p:nvPr/>
        </p:nvGrpSpPr>
        <p:grpSpPr>
          <a:xfrm>
            <a:off x="6841403" y="2533512"/>
            <a:ext cx="1622269" cy="552443"/>
            <a:chOff x="6894650" y="2574740"/>
            <a:chExt cx="1445100" cy="492111"/>
          </a:xfrm>
        </p:grpSpPr>
        <p:sp>
          <p:nvSpPr>
            <p:cNvPr id="9130" name="Google Shape;9130;p83"/>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3"/>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3"/>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3"/>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3"/>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35" name="Google Shape;9135;p83"/>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136" name="Google Shape;9136;p83"/>
          <p:cNvGrpSpPr/>
          <p:nvPr/>
        </p:nvGrpSpPr>
        <p:grpSpPr>
          <a:xfrm>
            <a:off x="6860946" y="3907768"/>
            <a:ext cx="1583206" cy="475705"/>
            <a:chOff x="6953919" y="3907920"/>
            <a:chExt cx="1377300" cy="475705"/>
          </a:xfrm>
        </p:grpSpPr>
        <p:cxnSp>
          <p:nvCxnSpPr>
            <p:cNvPr id="9137" name="Google Shape;9137;p83"/>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138" name="Google Shape;9138;p83"/>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139" name="Google Shape;9139;p83"/>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140" name="Google Shape;9140;p83"/>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141" name="Google Shape;9141;p83"/>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142" name="Google Shape;9142;p83"/>
          <p:cNvGrpSpPr/>
          <p:nvPr/>
        </p:nvGrpSpPr>
        <p:grpSpPr>
          <a:xfrm>
            <a:off x="2364534" y="2668913"/>
            <a:ext cx="836286" cy="824529"/>
            <a:chOff x="2389399" y="2595741"/>
            <a:chExt cx="812796" cy="801369"/>
          </a:xfrm>
        </p:grpSpPr>
        <p:grpSp>
          <p:nvGrpSpPr>
            <p:cNvPr id="9143" name="Google Shape;9143;p83"/>
            <p:cNvGrpSpPr/>
            <p:nvPr/>
          </p:nvGrpSpPr>
          <p:grpSpPr>
            <a:xfrm>
              <a:off x="2492145" y="2881565"/>
              <a:ext cx="607300" cy="229751"/>
              <a:chOff x="2492145" y="2881565"/>
              <a:chExt cx="607300" cy="229751"/>
            </a:xfrm>
          </p:grpSpPr>
          <p:sp>
            <p:nvSpPr>
              <p:cNvPr id="9144" name="Google Shape;9144;p83"/>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3"/>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3"/>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83"/>
            <p:cNvGrpSpPr/>
            <p:nvPr/>
          </p:nvGrpSpPr>
          <p:grpSpPr>
            <a:xfrm>
              <a:off x="2389399" y="2595741"/>
              <a:ext cx="812796" cy="296825"/>
              <a:chOff x="2389399" y="2595741"/>
              <a:chExt cx="812796" cy="296825"/>
            </a:xfrm>
          </p:grpSpPr>
          <p:grpSp>
            <p:nvGrpSpPr>
              <p:cNvPr id="9148" name="Google Shape;9148;p83"/>
              <p:cNvGrpSpPr/>
              <p:nvPr/>
            </p:nvGrpSpPr>
            <p:grpSpPr>
              <a:xfrm>
                <a:off x="2389399" y="2595741"/>
                <a:ext cx="363638" cy="296825"/>
                <a:chOff x="2389399" y="2595741"/>
                <a:chExt cx="363638" cy="296825"/>
              </a:xfrm>
            </p:grpSpPr>
            <p:grpSp>
              <p:nvGrpSpPr>
                <p:cNvPr id="9149" name="Google Shape;9149;p83"/>
                <p:cNvGrpSpPr/>
                <p:nvPr/>
              </p:nvGrpSpPr>
              <p:grpSpPr>
                <a:xfrm>
                  <a:off x="2493852" y="2794333"/>
                  <a:ext cx="259185" cy="98232"/>
                  <a:chOff x="2493852" y="2794333"/>
                  <a:chExt cx="259185" cy="98232"/>
                </a:xfrm>
              </p:grpSpPr>
              <p:sp>
                <p:nvSpPr>
                  <p:cNvPr id="9150" name="Google Shape;9150;p83"/>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3"/>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3"/>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3" name="Google Shape;9153;p83"/>
                <p:cNvGrpSpPr/>
                <p:nvPr/>
              </p:nvGrpSpPr>
              <p:grpSpPr>
                <a:xfrm>
                  <a:off x="2389399" y="2595741"/>
                  <a:ext cx="224343" cy="182054"/>
                  <a:chOff x="2389399" y="2595741"/>
                  <a:chExt cx="224343" cy="182054"/>
                </a:xfrm>
              </p:grpSpPr>
              <p:sp>
                <p:nvSpPr>
                  <p:cNvPr id="9154" name="Google Shape;9154;p83"/>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3"/>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56" name="Google Shape;9156;p83"/>
              <p:cNvGrpSpPr/>
              <p:nvPr/>
            </p:nvGrpSpPr>
            <p:grpSpPr>
              <a:xfrm>
                <a:off x="2683630" y="2595741"/>
                <a:ext cx="224334" cy="296825"/>
                <a:chOff x="2683630" y="2595741"/>
                <a:chExt cx="224334" cy="296825"/>
              </a:xfrm>
            </p:grpSpPr>
            <p:grpSp>
              <p:nvGrpSpPr>
                <p:cNvPr id="9157" name="Google Shape;9157;p83"/>
                <p:cNvGrpSpPr/>
                <p:nvPr/>
              </p:nvGrpSpPr>
              <p:grpSpPr>
                <a:xfrm>
                  <a:off x="2788083" y="2794333"/>
                  <a:ext cx="15356" cy="98232"/>
                  <a:chOff x="2788083" y="2794333"/>
                  <a:chExt cx="15356" cy="98232"/>
                </a:xfrm>
              </p:grpSpPr>
              <p:sp>
                <p:nvSpPr>
                  <p:cNvPr id="9158" name="Google Shape;9158;p83"/>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3"/>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3"/>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1" name="Google Shape;9161;p83"/>
                <p:cNvGrpSpPr/>
                <p:nvPr/>
              </p:nvGrpSpPr>
              <p:grpSpPr>
                <a:xfrm>
                  <a:off x="2683630" y="2595741"/>
                  <a:ext cx="224334" cy="182054"/>
                  <a:chOff x="2683630" y="2595741"/>
                  <a:chExt cx="224334" cy="182054"/>
                </a:xfrm>
              </p:grpSpPr>
              <p:sp>
                <p:nvSpPr>
                  <p:cNvPr id="9162" name="Google Shape;9162;p83"/>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3"/>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64" name="Google Shape;9164;p83"/>
              <p:cNvGrpSpPr/>
              <p:nvPr/>
            </p:nvGrpSpPr>
            <p:grpSpPr>
              <a:xfrm>
                <a:off x="2838475" y="2595741"/>
                <a:ext cx="363719" cy="296825"/>
                <a:chOff x="2838475" y="2595741"/>
                <a:chExt cx="363719" cy="296825"/>
              </a:xfrm>
            </p:grpSpPr>
            <p:grpSp>
              <p:nvGrpSpPr>
                <p:cNvPr id="9165" name="Google Shape;9165;p83"/>
                <p:cNvGrpSpPr/>
                <p:nvPr/>
              </p:nvGrpSpPr>
              <p:grpSpPr>
                <a:xfrm>
                  <a:off x="2838475" y="2794333"/>
                  <a:ext cx="259185" cy="98232"/>
                  <a:chOff x="2838475" y="2794333"/>
                  <a:chExt cx="259185" cy="98232"/>
                </a:xfrm>
              </p:grpSpPr>
              <p:sp>
                <p:nvSpPr>
                  <p:cNvPr id="9166" name="Google Shape;9166;p83"/>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3"/>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3"/>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9" name="Google Shape;9169;p83"/>
                <p:cNvGrpSpPr/>
                <p:nvPr/>
              </p:nvGrpSpPr>
              <p:grpSpPr>
                <a:xfrm>
                  <a:off x="2977852" y="2595741"/>
                  <a:ext cx="224343" cy="182054"/>
                  <a:chOff x="2977852" y="2595741"/>
                  <a:chExt cx="224343" cy="182054"/>
                </a:xfrm>
              </p:grpSpPr>
              <p:sp>
                <p:nvSpPr>
                  <p:cNvPr id="9170" name="Google Shape;9170;p83"/>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3"/>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172" name="Google Shape;9172;p83"/>
            <p:cNvGrpSpPr/>
            <p:nvPr/>
          </p:nvGrpSpPr>
          <p:grpSpPr>
            <a:xfrm>
              <a:off x="2389399" y="3100241"/>
              <a:ext cx="812796" cy="296869"/>
              <a:chOff x="2389399" y="3100241"/>
              <a:chExt cx="812796" cy="296869"/>
            </a:xfrm>
          </p:grpSpPr>
          <p:grpSp>
            <p:nvGrpSpPr>
              <p:cNvPr id="9173" name="Google Shape;9173;p83"/>
              <p:cNvGrpSpPr/>
              <p:nvPr/>
            </p:nvGrpSpPr>
            <p:grpSpPr>
              <a:xfrm>
                <a:off x="2683630" y="3100241"/>
                <a:ext cx="224334" cy="296869"/>
                <a:chOff x="2683630" y="3100241"/>
                <a:chExt cx="224334" cy="296869"/>
              </a:xfrm>
            </p:grpSpPr>
            <p:grpSp>
              <p:nvGrpSpPr>
                <p:cNvPr id="9174" name="Google Shape;9174;p83"/>
                <p:cNvGrpSpPr/>
                <p:nvPr/>
              </p:nvGrpSpPr>
              <p:grpSpPr>
                <a:xfrm>
                  <a:off x="2788083" y="3100241"/>
                  <a:ext cx="15356" cy="98237"/>
                  <a:chOff x="2788083" y="3100241"/>
                  <a:chExt cx="15356" cy="98237"/>
                </a:xfrm>
              </p:grpSpPr>
              <p:sp>
                <p:nvSpPr>
                  <p:cNvPr id="9175" name="Google Shape;9175;p83"/>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3"/>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3"/>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8" name="Google Shape;9178;p83"/>
                <p:cNvGrpSpPr/>
                <p:nvPr/>
              </p:nvGrpSpPr>
              <p:grpSpPr>
                <a:xfrm>
                  <a:off x="2683630" y="3215065"/>
                  <a:ext cx="224334" cy="182045"/>
                  <a:chOff x="2683630" y="3215065"/>
                  <a:chExt cx="224334" cy="182045"/>
                </a:xfrm>
              </p:grpSpPr>
              <p:sp>
                <p:nvSpPr>
                  <p:cNvPr id="9179" name="Google Shape;9179;p83"/>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3"/>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81" name="Google Shape;9181;p83"/>
              <p:cNvGrpSpPr/>
              <p:nvPr/>
            </p:nvGrpSpPr>
            <p:grpSpPr>
              <a:xfrm>
                <a:off x="2389399" y="3100241"/>
                <a:ext cx="363638" cy="296869"/>
                <a:chOff x="2389399" y="3100241"/>
                <a:chExt cx="363638" cy="296869"/>
              </a:xfrm>
            </p:grpSpPr>
            <p:grpSp>
              <p:nvGrpSpPr>
                <p:cNvPr id="9182" name="Google Shape;9182;p83"/>
                <p:cNvGrpSpPr/>
                <p:nvPr/>
              </p:nvGrpSpPr>
              <p:grpSpPr>
                <a:xfrm>
                  <a:off x="2493852" y="3100241"/>
                  <a:ext cx="259185" cy="98237"/>
                  <a:chOff x="2493852" y="3100241"/>
                  <a:chExt cx="259185" cy="98237"/>
                </a:xfrm>
              </p:grpSpPr>
              <p:sp>
                <p:nvSpPr>
                  <p:cNvPr id="9183" name="Google Shape;9183;p83"/>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3"/>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3"/>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6" name="Google Shape;9186;p83"/>
                <p:cNvGrpSpPr/>
                <p:nvPr/>
              </p:nvGrpSpPr>
              <p:grpSpPr>
                <a:xfrm>
                  <a:off x="2389399" y="3215065"/>
                  <a:ext cx="224343" cy="182045"/>
                  <a:chOff x="2389399" y="3215065"/>
                  <a:chExt cx="224343" cy="182045"/>
                </a:xfrm>
              </p:grpSpPr>
              <p:sp>
                <p:nvSpPr>
                  <p:cNvPr id="9187" name="Google Shape;9187;p83"/>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3"/>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89" name="Google Shape;9189;p83"/>
              <p:cNvGrpSpPr/>
              <p:nvPr/>
            </p:nvGrpSpPr>
            <p:grpSpPr>
              <a:xfrm>
                <a:off x="2838475" y="3100241"/>
                <a:ext cx="363719" cy="296869"/>
                <a:chOff x="2838475" y="3100241"/>
                <a:chExt cx="363719" cy="296869"/>
              </a:xfrm>
            </p:grpSpPr>
            <p:grpSp>
              <p:nvGrpSpPr>
                <p:cNvPr id="9190" name="Google Shape;9190;p83"/>
                <p:cNvGrpSpPr/>
                <p:nvPr/>
              </p:nvGrpSpPr>
              <p:grpSpPr>
                <a:xfrm>
                  <a:off x="2838475" y="3100241"/>
                  <a:ext cx="259185" cy="98237"/>
                  <a:chOff x="2838475" y="3100241"/>
                  <a:chExt cx="259185" cy="98237"/>
                </a:xfrm>
              </p:grpSpPr>
              <p:sp>
                <p:nvSpPr>
                  <p:cNvPr id="9191" name="Google Shape;9191;p83"/>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3"/>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3"/>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83"/>
                <p:cNvGrpSpPr/>
                <p:nvPr/>
              </p:nvGrpSpPr>
              <p:grpSpPr>
                <a:xfrm>
                  <a:off x="2977852" y="3215065"/>
                  <a:ext cx="224343" cy="182045"/>
                  <a:chOff x="2977852" y="3215065"/>
                  <a:chExt cx="224343" cy="182045"/>
                </a:xfrm>
              </p:grpSpPr>
              <p:sp>
                <p:nvSpPr>
                  <p:cNvPr id="9195" name="Google Shape;9195;p83"/>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3"/>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0" name="Shape 9200"/>
        <p:cNvGrpSpPr/>
        <p:nvPr/>
      </p:nvGrpSpPr>
      <p:grpSpPr>
        <a:xfrm>
          <a:off x="0" y="0"/>
          <a:ext cx="0" cy="0"/>
          <a:chOff x="0" y="0"/>
          <a:chExt cx="0" cy="0"/>
        </a:xfrm>
      </p:grpSpPr>
      <p:grpSp>
        <p:nvGrpSpPr>
          <p:cNvPr id="9201" name="Google Shape;9201;p84"/>
          <p:cNvGrpSpPr/>
          <p:nvPr/>
        </p:nvGrpSpPr>
        <p:grpSpPr>
          <a:xfrm>
            <a:off x="718875" y="3363288"/>
            <a:ext cx="2390414" cy="1024800"/>
            <a:chOff x="728925" y="3296613"/>
            <a:chExt cx="2390414" cy="1024800"/>
          </a:xfrm>
        </p:grpSpPr>
        <p:grpSp>
          <p:nvGrpSpPr>
            <p:cNvPr id="9202" name="Google Shape;9202;p84"/>
            <p:cNvGrpSpPr/>
            <p:nvPr/>
          </p:nvGrpSpPr>
          <p:grpSpPr>
            <a:xfrm>
              <a:off x="728925" y="3619800"/>
              <a:ext cx="2390414" cy="500893"/>
              <a:chOff x="728925" y="3619800"/>
              <a:chExt cx="2390414" cy="500893"/>
            </a:xfrm>
          </p:grpSpPr>
          <p:sp>
            <p:nvSpPr>
              <p:cNvPr id="9203" name="Google Shape;9203;p84"/>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204" name="Google Shape;9204;p84"/>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205" name="Google Shape;9205;p84"/>
            <p:cNvGrpSpPr/>
            <p:nvPr/>
          </p:nvGrpSpPr>
          <p:grpSpPr>
            <a:xfrm>
              <a:off x="1348050" y="3296613"/>
              <a:ext cx="1706152" cy="1024800"/>
              <a:chOff x="1348050" y="3296613"/>
              <a:chExt cx="1706152" cy="1024800"/>
            </a:xfrm>
          </p:grpSpPr>
          <p:sp>
            <p:nvSpPr>
              <p:cNvPr id="9206" name="Google Shape;9206;p84"/>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207" name="Google Shape;9207;p84"/>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208" name="Google Shape;9208;p84"/>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209" name="Google Shape;9209;p84"/>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210" name="Google Shape;9210;p84"/>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211" name="Google Shape;9211;p84"/>
            <p:cNvGrpSpPr/>
            <p:nvPr/>
          </p:nvGrpSpPr>
          <p:grpSpPr>
            <a:xfrm>
              <a:off x="1455707" y="3654858"/>
              <a:ext cx="1491150" cy="417657"/>
              <a:chOff x="1455707" y="3654858"/>
              <a:chExt cx="1491150" cy="417657"/>
            </a:xfrm>
          </p:grpSpPr>
          <p:sp>
            <p:nvSpPr>
              <p:cNvPr id="9212" name="Google Shape;9212;p84"/>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4"/>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4"/>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4"/>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4"/>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4"/>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4"/>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4"/>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4"/>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4"/>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4"/>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4"/>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4"/>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4"/>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4"/>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4"/>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4"/>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4"/>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4"/>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4"/>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232" name="Google Shape;9232;p84"/>
          <p:cNvGraphicFramePr/>
          <p:nvPr/>
        </p:nvGraphicFramePr>
        <p:xfrm>
          <a:off x="5954575" y="2361200"/>
          <a:ext cx="3000000" cy="3000000"/>
        </p:xfrm>
        <a:graphic>
          <a:graphicData uri="http://schemas.openxmlformats.org/drawingml/2006/table">
            <a:tbl>
              <a:tblPr>
                <a:noFill/>
                <a:tableStyleId>{0D43E3EF-BB93-463C-AC73-62BE73079A17}</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9233" name="Google Shape;9233;p84"/>
          <p:cNvGrpSpPr/>
          <p:nvPr/>
        </p:nvGrpSpPr>
        <p:grpSpPr>
          <a:xfrm>
            <a:off x="727251" y="1188964"/>
            <a:ext cx="2396505" cy="976502"/>
            <a:chOff x="749309" y="1112739"/>
            <a:chExt cx="2371603" cy="976502"/>
          </a:xfrm>
        </p:grpSpPr>
        <p:grpSp>
          <p:nvGrpSpPr>
            <p:cNvPr id="9234" name="Google Shape;9234;p84"/>
            <p:cNvGrpSpPr/>
            <p:nvPr/>
          </p:nvGrpSpPr>
          <p:grpSpPr>
            <a:xfrm>
              <a:off x="1092126" y="1112739"/>
              <a:ext cx="2028786" cy="975464"/>
              <a:chOff x="1092126" y="1112739"/>
              <a:chExt cx="2028786" cy="975464"/>
            </a:xfrm>
          </p:grpSpPr>
          <p:sp>
            <p:nvSpPr>
              <p:cNvPr id="9235" name="Google Shape;9235;p84"/>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4"/>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4"/>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4"/>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4"/>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4"/>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4"/>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4"/>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4"/>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4"/>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4"/>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4"/>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4"/>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4"/>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4"/>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4"/>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4"/>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4"/>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4"/>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4"/>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4"/>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4"/>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4"/>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4"/>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84"/>
            <p:cNvGrpSpPr/>
            <p:nvPr/>
          </p:nvGrpSpPr>
          <p:grpSpPr>
            <a:xfrm>
              <a:off x="749309" y="1112739"/>
              <a:ext cx="314700" cy="975464"/>
              <a:chOff x="749309" y="1112739"/>
              <a:chExt cx="314700" cy="975464"/>
            </a:xfrm>
          </p:grpSpPr>
          <p:sp>
            <p:nvSpPr>
              <p:cNvPr id="9260" name="Google Shape;9260;p84"/>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4"/>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4"/>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4"/>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4" name="Google Shape;9264;p8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268" name="Google Shape;9268;p84"/>
          <p:cNvGraphicFramePr/>
          <p:nvPr/>
        </p:nvGraphicFramePr>
        <p:xfrm>
          <a:off x="5954600" y="1188950"/>
          <a:ext cx="3000000" cy="3000000"/>
        </p:xfrm>
        <a:graphic>
          <a:graphicData uri="http://schemas.openxmlformats.org/drawingml/2006/table">
            <a:tbl>
              <a:tblPr>
                <a:noFill/>
                <a:tableStyleId>{0D43E3EF-BB93-463C-AC73-62BE73079A17}</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269" name="Google Shape;9269;p84"/>
          <p:cNvGraphicFramePr/>
          <p:nvPr/>
        </p:nvGraphicFramePr>
        <p:xfrm>
          <a:off x="3375463" y="2361200"/>
          <a:ext cx="3000000" cy="3000000"/>
        </p:xfrm>
        <a:graphic>
          <a:graphicData uri="http://schemas.openxmlformats.org/drawingml/2006/table">
            <a:tbl>
              <a:tblPr>
                <a:noFill/>
                <a:tableStyleId>{0D43E3EF-BB93-463C-AC73-62BE73079A17}</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270" name="Google Shape;9270;p84"/>
          <p:cNvGrpSpPr/>
          <p:nvPr/>
        </p:nvGrpSpPr>
        <p:grpSpPr>
          <a:xfrm>
            <a:off x="3377449" y="3352160"/>
            <a:ext cx="2363377" cy="1047062"/>
            <a:chOff x="3358399" y="3285485"/>
            <a:chExt cx="2363377" cy="1047062"/>
          </a:xfrm>
        </p:grpSpPr>
        <p:grpSp>
          <p:nvGrpSpPr>
            <p:cNvPr id="9271" name="Google Shape;9271;p84"/>
            <p:cNvGrpSpPr/>
            <p:nvPr/>
          </p:nvGrpSpPr>
          <p:grpSpPr>
            <a:xfrm>
              <a:off x="3358412" y="3285485"/>
              <a:ext cx="2363244" cy="139500"/>
              <a:chOff x="3358412" y="3285485"/>
              <a:chExt cx="2363244" cy="139500"/>
            </a:xfrm>
          </p:grpSpPr>
          <p:sp>
            <p:nvSpPr>
              <p:cNvPr id="9272" name="Google Shape;9272;p84"/>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4"/>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4"/>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4"/>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4"/>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84"/>
            <p:cNvGrpSpPr/>
            <p:nvPr/>
          </p:nvGrpSpPr>
          <p:grpSpPr>
            <a:xfrm>
              <a:off x="3358412" y="3466996"/>
              <a:ext cx="2363244" cy="139500"/>
              <a:chOff x="3358412" y="3466996"/>
              <a:chExt cx="2363244" cy="139500"/>
            </a:xfrm>
          </p:grpSpPr>
          <p:sp>
            <p:nvSpPr>
              <p:cNvPr id="9278" name="Google Shape;9278;p84"/>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4"/>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4"/>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4"/>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4"/>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84"/>
            <p:cNvGrpSpPr/>
            <p:nvPr/>
          </p:nvGrpSpPr>
          <p:grpSpPr>
            <a:xfrm>
              <a:off x="3358412" y="3648507"/>
              <a:ext cx="2363244" cy="139500"/>
              <a:chOff x="3358412" y="3648507"/>
              <a:chExt cx="2363244" cy="139500"/>
            </a:xfrm>
          </p:grpSpPr>
          <p:sp>
            <p:nvSpPr>
              <p:cNvPr id="9284" name="Google Shape;9284;p84"/>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4"/>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4"/>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4"/>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4"/>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9" name="Google Shape;9289;p84"/>
            <p:cNvGrpSpPr/>
            <p:nvPr/>
          </p:nvGrpSpPr>
          <p:grpSpPr>
            <a:xfrm>
              <a:off x="3358412" y="3830018"/>
              <a:ext cx="2363244" cy="139500"/>
              <a:chOff x="3358412" y="3830018"/>
              <a:chExt cx="2363244" cy="139500"/>
            </a:xfrm>
          </p:grpSpPr>
          <p:sp>
            <p:nvSpPr>
              <p:cNvPr id="9290" name="Google Shape;9290;p84"/>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4"/>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4"/>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4"/>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4"/>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84"/>
            <p:cNvGrpSpPr/>
            <p:nvPr/>
          </p:nvGrpSpPr>
          <p:grpSpPr>
            <a:xfrm>
              <a:off x="3358399" y="4011514"/>
              <a:ext cx="2363377" cy="139537"/>
              <a:chOff x="3294800" y="4134603"/>
              <a:chExt cx="2638876" cy="152400"/>
            </a:xfrm>
          </p:grpSpPr>
          <p:sp>
            <p:nvSpPr>
              <p:cNvPr id="9296" name="Google Shape;9296;p84"/>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4"/>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4"/>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4"/>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4"/>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84"/>
            <p:cNvGrpSpPr/>
            <p:nvPr/>
          </p:nvGrpSpPr>
          <p:grpSpPr>
            <a:xfrm>
              <a:off x="3358399" y="4193010"/>
              <a:ext cx="2363377" cy="139537"/>
              <a:chOff x="3294800" y="4134603"/>
              <a:chExt cx="2638876" cy="152400"/>
            </a:xfrm>
          </p:grpSpPr>
          <p:sp>
            <p:nvSpPr>
              <p:cNvPr id="9302" name="Google Shape;9302;p84"/>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4"/>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4"/>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4"/>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4"/>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307" name="Google Shape;9307;p84"/>
          <p:cNvGraphicFramePr/>
          <p:nvPr/>
        </p:nvGraphicFramePr>
        <p:xfrm>
          <a:off x="728250" y="2361200"/>
          <a:ext cx="3000000" cy="3000000"/>
        </p:xfrm>
        <a:graphic>
          <a:graphicData uri="http://schemas.openxmlformats.org/drawingml/2006/table">
            <a:tbl>
              <a:tblPr>
                <a:noFill/>
                <a:tableStyleId>{0D43E3EF-BB93-463C-AC73-62BE73079A17}</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308" name="Google Shape;9308;p84"/>
          <p:cNvGrpSpPr/>
          <p:nvPr/>
        </p:nvGrpSpPr>
        <p:grpSpPr>
          <a:xfrm>
            <a:off x="4177919" y="2765014"/>
            <a:ext cx="1302095" cy="60959"/>
            <a:chOff x="3558802" y="4011427"/>
            <a:chExt cx="1866000" cy="111300"/>
          </a:xfrm>
        </p:grpSpPr>
        <p:sp>
          <p:nvSpPr>
            <p:cNvPr id="9309" name="Google Shape;9309;p8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4"/>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1" name="Google Shape;9311;p84"/>
          <p:cNvGrpSpPr/>
          <p:nvPr/>
        </p:nvGrpSpPr>
        <p:grpSpPr>
          <a:xfrm>
            <a:off x="4723407" y="3047174"/>
            <a:ext cx="914340" cy="60959"/>
            <a:chOff x="3558802" y="4011427"/>
            <a:chExt cx="1866000" cy="111300"/>
          </a:xfrm>
        </p:grpSpPr>
        <p:sp>
          <p:nvSpPr>
            <p:cNvPr id="9312" name="Google Shape;9312;p8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4"/>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4" name="Google Shape;9314;p84"/>
          <p:cNvGrpSpPr/>
          <p:nvPr/>
        </p:nvGrpSpPr>
        <p:grpSpPr>
          <a:xfrm>
            <a:off x="5926924" y="3381697"/>
            <a:ext cx="2519825" cy="1001454"/>
            <a:chOff x="1906114" y="789980"/>
            <a:chExt cx="1487676" cy="606868"/>
          </a:xfrm>
        </p:grpSpPr>
        <p:cxnSp>
          <p:nvCxnSpPr>
            <p:cNvPr id="9315" name="Google Shape;9315;p8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316" name="Google Shape;9316;p8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317" name="Google Shape;9317;p8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318" name="Google Shape;9318;p84"/>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9319" name="Google Shape;9319;p84"/>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9320" name="Google Shape;9320;p84"/>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9321" name="Google Shape;9321;p84"/>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9322" name="Google Shape;9322;p8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4"/>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9329" name="Google Shape;9329;p84"/>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330" name="Google Shape;9330;p84"/>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331" name="Google Shape;9331;p8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2" name="Google Shape;9332;p84"/>
          <p:cNvGrpSpPr/>
          <p:nvPr/>
        </p:nvGrpSpPr>
        <p:grpSpPr>
          <a:xfrm>
            <a:off x="3372612" y="1159008"/>
            <a:ext cx="2363393" cy="1005865"/>
            <a:chOff x="3292400" y="1193188"/>
            <a:chExt cx="2615240" cy="1131075"/>
          </a:xfrm>
        </p:grpSpPr>
        <p:sp>
          <p:nvSpPr>
            <p:cNvPr id="9333" name="Google Shape;9333;p84"/>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34" name="Google Shape;9334;p84"/>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35" name="Google Shape;9335;p84"/>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336" name="Google Shape;9336;p84"/>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337" name="Google Shape;9337;p84"/>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338" name="Google Shape;9338;p84"/>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339" name="Google Shape;9339;p84"/>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340" name="Google Shape;9340;p84"/>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341" name="Google Shape;9341;p84"/>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342" name="Google Shape;9342;p84"/>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343" name="Google Shape;9343;p84"/>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344" name="Google Shape;9344;p84"/>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345" name="Google Shape;9345;p84"/>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346" name="Google Shape;9346;p84"/>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347" name="Google Shape;9347;p84"/>
            <p:cNvGrpSpPr/>
            <p:nvPr/>
          </p:nvGrpSpPr>
          <p:grpSpPr>
            <a:xfrm>
              <a:off x="3748438" y="1378608"/>
              <a:ext cx="2159202" cy="903971"/>
              <a:chOff x="1683525" y="2179850"/>
              <a:chExt cx="4519050" cy="2134525"/>
            </a:xfrm>
          </p:grpSpPr>
          <p:sp>
            <p:nvSpPr>
              <p:cNvPr id="9348" name="Google Shape;9348;p8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49" name="Google Shape;9349;p8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50" name="Google Shape;9350;p8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51" name="Google Shape;9351;p8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52" name="Google Shape;9352;p8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53" name="Google Shape;9353;p8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54" name="Google Shape;9354;p8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55" name="Google Shape;9355;p8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56" name="Google Shape;9356;p8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57" name="Google Shape;9357;p8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58" name="Google Shape;9358;p8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359" name="Google Shape;9359;p8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63" name="Shape 9363"/>
        <p:cNvGrpSpPr/>
        <p:nvPr/>
      </p:nvGrpSpPr>
      <p:grpSpPr>
        <a:xfrm>
          <a:off x="0" y="0"/>
          <a:ext cx="0" cy="0"/>
          <a:chOff x="0" y="0"/>
          <a:chExt cx="0" cy="0"/>
        </a:xfrm>
      </p:grpSpPr>
      <p:grpSp>
        <p:nvGrpSpPr>
          <p:cNvPr id="9364" name="Google Shape;9364;p85"/>
          <p:cNvGrpSpPr/>
          <p:nvPr/>
        </p:nvGrpSpPr>
        <p:grpSpPr>
          <a:xfrm>
            <a:off x="4814684" y="1191441"/>
            <a:ext cx="745431" cy="718863"/>
            <a:chOff x="4249973" y="1201875"/>
            <a:chExt cx="1958568" cy="1888762"/>
          </a:xfrm>
        </p:grpSpPr>
        <p:sp>
          <p:nvSpPr>
            <p:cNvPr id="9365" name="Google Shape;9365;p85"/>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6" name="Google Shape;9366;p85"/>
            <p:cNvGrpSpPr/>
            <p:nvPr/>
          </p:nvGrpSpPr>
          <p:grpSpPr>
            <a:xfrm>
              <a:off x="5853086" y="1789142"/>
              <a:ext cx="355454" cy="1048099"/>
              <a:chOff x="5576108" y="2016725"/>
              <a:chExt cx="565200" cy="1666560"/>
            </a:xfrm>
          </p:grpSpPr>
          <p:sp>
            <p:nvSpPr>
              <p:cNvPr id="9367" name="Google Shape;9367;p85"/>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368" name="Google Shape;9368;p8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85"/>
            <p:cNvGrpSpPr/>
            <p:nvPr/>
          </p:nvGrpSpPr>
          <p:grpSpPr>
            <a:xfrm>
              <a:off x="4869455" y="2691676"/>
              <a:ext cx="1013897" cy="398961"/>
              <a:chOff x="4012057" y="3451825"/>
              <a:chExt cx="1612175" cy="634379"/>
            </a:xfrm>
          </p:grpSpPr>
          <p:sp>
            <p:nvSpPr>
              <p:cNvPr id="9370" name="Google Shape;9370;p85"/>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371" name="Google Shape;9371;p8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85"/>
            <p:cNvGrpSpPr/>
            <p:nvPr/>
          </p:nvGrpSpPr>
          <p:grpSpPr>
            <a:xfrm>
              <a:off x="4276937" y="2155961"/>
              <a:ext cx="651965" cy="891358"/>
              <a:chOff x="3069908" y="2599997"/>
              <a:chExt cx="1036675" cy="1417328"/>
            </a:xfrm>
          </p:grpSpPr>
          <p:sp>
            <p:nvSpPr>
              <p:cNvPr id="9373" name="Google Shape;9373;p85"/>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374" name="Google Shape;9374;p8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5" name="Google Shape;9375;p85"/>
            <p:cNvGrpSpPr/>
            <p:nvPr/>
          </p:nvGrpSpPr>
          <p:grpSpPr>
            <a:xfrm>
              <a:off x="5054918" y="1201875"/>
              <a:ext cx="999548" cy="602711"/>
              <a:chOff x="4306958" y="1082925"/>
              <a:chExt cx="1589359" cy="958358"/>
            </a:xfrm>
          </p:grpSpPr>
          <p:sp>
            <p:nvSpPr>
              <p:cNvPr id="9376" name="Google Shape;9376;p85"/>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377" name="Google Shape;9377;p8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85"/>
            <p:cNvGrpSpPr/>
            <p:nvPr/>
          </p:nvGrpSpPr>
          <p:grpSpPr>
            <a:xfrm>
              <a:off x="4249973" y="1303451"/>
              <a:ext cx="799317" cy="841334"/>
              <a:chOff x="3027033" y="1244439"/>
              <a:chExt cx="1270977" cy="1337786"/>
            </a:xfrm>
          </p:grpSpPr>
          <p:sp>
            <p:nvSpPr>
              <p:cNvPr id="9379" name="Google Shape;9379;p85"/>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380" name="Google Shape;9380;p8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81" name="Google Shape;9381;p85"/>
          <p:cNvGrpSpPr/>
          <p:nvPr/>
        </p:nvGrpSpPr>
        <p:grpSpPr>
          <a:xfrm>
            <a:off x="731057" y="2069890"/>
            <a:ext cx="761767" cy="729896"/>
            <a:chOff x="2657744" y="2337745"/>
            <a:chExt cx="832987" cy="798137"/>
          </a:xfrm>
        </p:grpSpPr>
        <p:sp>
          <p:nvSpPr>
            <p:cNvPr id="9382" name="Google Shape;9382;p85"/>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5"/>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5"/>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85"/>
          <p:cNvGrpSpPr/>
          <p:nvPr/>
        </p:nvGrpSpPr>
        <p:grpSpPr>
          <a:xfrm>
            <a:off x="3242022" y="2073097"/>
            <a:ext cx="685569" cy="723586"/>
            <a:chOff x="3398134" y="2057755"/>
            <a:chExt cx="704087" cy="743130"/>
          </a:xfrm>
        </p:grpSpPr>
        <p:grpSp>
          <p:nvGrpSpPr>
            <p:cNvPr id="9389" name="Google Shape;9389;p85"/>
            <p:cNvGrpSpPr/>
            <p:nvPr/>
          </p:nvGrpSpPr>
          <p:grpSpPr>
            <a:xfrm>
              <a:off x="3398134" y="2290183"/>
              <a:ext cx="315300" cy="219900"/>
              <a:chOff x="3398134" y="2290183"/>
              <a:chExt cx="315300" cy="219900"/>
            </a:xfrm>
          </p:grpSpPr>
          <p:sp>
            <p:nvSpPr>
              <p:cNvPr id="9390" name="Google Shape;9390;p85"/>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391" name="Google Shape;9391;p85"/>
              <p:cNvCxnSpPr>
                <a:stCxn id="9390"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392" name="Google Shape;9392;p85"/>
            <p:cNvGrpSpPr/>
            <p:nvPr/>
          </p:nvGrpSpPr>
          <p:grpSpPr>
            <a:xfrm>
              <a:off x="3547823" y="2467358"/>
              <a:ext cx="219900" cy="333527"/>
              <a:chOff x="3547823" y="2467358"/>
              <a:chExt cx="219900" cy="333527"/>
            </a:xfrm>
          </p:grpSpPr>
          <p:sp>
            <p:nvSpPr>
              <p:cNvPr id="9393" name="Google Shape;9393;p85"/>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394" name="Google Shape;9394;p85"/>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395" name="Google Shape;9395;p85"/>
            <p:cNvGrpSpPr/>
            <p:nvPr/>
          </p:nvGrpSpPr>
          <p:grpSpPr>
            <a:xfrm>
              <a:off x="3734138" y="2467358"/>
              <a:ext cx="219900" cy="333527"/>
              <a:chOff x="3734138" y="2467358"/>
              <a:chExt cx="219900" cy="333527"/>
            </a:xfrm>
          </p:grpSpPr>
          <p:sp>
            <p:nvSpPr>
              <p:cNvPr id="9396" name="Google Shape;9396;p85"/>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397" name="Google Shape;9397;p85"/>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398" name="Google Shape;9398;p85"/>
            <p:cNvGrpSpPr/>
            <p:nvPr/>
          </p:nvGrpSpPr>
          <p:grpSpPr>
            <a:xfrm>
              <a:off x="3787560" y="2288011"/>
              <a:ext cx="314661" cy="219900"/>
              <a:chOff x="3787560" y="2288011"/>
              <a:chExt cx="314661" cy="219900"/>
            </a:xfrm>
          </p:grpSpPr>
          <p:sp>
            <p:nvSpPr>
              <p:cNvPr id="9399" name="Google Shape;9399;p85"/>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400" name="Google Shape;9400;p85"/>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401" name="Google Shape;9401;p85"/>
            <p:cNvGrpSpPr/>
            <p:nvPr/>
          </p:nvGrpSpPr>
          <p:grpSpPr>
            <a:xfrm>
              <a:off x="3637290" y="2057755"/>
              <a:ext cx="219900" cy="335499"/>
              <a:chOff x="3637290" y="2057755"/>
              <a:chExt cx="219900" cy="335499"/>
            </a:xfrm>
          </p:grpSpPr>
          <p:sp>
            <p:nvSpPr>
              <p:cNvPr id="9402" name="Google Shape;9402;p85"/>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403" name="Google Shape;9403;p85"/>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9404" name="Google Shape;9404;p85"/>
          <p:cNvGrpSpPr/>
          <p:nvPr/>
        </p:nvGrpSpPr>
        <p:grpSpPr>
          <a:xfrm>
            <a:off x="4917244" y="2079792"/>
            <a:ext cx="710153" cy="710153"/>
            <a:chOff x="5007123" y="2079403"/>
            <a:chExt cx="687600" cy="687600"/>
          </a:xfrm>
        </p:grpSpPr>
        <p:sp>
          <p:nvSpPr>
            <p:cNvPr id="9405" name="Google Shape;9405;p85"/>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5"/>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5"/>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5"/>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85"/>
          <p:cNvGrpSpPr/>
          <p:nvPr/>
        </p:nvGrpSpPr>
        <p:grpSpPr>
          <a:xfrm>
            <a:off x="5726681" y="2074299"/>
            <a:ext cx="720998" cy="721183"/>
            <a:chOff x="5797446" y="2063053"/>
            <a:chExt cx="698100" cy="698280"/>
          </a:xfrm>
        </p:grpSpPr>
        <p:sp>
          <p:nvSpPr>
            <p:cNvPr id="9410" name="Google Shape;9410;p85"/>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5"/>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5"/>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5"/>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85"/>
          <p:cNvGrpSpPr/>
          <p:nvPr/>
        </p:nvGrpSpPr>
        <p:grpSpPr>
          <a:xfrm>
            <a:off x="8171828" y="3719904"/>
            <a:ext cx="280585" cy="673164"/>
            <a:chOff x="8075075" y="3754290"/>
            <a:chExt cx="255612" cy="613194"/>
          </a:xfrm>
        </p:grpSpPr>
        <p:grpSp>
          <p:nvGrpSpPr>
            <p:cNvPr id="9415" name="Google Shape;9415;p85"/>
            <p:cNvGrpSpPr/>
            <p:nvPr/>
          </p:nvGrpSpPr>
          <p:grpSpPr>
            <a:xfrm>
              <a:off x="8075075" y="3754290"/>
              <a:ext cx="255612" cy="613194"/>
              <a:chOff x="8075075" y="3754290"/>
              <a:chExt cx="255612" cy="613194"/>
            </a:xfrm>
          </p:grpSpPr>
          <p:sp>
            <p:nvSpPr>
              <p:cNvPr id="9416" name="Google Shape;9416;p85"/>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5"/>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8" name="Google Shape;9418;p85"/>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85"/>
          <p:cNvGrpSpPr/>
          <p:nvPr/>
        </p:nvGrpSpPr>
        <p:grpSpPr>
          <a:xfrm>
            <a:off x="5288887" y="3708700"/>
            <a:ext cx="470352" cy="683745"/>
            <a:chOff x="1697726" y="3244179"/>
            <a:chExt cx="788124" cy="1146069"/>
          </a:xfrm>
        </p:grpSpPr>
        <p:sp>
          <p:nvSpPr>
            <p:cNvPr id="9420" name="Google Shape;9420;p8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2" name="Google Shape;9422;p85"/>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3" name="Google Shape;9423;p85"/>
          <p:cNvGrpSpPr/>
          <p:nvPr/>
        </p:nvGrpSpPr>
        <p:grpSpPr>
          <a:xfrm>
            <a:off x="5910037" y="3719902"/>
            <a:ext cx="293891" cy="293845"/>
            <a:chOff x="6134814" y="3754290"/>
            <a:chExt cx="293891" cy="293845"/>
          </a:xfrm>
        </p:grpSpPr>
        <p:sp>
          <p:nvSpPr>
            <p:cNvPr id="9424" name="Google Shape;9424;p85"/>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5"/>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6" name="Google Shape;9426;p85"/>
          <p:cNvGrpSpPr/>
          <p:nvPr/>
        </p:nvGrpSpPr>
        <p:grpSpPr>
          <a:xfrm>
            <a:off x="5910037" y="4098574"/>
            <a:ext cx="293891" cy="293891"/>
            <a:chOff x="6134814" y="4086186"/>
            <a:chExt cx="293891" cy="293891"/>
          </a:xfrm>
        </p:grpSpPr>
        <p:sp>
          <p:nvSpPr>
            <p:cNvPr id="9427" name="Google Shape;9427;p85"/>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5"/>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9" name="Google Shape;9429;p85"/>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5"/>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1" name="Google Shape;9431;p85"/>
          <p:cNvGrpSpPr/>
          <p:nvPr/>
        </p:nvGrpSpPr>
        <p:grpSpPr>
          <a:xfrm>
            <a:off x="7835013" y="2927266"/>
            <a:ext cx="622883" cy="621944"/>
            <a:chOff x="1187048" y="238125"/>
            <a:chExt cx="5256397" cy="5248476"/>
          </a:xfrm>
        </p:grpSpPr>
        <p:sp>
          <p:nvSpPr>
            <p:cNvPr id="9432" name="Google Shape;9432;p8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5"/>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5"/>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5"/>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85"/>
          <p:cNvGrpSpPr/>
          <p:nvPr/>
        </p:nvGrpSpPr>
        <p:grpSpPr>
          <a:xfrm>
            <a:off x="2292118" y="2936875"/>
            <a:ext cx="1310987" cy="612407"/>
            <a:chOff x="238125" y="1188750"/>
            <a:chExt cx="7140450" cy="3335550"/>
          </a:xfrm>
        </p:grpSpPr>
        <p:sp>
          <p:nvSpPr>
            <p:cNvPr id="9437" name="Google Shape;9437;p8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85"/>
          <p:cNvGrpSpPr/>
          <p:nvPr/>
        </p:nvGrpSpPr>
        <p:grpSpPr>
          <a:xfrm>
            <a:off x="6617990" y="2927430"/>
            <a:ext cx="1110299" cy="621702"/>
            <a:chOff x="238125" y="1335475"/>
            <a:chExt cx="5418735" cy="3034175"/>
          </a:xfrm>
        </p:grpSpPr>
        <p:sp>
          <p:nvSpPr>
            <p:cNvPr id="9443" name="Google Shape;9443;p8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85"/>
          <p:cNvGrpSpPr/>
          <p:nvPr/>
        </p:nvGrpSpPr>
        <p:grpSpPr>
          <a:xfrm>
            <a:off x="5435649" y="2924327"/>
            <a:ext cx="1074451" cy="627181"/>
            <a:chOff x="5359127" y="2910889"/>
            <a:chExt cx="1097723" cy="640831"/>
          </a:xfrm>
        </p:grpSpPr>
        <p:grpSp>
          <p:nvGrpSpPr>
            <p:cNvPr id="9447" name="Google Shape;9447;p85"/>
            <p:cNvGrpSpPr/>
            <p:nvPr/>
          </p:nvGrpSpPr>
          <p:grpSpPr>
            <a:xfrm>
              <a:off x="5929791" y="3263088"/>
              <a:ext cx="527060" cy="287097"/>
              <a:chOff x="5929791" y="3263088"/>
              <a:chExt cx="527060" cy="287097"/>
            </a:xfrm>
          </p:grpSpPr>
          <p:sp>
            <p:nvSpPr>
              <p:cNvPr id="9448" name="Google Shape;9448;p85"/>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449" name="Google Shape;9449;p85"/>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450" name="Google Shape;9450;p85"/>
            <p:cNvGrpSpPr/>
            <p:nvPr/>
          </p:nvGrpSpPr>
          <p:grpSpPr>
            <a:xfrm>
              <a:off x="5359127" y="3263089"/>
              <a:ext cx="526428" cy="288631"/>
              <a:chOff x="5359127" y="3263089"/>
              <a:chExt cx="526428" cy="288631"/>
            </a:xfrm>
          </p:grpSpPr>
          <p:sp>
            <p:nvSpPr>
              <p:cNvPr id="9451" name="Google Shape;9451;p85"/>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452" name="Google Shape;9452;p85"/>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453" name="Google Shape;9453;p85"/>
            <p:cNvGrpSpPr/>
            <p:nvPr/>
          </p:nvGrpSpPr>
          <p:grpSpPr>
            <a:xfrm>
              <a:off x="5551525" y="2910889"/>
              <a:ext cx="520901" cy="610283"/>
              <a:chOff x="5551525" y="2910889"/>
              <a:chExt cx="520901" cy="610283"/>
            </a:xfrm>
          </p:grpSpPr>
          <p:sp>
            <p:nvSpPr>
              <p:cNvPr id="9454" name="Google Shape;9454;p85"/>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455" name="Google Shape;9455;p85"/>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456" name="Google Shape;9456;p85"/>
            <p:cNvGrpSpPr/>
            <p:nvPr/>
          </p:nvGrpSpPr>
          <p:grpSpPr>
            <a:xfrm>
              <a:off x="5743962" y="2919100"/>
              <a:ext cx="623674" cy="284502"/>
              <a:chOff x="5743962" y="2919100"/>
              <a:chExt cx="623674" cy="284502"/>
            </a:xfrm>
          </p:grpSpPr>
          <p:sp>
            <p:nvSpPr>
              <p:cNvPr id="9457" name="Google Shape;9457;p85"/>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458" name="Google Shape;9458;p85"/>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459" name="Google Shape;9459;p85"/>
          <p:cNvGrpSpPr/>
          <p:nvPr/>
        </p:nvGrpSpPr>
        <p:grpSpPr>
          <a:xfrm>
            <a:off x="7586863" y="2075038"/>
            <a:ext cx="874976" cy="719600"/>
            <a:chOff x="7608988" y="2093194"/>
            <a:chExt cx="817276" cy="672147"/>
          </a:xfrm>
        </p:grpSpPr>
        <p:cxnSp>
          <p:nvCxnSpPr>
            <p:cNvPr id="9460" name="Google Shape;9460;p85"/>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461" name="Google Shape;9461;p85"/>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462" name="Google Shape;9462;p85"/>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463" name="Google Shape;9463;p85"/>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464" name="Google Shape;9464;p85"/>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465" name="Google Shape;9465;p85"/>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466" name="Google Shape;9466;p85"/>
            <p:cNvGrpSpPr/>
            <p:nvPr/>
          </p:nvGrpSpPr>
          <p:grpSpPr>
            <a:xfrm>
              <a:off x="7721175" y="2093194"/>
              <a:ext cx="599587" cy="623846"/>
              <a:chOff x="7721175" y="2093194"/>
              <a:chExt cx="599587" cy="623846"/>
            </a:xfrm>
          </p:grpSpPr>
          <p:grpSp>
            <p:nvGrpSpPr>
              <p:cNvPr id="9467" name="Google Shape;9467;p85"/>
              <p:cNvGrpSpPr/>
              <p:nvPr/>
            </p:nvGrpSpPr>
            <p:grpSpPr>
              <a:xfrm>
                <a:off x="7721175" y="2093194"/>
                <a:ext cx="291605" cy="623846"/>
                <a:chOff x="9405575" y="2061418"/>
                <a:chExt cx="291605" cy="623846"/>
              </a:xfrm>
            </p:grpSpPr>
            <p:sp>
              <p:nvSpPr>
                <p:cNvPr id="9468" name="Google Shape;9468;p85"/>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5"/>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5"/>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5"/>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5"/>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5"/>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5"/>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5" name="Google Shape;9475;p85"/>
              <p:cNvGrpSpPr/>
              <p:nvPr/>
            </p:nvGrpSpPr>
            <p:grpSpPr>
              <a:xfrm flipH="1">
                <a:off x="8029157" y="2093194"/>
                <a:ext cx="291605" cy="623846"/>
                <a:chOff x="9405575" y="2061418"/>
                <a:chExt cx="291605" cy="623846"/>
              </a:xfrm>
            </p:grpSpPr>
            <p:sp>
              <p:nvSpPr>
                <p:cNvPr id="9476" name="Google Shape;9476;p85"/>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5"/>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5"/>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5"/>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5"/>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5"/>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5"/>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483" name="Google Shape;9483;p85"/>
          <p:cNvGrpSpPr/>
          <p:nvPr/>
        </p:nvGrpSpPr>
        <p:grpSpPr>
          <a:xfrm>
            <a:off x="4031299" y="1191441"/>
            <a:ext cx="712557" cy="785901"/>
            <a:chOff x="4206459" y="1191441"/>
            <a:chExt cx="712557" cy="785901"/>
          </a:xfrm>
        </p:grpSpPr>
        <p:sp>
          <p:nvSpPr>
            <p:cNvPr id="9484" name="Google Shape;9484;p85"/>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5"/>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5"/>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5"/>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8" name="Google Shape;9488;p85"/>
            <p:cNvGrpSpPr/>
            <p:nvPr/>
          </p:nvGrpSpPr>
          <p:grpSpPr>
            <a:xfrm>
              <a:off x="4644280" y="1290523"/>
              <a:ext cx="143716" cy="29463"/>
              <a:chOff x="4644280" y="1290523"/>
              <a:chExt cx="143716" cy="29463"/>
            </a:xfrm>
          </p:grpSpPr>
          <p:sp>
            <p:nvSpPr>
              <p:cNvPr id="9489" name="Google Shape;9489;p85"/>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5"/>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5"/>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5"/>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3" name="Google Shape;9493;p85"/>
            <p:cNvGrpSpPr/>
            <p:nvPr/>
          </p:nvGrpSpPr>
          <p:grpSpPr>
            <a:xfrm>
              <a:off x="4356567" y="1191441"/>
              <a:ext cx="143690" cy="29488"/>
              <a:chOff x="4356567" y="1191441"/>
              <a:chExt cx="143690" cy="29488"/>
            </a:xfrm>
          </p:grpSpPr>
          <p:sp>
            <p:nvSpPr>
              <p:cNvPr id="9494" name="Google Shape;9494;p85"/>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5"/>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5"/>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5"/>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85"/>
            <p:cNvGrpSpPr/>
            <p:nvPr/>
          </p:nvGrpSpPr>
          <p:grpSpPr>
            <a:xfrm>
              <a:off x="4339009" y="1863727"/>
              <a:ext cx="143703" cy="29476"/>
              <a:chOff x="4339009" y="1863727"/>
              <a:chExt cx="143703" cy="29476"/>
            </a:xfrm>
          </p:grpSpPr>
          <p:sp>
            <p:nvSpPr>
              <p:cNvPr id="9499" name="Google Shape;9499;p85"/>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5"/>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5"/>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5"/>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3" name="Google Shape;9503;p85"/>
            <p:cNvGrpSpPr/>
            <p:nvPr/>
          </p:nvGrpSpPr>
          <p:grpSpPr>
            <a:xfrm>
              <a:off x="4206459" y="1607315"/>
              <a:ext cx="29539" cy="142899"/>
              <a:chOff x="4206459" y="1607315"/>
              <a:chExt cx="29539" cy="142899"/>
            </a:xfrm>
          </p:grpSpPr>
          <p:sp>
            <p:nvSpPr>
              <p:cNvPr id="9504" name="Google Shape;9504;p85"/>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5"/>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5"/>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5"/>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8" name="Google Shape;9508;p85"/>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5"/>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5"/>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5"/>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2" name="Google Shape;9512;p85"/>
            <p:cNvGrpSpPr/>
            <p:nvPr/>
          </p:nvGrpSpPr>
          <p:grpSpPr>
            <a:xfrm>
              <a:off x="4889463" y="1423737"/>
              <a:ext cx="29552" cy="142899"/>
              <a:chOff x="4889463" y="1423737"/>
              <a:chExt cx="29552" cy="142899"/>
            </a:xfrm>
          </p:grpSpPr>
          <p:sp>
            <p:nvSpPr>
              <p:cNvPr id="9513" name="Google Shape;9513;p85"/>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5"/>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5"/>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5"/>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85"/>
            <p:cNvGrpSpPr/>
            <p:nvPr/>
          </p:nvGrpSpPr>
          <p:grpSpPr>
            <a:xfrm>
              <a:off x="4771663" y="1876896"/>
              <a:ext cx="108651" cy="100447"/>
              <a:chOff x="4771663" y="1876896"/>
              <a:chExt cx="108651" cy="100447"/>
            </a:xfrm>
          </p:grpSpPr>
          <p:sp>
            <p:nvSpPr>
              <p:cNvPr id="9518" name="Google Shape;9518;p85"/>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5"/>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5"/>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5"/>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22" name="Google Shape;9522;p85"/>
          <p:cNvGrpSpPr/>
          <p:nvPr/>
        </p:nvGrpSpPr>
        <p:grpSpPr>
          <a:xfrm>
            <a:off x="4026774" y="2074664"/>
            <a:ext cx="791287" cy="720350"/>
            <a:chOff x="267375" y="1071875"/>
            <a:chExt cx="470500" cy="428550"/>
          </a:xfrm>
        </p:grpSpPr>
        <p:sp>
          <p:nvSpPr>
            <p:cNvPr id="9523" name="Google Shape;9523;p85"/>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5"/>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5"/>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5"/>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5"/>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5"/>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5"/>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5"/>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1" name="Google Shape;9531;p85"/>
          <p:cNvGrpSpPr/>
          <p:nvPr/>
        </p:nvGrpSpPr>
        <p:grpSpPr>
          <a:xfrm>
            <a:off x="727269" y="3719294"/>
            <a:ext cx="1408444" cy="673166"/>
            <a:chOff x="712664" y="3693287"/>
            <a:chExt cx="1460738" cy="698160"/>
          </a:xfrm>
        </p:grpSpPr>
        <p:grpSp>
          <p:nvGrpSpPr>
            <p:cNvPr id="9532" name="Google Shape;9532;p85"/>
            <p:cNvGrpSpPr/>
            <p:nvPr/>
          </p:nvGrpSpPr>
          <p:grpSpPr>
            <a:xfrm>
              <a:off x="1380079" y="4133090"/>
              <a:ext cx="234048" cy="258099"/>
              <a:chOff x="1380079" y="4133090"/>
              <a:chExt cx="234048" cy="258099"/>
            </a:xfrm>
          </p:grpSpPr>
          <p:sp>
            <p:nvSpPr>
              <p:cNvPr id="9533" name="Google Shape;9533;p85"/>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5"/>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5"/>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6" name="Google Shape;9536;p85"/>
            <p:cNvGrpSpPr/>
            <p:nvPr/>
          </p:nvGrpSpPr>
          <p:grpSpPr>
            <a:xfrm>
              <a:off x="884610" y="3864082"/>
              <a:ext cx="1118566" cy="527275"/>
              <a:chOff x="890961" y="3865463"/>
              <a:chExt cx="1115221" cy="525698"/>
            </a:xfrm>
          </p:grpSpPr>
          <p:sp>
            <p:nvSpPr>
              <p:cNvPr id="9537" name="Google Shape;9537;p85"/>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5"/>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5"/>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85"/>
            <p:cNvGrpSpPr/>
            <p:nvPr/>
          </p:nvGrpSpPr>
          <p:grpSpPr>
            <a:xfrm>
              <a:off x="712664" y="3693287"/>
              <a:ext cx="1460738" cy="698160"/>
              <a:chOff x="712664" y="3693025"/>
              <a:chExt cx="1460738" cy="698160"/>
            </a:xfrm>
          </p:grpSpPr>
          <p:sp>
            <p:nvSpPr>
              <p:cNvPr id="9541" name="Google Shape;9541;p85"/>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5"/>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5"/>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5"/>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5"/>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5"/>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47" name="Google Shape;9547;p85"/>
          <p:cNvGrpSpPr/>
          <p:nvPr/>
        </p:nvGrpSpPr>
        <p:grpSpPr>
          <a:xfrm>
            <a:off x="3164985" y="1191441"/>
            <a:ext cx="795485" cy="738831"/>
            <a:chOff x="3348603" y="1236445"/>
            <a:chExt cx="749256" cy="695894"/>
          </a:xfrm>
        </p:grpSpPr>
        <p:grpSp>
          <p:nvGrpSpPr>
            <p:cNvPr id="9548" name="Google Shape;9548;p85"/>
            <p:cNvGrpSpPr/>
            <p:nvPr/>
          </p:nvGrpSpPr>
          <p:grpSpPr>
            <a:xfrm>
              <a:off x="3583779" y="1236445"/>
              <a:ext cx="293795" cy="285811"/>
              <a:chOff x="3750225" y="1774000"/>
              <a:chExt cx="149575" cy="145525"/>
            </a:xfrm>
          </p:grpSpPr>
          <p:sp>
            <p:nvSpPr>
              <p:cNvPr id="9549" name="Google Shape;9549;p8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85"/>
            <p:cNvGrpSpPr/>
            <p:nvPr/>
          </p:nvGrpSpPr>
          <p:grpSpPr>
            <a:xfrm>
              <a:off x="3775534" y="1462599"/>
              <a:ext cx="322325" cy="285958"/>
              <a:chOff x="3847850" y="1889150"/>
              <a:chExt cx="164100" cy="145600"/>
            </a:xfrm>
          </p:grpSpPr>
          <p:sp>
            <p:nvSpPr>
              <p:cNvPr id="9552" name="Google Shape;9552;p8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85"/>
            <p:cNvGrpSpPr/>
            <p:nvPr/>
          </p:nvGrpSpPr>
          <p:grpSpPr>
            <a:xfrm>
              <a:off x="3545329" y="1646528"/>
              <a:ext cx="293746" cy="285811"/>
              <a:chOff x="3730650" y="1982800"/>
              <a:chExt cx="149550" cy="145525"/>
            </a:xfrm>
          </p:grpSpPr>
          <p:sp>
            <p:nvSpPr>
              <p:cNvPr id="9555" name="Google Shape;9555;p8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7" name="Google Shape;9557;p85"/>
            <p:cNvGrpSpPr/>
            <p:nvPr/>
          </p:nvGrpSpPr>
          <p:grpSpPr>
            <a:xfrm>
              <a:off x="3348603" y="1415046"/>
              <a:ext cx="294384" cy="284387"/>
              <a:chOff x="3630494" y="1864938"/>
              <a:chExt cx="149875" cy="144800"/>
            </a:xfrm>
          </p:grpSpPr>
          <p:sp>
            <p:nvSpPr>
              <p:cNvPr id="9558" name="Google Shape;9558;p85"/>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5"/>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60" name="Google Shape;9560;p85"/>
          <p:cNvGrpSpPr/>
          <p:nvPr/>
        </p:nvGrpSpPr>
        <p:grpSpPr>
          <a:xfrm>
            <a:off x="2286512" y="3714337"/>
            <a:ext cx="1324924" cy="678083"/>
            <a:chOff x="2413923" y="3711366"/>
            <a:chExt cx="1374117" cy="703260"/>
          </a:xfrm>
        </p:grpSpPr>
        <p:grpSp>
          <p:nvGrpSpPr>
            <p:cNvPr id="9561" name="Google Shape;9561;p85"/>
            <p:cNvGrpSpPr/>
            <p:nvPr/>
          </p:nvGrpSpPr>
          <p:grpSpPr>
            <a:xfrm>
              <a:off x="2413923" y="3711366"/>
              <a:ext cx="1374117" cy="703260"/>
              <a:chOff x="2413923" y="3711366"/>
              <a:chExt cx="1374117" cy="703260"/>
            </a:xfrm>
          </p:grpSpPr>
          <p:sp>
            <p:nvSpPr>
              <p:cNvPr id="9562" name="Google Shape;9562;p85"/>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3" name="Google Shape;9563;p85"/>
              <p:cNvGrpSpPr/>
              <p:nvPr/>
            </p:nvGrpSpPr>
            <p:grpSpPr>
              <a:xfrm>
                <a:off x="2600284" y="3808654"/>
                <a:ext cx="234506" cy="138009"/>
                <a:chOff x="2600284" y="3808654"/>
                <a:chExt cx="234506" cy="138009"/>
              </a:xfrm>
            </p:grpSpPr>
            <p:sp>
              <p:nvSpPr>
                <p:cNvPr id="9564" name="Google Shape;9564;p85"/>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65" name="Google Shape;9565;p85"/>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566" name="Google Shape;9566;p85"/>
              <p:cNvGrpSpPr/>
              <p:nvPr/>
            </p:nvGrpSpPr>
            <p:grpSpPr>
              <a:xfrm>
                <a:off x="3359659" y="3805664"/>
                <a:ext cx="232294" cy="141000"/>
                <a:chOff x="3359659" y="3805664"/>
                <a:chExt cx="232294" cy="141000"/>
              </a:xfrm>
            </p:grpSpPr>
            <p:sp>
              <p:nvSpPr>
                <p:cNvPr id="9567" name="Google Shape;9567;p85"/>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68" name="Google Shape;9568;p85"/>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569" name="Google Shape;9569;p85"/>
              <p:cNvGrpSpPr/>
              <p:nvPr/>
            </p:nvGrpSpPr>
            <p:grpSpPr>
              <a:xfrm>
                <a:off x="3067316" y="3711366"/>
                <a:ext cx="66900" cy="166809"/>
                <a:chOff x="3067316" y="3711366"/>
                <a:chExt cx="66900" cy="166809"/>
              </a:xfrm>
            </p:grpSpPr>
            <p:sp>
              <p:nvSpPr>
                <p:cNvPr id="9570" name="Google Shape;9570;p85"/>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71" name="Google Shape;9571;p85"/>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572" name="Google Shape;9572;p85"/>
              <p:cNvGrpSpPr/>
              <p:nvPr/>
            </p:nvGrpSpPr>
            <p:grpSpPr>
              <a:xfrm>
                <a:off x="2413923" y="4058666"/>
                <a:ext cx="224119" cy="66900"/>
                <a:chOff x="2413923" y="4058666"/>
                <a:chExt cx="224119" cy="66900"/>
              </a:xfrm>
            </p:grpSpPr>
            <p:sp>
              <p:nvSpPr>
                <p:cNvPr id="9573" name="Google Shape;9573;p85"/>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74" name="Google Shape;9574;p85"/>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575" name="Google Shape;9575;p85"/>
              <p:cNvGrpSpPr/>
              <p:nvPr/>
            </p:nvGrpSpPr>
            <p:grpSpPr>
              <a:xfrm>
                <a:off x="3564643" y="4058666"/>
                <a:ext cx="223397" cy="66900"/>
                <a:chOff x="3564643" y="4058666"/>
                <a:chExt cx="223397" cy="66900"/>
              </a:xfrm>
            </p:grpSpPr>
            <p:sp>
              <p:nvSpPr>
                <p:cNvPr id="9576" name="Google Shape;9576;p85"/>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77" name="Google Shape;9577;p85"/>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9578" name="Google Shape;9578;p85"/>
            <p:cNvGrpSpPr/>
            <p:nvPr/>
          </p:nvGrpSpPr>
          <p:grpSpPr>
            <a:xfrm>
              <a:off x="2633353" y="3965763"/>
              <a:ext cx="933975" cy="445687"/>
              <a:chOff x="2633353" y="3965763"/>
              <a:chExt cx="933975" cy="445687"/>
            </a:xfrm>
          </p:grpSpPr>
          <p:sp>
            <p:nvSpPr>
              <p:cNvPr id="9579" name="Google Shape;9579;p85"/>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5"/>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81" name="Google Shape;9581;p85"/>
          <p:cNvGrpSpPr/>
          <p:nvPr/>
        </p:nvGrpSpPr>
        <p:grpSpPr>
          <a:xfrm>
            <a:off x="6410784" y="1264884"/>
            <a:ext cx="1131087" cy="587383"/>
            <a:chOff x="238125" y="999450"/>
            <a:chExt cx="7140700" cy="3708225"/>
          </a:xfrm>
        </p:grpSpPr>
        <p:sp>
          <p:nvSpPr>
            <p:cNvPr id="9582" name="Google Shape;9582;p85"/>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5"/>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85"/>
          <p:cNvGrpSpPr/>
          <p:nvPr/>
        </p:nvGrpSpPr>
        <p:grpSpPr>
          <a:xfrm>
            <a:off x="3762234" y="3714379"/>
            <a:ext cx="1375854" cy="678131"/>
            <a:chOff x="3913765" y="3641905"/>
            <a:chExt cx="1522805" cy="750560"/>
          </a:xfrm>
        </p:grpSpPr>
        <p:grpSp>
          <p:nvGrpSpPr>
            <p:cNvPr id="9592" name="Google Shape;9592;p85"/>
            <p:cNvGrpSpPr/>
            <p:nvPr/>
          </p:nvGrpSpPr>
          <p:grpSpPr>
            <a:xfrm>
              <a:off x="3913765" y="3997002"/>
              <a:ext cx="1522805" cy="395463"/>
              <a:chOff x="3913765" y="3997002"/>
              <a:chExt cx="1522805" cy="395463"/>
            </a:xfrm>
          </p:grpSpPr>
          <p:grpSp>
            <p:nvGrpSpPr>
              <p:cNvPr id="9593" name="Google Shape;9593;p85"/>
              <p:cNvGrpSpPr/>
              <p:nvPr/>
            </p:nvGrpSpPr>
            <p:grpSpPr>
              <a:xfrm>
                <a:off x="3913765" y="4138659"/>
                <a:ext cx="507602" cy="253806"/>
                <a:chOff x="3913765" y="4138659"/>
                <a:chExt cx="507602" cy="253806"/>
              </a:xfrm>
            </p:grpSpPr>
            <p:sp>
              <p:nvSpPr>
                <p:cNvPr id="9594" name="Google Shape;9594;p85"/>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5"/>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9596" name="Google Shape;9596;p85"/>
              <p:cNvGrpSpPr/>
              <p:nvPr/>
            </p:nvGrpSpPr>
            <p:grpSpPr>
              <a:xfrm>
                <a:off x="4421361" y="3997002"/>
                <a:ext cx="507618" cy="395463"/>
                <a:chOff x="4421361" y="3997002"/>
                <a:chExt cx="507618" cy="395463"/>
              </a:xfrm>
            </p:grpSpPr>
            <p:sp>
              <p:nvSpPr>
                <p:cNvPr id="9597" name="Google Shape;9597;p85"/>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5"/>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9" name="Google Shape;9599;p85"/>
              <p:cNvGrpSpPr/>
              <p:nvPr/>
            </p:nvGrpSpPr>
            <p:grpSpPr>
              <a:xfrm>
                <a:off x="4928973" y="4189418"/>
                <a:ext cx="507596" cy="203047"/>
                <a:chOff x="4928973" y="4189418"/>
                <a:chExt cx="507596" cy="203047"/>
              </a:xfrm>
            </p:grpSpPr>
            <p:sp>
              <p:nvSpPr>
                <p:cNvPr id="9600" name="Google Shape;9600;p85"/>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5"/>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02" name="Google Shape;9602;p85"/>
            <p:cNvGrpSpPr/>
            <p:nvPr/>
          </p:nvGrpSpPr>
          <p:grpSpPr>
            <a:xfrm>
              <a:off x="4482186" y="3641905"/>
              <a:ext cx="397605" cy="349784"/>
              <a:chOff x="2906375" y="1159725"/>
              <a:chExt cx="1860575" cy="1636800"/>
            </a:xfrm>
          </p:grpSpPr>
          <p:sp>
            <p:nvSpPr>
              <p:cNvPr id="9603" name="Google Shape;9603;p85"/>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5"/>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5"/>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5"/>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07" name="Google Shape;9607;p85"/>
          <p:cNvGrpSpPr/>
          <p:nvPr/>
        </p:nvGrpSpPr>
        <p:grpSpPr>
          <a:xfrm>
            <a:off x="6546943" y="2074305"/>
            <a:ext cx="940737" cy="721067"/>
            <a:chOff x="6599718" y="2068734"/>
            <a:chExt cx="940737" cy="721067"/>
          </a:xfrm>
        </p:grpSpPr>
        <p:sp>
          <p:nvSpPr>
            <p:cNvPr id="9608" name="Google Shape;9608;p85"/>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5"/>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5"/>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5"/>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5"/>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5"/>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4" name="Google Shape;9614;p85"/>
            <p:cNvGrpSpPr/>
            <p:nvPr/>
          </p:nvGrpSpPr>
          <p:grpSpPr>
            <a:xfrm>
              <a:off x="6836957" y="2068734"/>
              <a:ext cx="461892" cy="721067"/>
              <a:chOff x="6836957" y="2068734"/>
              <a:chExt cx="461892" cy="721067"/>
            </a:xfrm>
          </p:grpSpPr>
          <p:sp>
            <p:nvSpPr>
              <p:cNvPr id="9615" name="Google Shape;9615;p85"/>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5"/>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5"/>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5"/>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5"/>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5"/>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1" name="Google Shape;9621;p85"/>
              <p:cNvGrpSpPr/>
              <p:nvPr/>
            </p:nvGrpSpPr>
            <p:grpSpPr>
              <a:xfrm>
                <a:off x="6836957" y="2068734"/>
                <a:ext cx="461892" cy="721067"/>
                <a:chOff x="6836957" y="2068734"/>
                <a:chExt cx="461892" cy="721067"/>
              </a:xfrm>
            </p:grpSpPr>
            <p:sp>
              <p:nvSpPr>
                <p:cNvPr id="9622" name="Google Shape;9622;p85"/>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5"/>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5"/>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5"/>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5"/>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5"/>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5"/>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629" name="Google Shape;9629;p85"/>
          <p:cNvGrpSpPr/>
          <p:nvPr/>
        </p:nvGrpSpPr>
        <p:grpSpPr>
          <a:xfrm>
            <a:off x="2430262" y="2078652"/>
            <a:ext cx="712577" cy="712374"/>
            <a:chOff x="2559249" y="2069323"/>
            <a:chExt cx="685566" cy="685634"/>
          </a:xfrm>
        </p:grpSpPr>
        <p:sp>
          <p:nvSpPr>
            <p:cNvPr id="9630" name="Google Shape;9630;p85"/>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5"/>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5"/>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5"/>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5"/>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5"/>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5"/>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5"/>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5"/>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5"/>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5"/>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5"/>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5"/>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3" name="Google Shape;9643;p85"/>
          <p:cNvGrpSpPr/>
          <p:nvPr/>
        </p:nvGrpSpPr>
        <p:grpSpPr>
          <a:xfrm>
            <a:off x="7612699" y="1191441"/>
            <a:ext cx="845645" cy="711911"/>
            <a:chOff x="951975" y="315800"/>
            <a:chExt cx="5860325" cy="4933550"/>
          </a:xfrm>
        </p:grpSpPr>
        <p:sp>
          <p:nvSpPr>
            <p:cNvPr id="9644" name="Google Shape;9644;p85"/>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5"/>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5"/>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5"/>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5"/>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5"/>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5"/>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5"/>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85"/>
          <p:cNvGrpSpPr/>
          <p:nvPr/>
        </p:nvGrpSpPr>
        <p:grpSpPr>
          <a:xfrm>
            <a:off x="3709828" y="2927550"/>
            <a:ext cx="1617932" cy="621724"/>
            <a:chOff x="3862800" y="3038525"/>
            <a:chExt cx="1329006" cy="510698"/>
          </a:xfrm>
        </p:grpSpPr>
        <p:sp>
          <p:nvSpPr>
            <p:cNvPr id="9653" name="Google Shape;9653;p85"/>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5"/>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5" name="Google Shape;9655;p85"/>
            <p:cNvGrpSpPr/>
            <p:nvPr/>
          </p:nvGrpSpPr>
          <p:grpSpPr>
            <a:xfrm>
              <a:off x="3967075" y="3040337"/>
              <a:ext cx="1019927" cy="402126"/>
              <a:chOff x="3967075" y="3040337"/>
              <a:chExt cx="1019927" cy="402126"/>
            </a:xfrm>
          </p:grpSpPr>
          <p:sp>
            <p:nvSpPr>
              <p:cNvPr id="9656" name="Google Shape;9656;p85"/>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5"/>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8" name="Google Shape;9658;p85"/>
            <p:cNvGrpSpPr/>
            <p:nvPr/>
          </p:nvGrpSpPr>
          <p:grpSpPr>
            <a:xfrm>
              <a:off x="4186700" y="3040337"/>
              <a:ext cx="390475" cy="183289"/>
              <a:chOff x="4186700" y="3040337"/>
              <a:chExt cx="390475" cy="183289"/>
            </a:xfrm>
          </p:grpSpPr>
          <p:sp>
            <p:nvSpPr>
              <p:cNvPr id="9659" name="Google Shape;9659;p85"/>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5"/>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1" name="Google Shape;9661;p85"/>
            <p:cNvGrpSpPr/>
            <p:nvPr/>
          </p:nvGrpSpPr>
          <p:grpSpPr>
            <a:xfrm>
              <a:off x="4073727" y="3040337"/>
              <a:ext cx="697794" cy="296263"/>
              <a:chOff x="4073727" y="3040337"/>
              <a:chExt cx="697794" cy="296263"/>
            </a:xfrm>
          </p:grpSpPr>
          <p:sp>
            <p:nvSpPr>
              <p:cNvPr id="9662" name="Google Shape;9662;p85"/>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5"/>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85"/>
            <p:cNvGrpSpPr/>
            <p:nvPr/>
          </p:nvGrpSpPr>
          <p:grpSpPr>
            <a:xfrm>
              <a:off x="3862800" y="3038525"/>
              <a:ext cx="1329006" cy="510698"/>
              <a:chOff x="3862800" y="3038525"/>
              <a:chExt cx="1329006" cy="510698"/>
            </a:xfrm>
          </p:grpSpPr>
          <p:sp>
            <p:nvSpPr>
              <p:cNvPr id="9665" name="Google Shape;9665;p85"/>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5"/>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67" name="Google Shape;9667;p85"/>
          <p:cNvGrpSpPr/>
          <p:nvPr/>
        </p:nvGrpSpPr>
        <p:grpSpPr>
          <a:xfrm>
            <a:off x="718150" y="1191441"/>
            <a:ext cx="883205" cy="775176"/>
            <a:chOff x="649648" y="271400"/>
            <a:chExt cx="6215377" cy="5455143"/>
          </a:xfrm>
        </p:grpSpPr>
        <p:sp>
          <p:nvSpPr>
            <p:cNvPr id="9668" name="Google Shape;9668;p85"/>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5"/>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5"/>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5"/>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5"/>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5"/>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5"/>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5"/>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5"/>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5"/>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5"/>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5"/>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0" name="Google Shape;9680;p85"/>
          <p:cNvGrpSpPr/>
          <p:nvPr/>
        </p:nvGrpSpPr>
        <p:grpSpPr>
          <a:xfrm>
            <a:off x="2326452" y="1191441"/>
            <a:ext cx="767704" cy="815489"/>
            <a:chOff x="2499700" y="1135950"/>
            <a:chExt cx="732402" cy="777990"/>
          </a:xfrm>
        </p:grpSpPr>
        <p:grpSp>
          <p:nvGrpSpPr>
            <p:cNvPr id="9681" name="Google Shape;9681;p85"/>
            <p:cNvGrpSpPr/>
            <p:nvPr/>
          </p:nvGrpSpPr>
          <p:grpSpPr>
            <a:xfrm>
              <a:off x="2499700" y="1135950"/>
              <a:ext cx="732402" cy="694705"/>
              <a:chOff x="2499700" y="1135950"/>
              <a:chExt cx="732402" cy="694705"/>
            </a:xfrm>
          </p:grpSpPr>
          <p:sp>
            <p:nvSpPr>
              <p:cNvPr id="9682" name="Google Shape;9682;p85"/>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5"/>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5"/>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5"/>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5"/>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5"/>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5"/>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5"/>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5"/>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5"/>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5"/>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5"/>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5"/>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5"/>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5"/>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5"/>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5"/>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5"/>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5"/>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5"/>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5"/>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5"/>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5"/>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5"/>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5"/>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5"/>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5"/>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9" name="Google Shape;9709;p85"/>
            <p:cNvGrpSpPr/>
            <p:nvPr/>
          </p:nvGrpSpPr>
          <p:grpSpPr>
            <a:xfrm>
              <a:off x="2517909" y="1188726"/>
              <a:ext cx="702702" cy="725214"/>
              <a:chOff x="2517909" y="1188726"/>
              <a:chExt cx="702702" cy="725214"/>
            </a:xfrm>
          </p:grpSpPr>
          <p:sp>
            <p:nvSpPr>
              <p:cNvPr id="9710" name="Google Shape;9710;p85"/>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5"/>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5"/>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5"/>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5"/>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15" name="Google Shape;9715;p85"/>
          <p:cNvGrpSpPr/>
          <p:nvPr/>
        </p:nvGrpSpPr>
        <p:grpSpPr>
          <a:xfrm>
            <a:off x="1672184" y="1191441"/>
            <a:ext cx="583439" cy="870229"/>
            <a:chOff x="1716825" y="1121550"/>
            <a:chExt cx="622800" cy="928938"/>
          </a:xfrm>
        </p:grpSpPr>
        <p:grpSp>
          <p:nvGrpSpPr>
            <p:cNvPr id="9716" name="Google Shape;9716;p85"/>
            <p:cNvGrpSpPr/>
            <p:nvPr/>
          </p:nvGrpSpPr>
          <p:grpSpPr>
            <a:xfrm>
              <a:off x="1716825" y="1121550"/>
              <a:ext cx="622800" cy="928938"/>
              <a:chOff x="1716825" y="1121550"/>
              <a:chExt cx="622800" cy="928938"/>
            </a:xfrm>
          </p:grpSpPr>
          <p:cxnSp>
            <p:nvCxnSpPr>
              <p:cNvPr id="9717" name="Google Shape;9717;p85"/>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718" name="Google Shape;9718;p85"/>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85"/>
            <p:cNvGrpSpPr/>
            <p:nvPr/>
          </p:nvGrpSpPr>
          <p:grpSpPr>
            <a:xfrm>
              <a:off x="1768050" y="1172775"/>
              <a:ext cx="520200" cy="832000"/>
              <a:chOff x="1768050" y="1172775"/>
              <a:chExt cx="520200" cy="832000"/>
            </a:xfrm>
          </p:grpSpPr>
          <p:cxnSp>
            <p:nvCxnSpPr>
              <p:cNvPr id="9720" name="Google Shape;9720;p85"/>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721" name="Google Shape;9721;p85"/>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85"/>
            <p:cNvGrpSpPr/>
            <p:nvPr/>
          </p:nvGrpSpPr>
          <p:grpSpPr>
            <a:xfrm>
              <a:off x="1820100" y="1225475"/>
              <a:ext cx="416400" cy="729575"/>
              <a:chOff x="1820100" y="1225475"/>
              <a:chExt cx="416400" cy="729575"/>
            </a:xfrm>
          </p:grpSpPr>
          <p:cxnSp>
            <p:nvCxnSpPr>
              <p:cNvPr id="9723" name="Google Shape;9723;p85"/>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724" name="Google Shape;9724;p85"/>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5" name="Google Shape;9725;p85"/>
            <p:cNvGrpSpPr/>
            <p:nvPr/>
          </p:nvGrpSpPr>
          <p:grpSpPr>
            <a:xfrm>
              <a:off x="1874250" y="1278825"/>
              <a:ext cx="308100" cy="605275"/>
              <a:chOff x="1874250" y="1278825"/>
              <a:chExt cx="308100" cy="605275"/>
            </a:xfrm>
          </p:grpSpPr>
          <p:cxnSp>
            <p:nvCxnSpPr>
              <p:cNvPr id="9726" name="Google Shape;9726;p85"/>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727" name="Google Shape;9727;p85"/>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8" name="Google Shape;9728;p85"/>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85"/>
          <p:cNvGrpSpPr/>
          <p:nvPr/>
        </p:nvGrpSpPr>
        <p:grpSpPr>
          <a:xfrm>
            <a:off x="1592007" y="2077763"/>
            <a:ext cx="739072" cy="714152"/>
            <a:chOff x="4334725" y="1355875"/>
            <a:chExt cx="3106650" cy="3001900"/>
          </a:xfrm>
        </p:grpSpPr>
        <p:grpSp>
          <p:nvGrpSpPr>
            <p:cNvPr id="9730" name="Google Shape;9730;p85"/>
            <p:cNvGrpSpPr/>
            <p:nvPr/>
          </p:nvGrpSpPr>
          <p:grpSpPr>
            <a:xfrm>
              <a:off x="4516050" y="1724875"/>
              <a:ext cx="2693725" cy="2632900"/>
              <a:chOff x="4516050" y="1724875"/>
              <a:chExt cx="2693725" cy="2632900"/>
            </a:xfrm>
          </p:grpSpPr>
          <p:sp>
            <p:nvSpPr>
              <p:cNvPr id="9731" name="Google Shape;9731;p85"/>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5"/>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5"/>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85"/>
            <p:cNvGrpSpPr/>
            <p:nvPr/>
          </p:nvGrpSpPr>
          <p:grpSpPr>
            <a:xfrm>
              <a:off x="4334725" y="1355875"/>
              <a:ext cx="3106650" cy="2709650"/>
              <a:chOff x="4334725" y="1355875"/>
              <a:chExt cx="3106650" cy="2709650"/>
            </a:xfrm>
          </p:grpSpPr>
          <p:sp>
            <p:nvSpPr>
              <p:cNvPr id="9735" name="Google Shape;9735;p85"/>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5"/>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5"/>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38" name="Google Shape;9738;p85"/>
          <p:cNvGrpSpPr/>
          <p:nvPr/>
        </p:nvGrpSpPr>
        <p:grpSpPr>
          <a:xfrm>
            <a:off x="7708956" y="3708534"/>
            <a:ext cx="312074" cy="684173"/>
            <a:chOff x="7645573" y="3754300"/>
            <a:chExt cx="293855" cy="644170"/>
          </a:xfrm>
        </p:grpSpPr>
        <p:sp>
          <p:nvSpPr>
            <p:cNvPr id="9739" name="Google Shape;9739;p85"/>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5"/>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1" name="Google Shape;9741;p85"/>
          <p:cNvGrpSpPr/>
          <p:nvPr/>
        </p:nvGrpSpPr>
        <p:grpSpPr>
          <a:xfrm>
            <a:off x="5630944" y="1191441"/>
            <a:ext cx="709011" cy="739359"/>
            <a:chOff x="5830645" y="1256617"/>
            <a:chExt cx="530340" cy="553040"/>
          </a:xfrm>
        </p:grpSpPr>
        <p:grpSp>
          <p:nvGrpSpPr>
            <p:cNvPr id="9742" name="Google Shape;9742;p85"/>
            <p:cNvGrpSpPr/>
            <p:nvPr/>
          </p:nvGrpSpPr>
          <p:grpSpPr>
            <a:xfrm>
              <a:off x="5830645" y="1256617"/>
              <a:ext cx="259743" cy="269909"/>
              <a:chOff x="5830645" y="1256617"/>
              <a:chExt cx="259743" cy="269909"/>
            </a:xfrm>
          </p:grpSpPr>
          <p:sp>
            <p:nvSpPr>
              <p:cNvPr id="9743" name="Google Shape;9743;p85"/>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5"/>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85"/>
            <p:cNvGrpSpPr/>
            <p:nvPr/>
          </p:nvGrpSpPr>
          <p:grpSpPr>
            <a:xfrm>
              <a:off x="6101293" y="1256617"/>
              <a:ext cx="259692" cy="269909"/>
              <a:chOff x="6101293" y="1256617"/>
              <a:chExt cx="259692" cy="269909"/>
            </a:xfrm>
          </p:grpSpPr>
          <p:sp>
            <p:nvSpPr>
              <p:cNvPr id="9746" name="Google Shape;9746;p85"/>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5"/>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8" name="Google Shape;9748;p85"/>
            <p:cNvGrpSpPr/>
            <p:nvPr/>
          </p:nvGrpSpPr>
          <p:grpSpPr>
            <a:xfrm>
              <a:off x="5830645" y="1539749"/>
              <a:ext cx="259692" cy="269909"/>
              <a:chOff x="5830645" y="1539749"/>
              <a:chExt cx="259692" cy="269909"/>
            </a:xfrm>
          </p:grpSpPr>
          <p:sp>
            <p:nvSpPr>
              <p:cNvPr id="9749" name="Google Shape;9749;p85"/>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5"/>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85"/>
            <p:cNvGrpSpPr/>
            <p:nvPr/>
          </p:nvGrpSpPr>
          <p:grpSpPr>
            <a:xfrm>
              <a:off x="6101293" y="1539749"/>
              <a:ext cx="259692" cy="269909"/>
              <a:chOff x="6101293" y="1539749"/>
              <a:chExt cx="259692" cy="269909"/>
            </a:xfrm>
          </p:grpSpPr>
          <p:sp>
            <p:nvSpPr>
              <p:cNvPr id="9752" name="Google Shape;9752;p85"/>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5"/>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4" name="Google Shape;9754;p85"/>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85"/>
          <p:cNvGrpSpPr/>
          <p:nvPr/>
        </p:nvGrpSpPr>
        <p:grpSpPr>
          <a:xfrm>
            <a:off x="732438" y="2927557"/>
            <a:ext cx="1452955" cy="621360"/>
            <a:chOff x="732422" y="2990152"/>
            <a:chExt cx="1337773" cy="572102"/>
          </a:xfrm>
        </p:grpSpPr>
        <p:sp>
          <p:nvSpPr>
            <p:cNvPr id="9756" name="Google Shape;9756;p85"/>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5"/>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5"/>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5"/>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5"/>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5"/>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65" name="Shape 9765"/>
        <p:cNvGrpSpPr/>
        <p:nvPr/>
      </p:nvGrpSpPr>
      <p:grpSpPr>
        <a:xfrm>
          <a:off x="0" y="0"/>
          <a:ext cx="0" cy="0"/>
          <a:chOff x="0" y="0"/>
          <a:chExt cx="0" cy="0"/>
        </a:xfrm>
      </p:grpSpPr>
      <p:grpSp>
        <p:nvGrpSpPr>
          <p:cNvPr id="9766" name="Google Shape;9766;p86"/>
          <p:cNvGrpSpPr/>
          <p:nvPr/>
        </p:nvGrpSpPr>
        <p:grpSpPr>
          <a:xfrm>
            <a:off x="729238" y="1179665"/>
            <a:ext cx="1636117" cy="1526144"/>
            <a:chOff x="729238" y="1179665"/>
            <a:chExt cx="1636117" cy="1526144"/>
          </a:xfrm>
        </p:grpSpPr>
        <p:grpSp>
          <p:nvGrpSpPr>
            <p:cNvPr id="9767" name="Google Shape;9767;p86"/>
            <p:cNvGrpSpPr/>
            <p:nvPr/>
          </p:nvGrpSpPr>
          <p:grpSpPr>
            <a:xfrm>
              <a:off x="729238" y="1179665"/>
              <a:ext cx="80700" cy="1526144"/>
              <a:chOff x="729238" y="1179665"/>
              <a:chExt cx="80700" cy="1526144"/>
            </a:xfrm>
          </p:grpSpPr>
          <p:sp>
            <p:nvSpPr>
              <p:cNvPr id="9768" name="Google Shape;9768;p86"/>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6"/>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6"/>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6"/>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86"/>
            <p:cNvGrpSpPr/>
            <p:nvPr/>
          </p:nvGrpSpPr>
          <p:grpSpPr>
            <a:xfrm>
              <a:off x="903098" y="1179665"/>
              <a:ext cx="80700" cy="1526144"/>
              <a:chOff x="903098" y="1179665"/>
              <a:chExt cx="80700" cy="1526144"/>
            </a:xfrm>
          </p:grpSpPr>
          <p:sp>
            <p:nvSpPr>
              <p:cNvPr id="9779" name="Google Shape;9779;p86"/>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6"/>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6"/>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6"/>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6"/>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6"/>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9" name="Google Shape;9789;p86"/>
            <p:cNvGrpSpPr/>
            <p:nvPr/>
          </p:nvGrpSpPr>
          <p:grpSpPr>
            <a:xfrm>
              <a:off x="1076958" y="1179665"/>
              <a:ext cx="80700" cy="1526144"/>
              <a:chOff x="1076958" y="1179665"/>
              <a:chExt cx="80700" cy="1526144"/>
            </a:xfrm>
          </p:grpSpPr>
          <p:sp>
            <p:nvSpPr>
              <p:cNvPr id="9790" name="Google Shape;9790;p86"/>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6"/>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6"/>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6"/>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6"/>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6"/>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6"/>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86"/>
            <p:cNvGrpSpPr/>
            <p:nvPr/>
          </p:nvGrpSpPr>
          <p:grpSpPr>
            <a:xfrm>
              <a:off x="1247707" y="1179665"/>
              <a:ext cx="80700" cy="1526144"/>
              <a:chOff x="1247707" y="1179665"/>
              <a:chExt cx="80700" cy="1526144"/>
            </a:xfrm>
          </p:grpSpPr>
          <p:sp>
            <p:nvSpPr>
              <p:cNvPr id="9801" name="Google Shape;9801;p86"/>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6"/>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6"/>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1" name="Google Shape;9811;p86"/>
            <p:cNvGrpSpPr/>
            <p:nvPr/>
          </p:nvGrpSpPr>
          <p:grpSpPr>
            <a:xfrm>
              <a:off x="1421567" y="1179665"/>
              <a:ext cx="80700" cy="1526144"/>
              <a:chOff x="1421567" y="1179665"/>
              <a:chExt cx="80700" cy="1526144"/>
            </a:xfrm>
          </p:grpSpPr>
          <p:sp>
            <p:nvSpPr>
              <p:cNvPr id="9812" name="Google Shape;9812;p86"/>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6"/>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6"/>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6"/>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6"/>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6"/>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6"/>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6"/>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86"/>
            <p:cNvGrpSpPr/>
            <p:nvPr/>
          </p:nvGrpSpPr>
          <p:grpSpPr>
            <a:xfrm>
              <a:off x="1592327" y="1179665"/>
              <a:ext cx="80700" cy="1526144"/>
              <a:chOff x="1592327" y="1179665"/>
              <a:chExt cx="80700" cy="1526144"/>
            </a:xfrm>
          </p:grpSpPr>
          <p:sp>
            <p:nvSpPr>
              <p:cNvPr id="9823" name="Google Shape;9823;p86"/>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6"/>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6"/>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6"/>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6"/>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6"/>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86"/>
            <p:cNvGrpSpPr/>
            <p:nvPr/>
          </p:nvGrpSpPr>
          <p:grpSpPr>
            <a:xfrm>
              <a:off x="1766187" y="1179665"/>
              <a:ext cx="80700" cy="1526144"/>
              <a:chOff x="1766187" y="1179665"/>
              <a:chExt cx="80700" cy="1526144"/>
            </a:xfrm>
          </p:grpSpPr>
          <p:sp>
            <p:nvSpPr>
              <p:cNvPr id="9834" name="Google Shape;9834;p86"/>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6"/>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6"/>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6"/>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6"/>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6"/>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6"/>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6"/>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6"/>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86"/>
            <p:cNvGrpSpPr/>
            <p:nvPr/>
          </p:nvGrpSpPr>
          <p:grpSpPr>
            <a:xfrm>
              <a:off x="1936935" y="1179665"/>
              <a:ext cx="80700" cy="1526144"/>
              <a:chOff x="1936935" y="1179665"/>
              <a:chExt cx="80700" cy="1526144"/>
            </a:xfrm>
          </p:grpSpPr>
          <p:sp>
            <p:nvSpPr>
              <p:cNvPr id="9845" name="Google Shape;9845;p86"/>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6"/>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6"/>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6"/>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6"/>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86"/>
            <p:cNvGrpSpPr/>
            <p:nvPr/>
          </p:nvGrpSpPr>
          <p:grpSpPr>
            <a:xfrm>
              <a:off x="2110795" y="1179665"/>
              <a:ext cx="80700" cy="1526144"/>
              <a:chOff x="2110795" y="1179665"/>
              <a:chExt cx="80700" cy="1526144"/>
            </a:xfrm>
          </p:grpSpPr>
          <p:sp>
            <p:nvSpPr>
              <p:cNvPr id="9856" name="Google Shape;9856;p86"/>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6"/>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6"/>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6"/>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86"/>
            <p:cNvGrpSpPr/>
            <p:nvPr/>
          </p:nvGrpSpPr>
          <p:grpSpPr>
            <a:xfrm>
              <a:off x="2284655" y="1179665"/>
              <a:ext cx="80700" cy="1526144"/>
              <a:chOff x="2284655" y="1179665"/>
              <a:chExt cx="80700" cy="1526144"/>
            </a:xfrm>
          </p:grpSpPr>
          <p:sp>
            <p:nvSpPr>
              <p:cNvPr id="9867" name="Google Shape;9867;p86"/>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6"/>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6"/>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6"/>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6"/>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6"/>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77" name="Google Shape;9877;p86"/>
          <p:cNvGrpSpPr/>
          <p:nvPr/>
        </p:nvGrpSpPr>
        <p:grpSpPr>
          <a:xfrm>
            <a:off x="2623904" y="1198803"/>
            <a:ext cx="1364248" cy="1102133"/>
            <a:chOff x="2623904" y="1198803"/>
            <a:chExt cx="1364248" cy="1102133"/>
          </a:xfrm>
        </p:grpSpPr>
        <p:grpSp>
          <p:nvGrpSpPr>
            <p:cNvPr id="9878" name="Google Shape;9878;p86"/>
            <p:cNvGrpSpPr/>
            <p:nvPr/>
          </p:nvGrpSpPr>
          <p:grpSpPr>
            <a:xfrm>
              <a:off x="2623907" y="1198803"/>
              <a:ext cx="1364245" cy="273000"/>
              <a:chOff x="2623907" y="1198803"/>
              <a:chExt cx="1364245" cy="273000"/>
            </a:xfrm>
          </p:grpSpPr>
          <p:sp>
            <p:nvSpPr>
              <p:cNvPr id="9879" name="Google Shape;9879;p86"/>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4" name="Google Shape;9884;p86"/>
            <p:cNvGrpSpPr/>
            <p:nvPr/>
          </p:nvGrpSpPr>
          <p:grpSpPr>
            <a:xfrm>
              <a:off x="2623904" y="1476964"/>
              <a:ext cx="1364245" cy="273000"/>
              <a:chOff x="2623904" y="1476964"/>
              <a:chExt cx="1364245" cy="273000"/>
            </a:xfrm>
          </p:grpSpPr>
          <p:sp>
            <p:nvSpPr>
              <p:cNvPr id="9885" name="Google Shape;9885;p86"/>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6"/>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6"/>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86"/>
            <p:cNvGrpSpPr/>
            <p:nvPr/>
          </p:nvGrpSpPr>
          <p:grpSpPr>
            <a:xfrm>
              <a:off x="2623907" y="1749775"/>
              <a:ext cx="1364245" cy="273000"/>
              <a:chOff x="2623907" y="1749775"/>
              <a:chExt cx="1364245" cy="273000"/>
            </a:xfrm>
          </p:grpSpPr>
          <p:sp>
            <p:nvSpPr>
              <p:cNvPr id="9891" name="Google Shape;9891;p86"/>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6"/>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86"/>
            <p:cNvGrpSpPr/>
            <p:nvPr/>
          </p:nvGrpSpPr>
          <p:grpSpPr>
            <a:xfrm>
              <a:off x="2623904" y="2027936"/>
              <a:ext cx="1364245" cy="273000"/>
              <a:chOff x="2623904" y="2027936"/>
              <a:chExt cx="1364245" cy="273000"/>
            </a:xfrm>
          </p:grpSpPr>
          <p:sp>
            <p:nvSpPr>
              <p:cNvPr id="9897" name="Google Shape;9897;p8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02" name="Google Shape;9902;p86"/>
          <p:cNvGrpSpPr/>
          <p:nvPr/>
        </p:nvGrpSpPr>
        <p:grpSpPr>
          <a:xfrm>
            <a:off x="2613365" y="2657986"/>
            <a:ext cx="1387541" cy="159124"/>
            <a:chOff x="3200660" y="2180272"/>
            <a:chExt cx="2563824" cy="378237"/>
          </a:xfrm>
        </p:grpSpPr>
        <p:sp>
          <p:nvSpPr>
            <p:cNvPr id="9903" name="Google Shape;9903;p8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1" name="Google Shape;9921;p86"/>
          <p:cNvGrpSpPr/>
          <p:nvPr/>
        </p:nvGrpSpPr>
        <p:grpSpPr>
          <a:xfrm>
            <a:off x="2609890" y="2935811"/>
            <a:ext cx="1390502" cy="159625"/>
            <a:chOff x="3530150" y="2790075"/>
            <a:chExt cx="1962600" cy="225300"/>
          </a:xfrm>
        </p:grpSpPr>
        <p:sp>
          <p:nvSpPr>
            <p:cNvPr id="9922" name="Google Shape;9922;p86"/>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6"/>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86"/>
          <p:cNvGrpSpPr/>
          <p:nvPr/>
        </p:nvGrpSpPr>
        <p:grpSpPr>
          <a:xfrm>
            <a:off x="2610543" y="3214137"/>
            <a:ext cx="1411629" cy="153761"/>
            <a:chOff x="3558802" y="4011427"/>
            <a:chExt cx="1866000" cy="111300"/>
          </a:xfrm>
        </p:grpSpPr>
        <p:sp>
          <p:nvSpPr>
            <p:cNvPr id="9925" name="Google Shape;9925;p8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6"/>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7" name="Google Shape;9927;p86"/>
          <p:cNvGrpSpPr/>
          <p:nvPr/>
        </p:nvGrpSpPr>
        <p:grpSpPr>
          <a:xfrm>
            <a:off x="2610235" y="2419536"/>
            <a:ext cx="1383503" cy="119749"/>
            <a:chOff x="3465975" y="2270276"/>
            <a:chExt cx="1986364" cy="171929"/>
          </a:xfrm>
        </p:grpSpPr>
        <p:sp>
          <p:nvSpPr>
            <p:cNvPr id="9928" name="Google Shape;9928;p8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6"/>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6"/>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6"/>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6"/>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6"/>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86"/>
          <p:cNvGrpSpPr/>
          <p:nvPr/>
        </p:nvGrpSpPr>
        <p:grpSpPr>
          <a:xfrm>
            <a:off x="2621243" y="3783187"/>
            <a:ext cx="1369531" cy="195460"/>
            <a:chOff x="723300" y="4253549"/>
            <a:chExt cx="2276482" cy="324900"/>
          </a:xfrm>
        </p:grpSpPr>
        <p:sp>
          <p:nvSpPr>
            <p:cNvPr id="9937" name="Google Shape;9937;p8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6"/>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2" name="Google Shape;9942;p86"/>
          <p:cNvGrpSpPr/>
          <p:nvPr/>
        </p:nvGrpSpPr>
        <p:grpSpPr>
          <a:xfrm>
            <a:off x="2610803" y="3484367"/>
            <a:ext cx="1389066" cy="180119"/>
            <a:chOff x="705948" y="3788465"/>
            <a:chExt cx="2308953" cy="299400"/>
          </a:xfrm>
        </p:grpSpPr>
        <p:sp>
          <p:nvSpPr>
            <p:cNvPr id="9943" name="Google Shape;9943;p8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6"/>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6"/>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8" name="Google Shape;9948;p86"/>
          <p:cNvGrpSpPr/>
          <p:nvPr/>
        </p:nvGrpSpPr>
        <p:grpSpPr>
          <a:xfrm>
            <a:off x="2658741" y="4097347"/>
            <a:ext cx="1304609" cy="294074"/>
            <a:chOff x="2658741" y="4097347"/>
            <a:chExt cx="1304609" cy="294074"/>
          </a:xfrm>
        </p:grpSpPr>
        <p:grpSp>
          <p:nvGrpSpPr>
            <p:cNvPr id="9949" name="Google Shape;9949;p86"/>
            <p:cNvGrpSpPr/>
            <p:nvPr/>
          </p:nvGrpSpPr>
          <p:grpSpPr>
            <a:xfrm>
              <a:off x="2658741" y="4097347"/>
              <a:ext cx="118572" cy="294074"/>
              <a:chOff x="3343310" y="4475555"/>
              <a:chExt cx="127717" cy="316753"/>
            </a:xfrm>
          </p:grpSpPr>
          <p:sp>
            <p:nvSpPr>
              <p:cNvPr id="9950" name="Google Shape;9950;p8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86"/>
            <p:cNvGrpSpPr/>
            <p:nvPr/>
          </p:nvGrpSpPr>
          <p:grpSpPr>
            <a:xfrm>
              <a:off x="3815519" y="4098388"/>
              <a:ext cx="147831" cy="291991"/>
              <a:chOff x="3527539" y="4476677"/>
              <a:chExt cx="159232" cy="314510"/>
            </a:xfrm>
          </p:grpSpPr>
          <p:sp>
            <p:nvSpPr>
              <p:cNvPr id="9953" name="Google Shape;9953;p8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5" name="Google Shape;9955;p86"/>
            <p:cNvGrpSpPr/>
            <p:nvPr/>
          </p:nvGrpSpPr>
          <p:grpSpPr>
            <a:xfrm>
              <a:off x="3511696" y="4098388"/>
              <a:ext cx="147831" cy="291991"/>
              <a:chOff x="3527539" y="4476677"/>
              <a:chExt cx="159232" cy="314510"/>
            </a:xfrm>
          </p:grpSpPr>
          <p:sp>
            <p:nvSpPr>
              <p:cNvPr id="9956" name="Google Shape;9956;p8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8" name="Google Shape;9958;p86"/>
            <p:cNvGrpSpPr/>
            <p:nvPr/>
          </p:nvGrpSpPr>
          <p:grpSpPr>
            <a:xfrm>
              <a:off x="3207874" y="4098388"/>
              <a:ext cx="147831" cy="291991"/>
              <a:chOff x="3527539" y="4476677"/>
              <a:chExt cx="159232" cy="314510"/>
            </a:xfrm>
          </p:grpSpPr>
          <p:sp>
            <p:nvSpPr>
              <p:cNvPr id="9959" name="Google Shape;9959;p8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1" name="Google Shape;9961;p86"/>
            <p:cNvGrpSpPr/>
            <p:nvPr/>
          </p:nvGrpSpPr>
          <p:grpSpPr>
            <a:xfrm>
              <a:off x="2933305" y="4097347"/>
              <a:ext cx="118572" cy="294074"/>
              <a:chOff x="3343310" y="4475555"/>
              <a:chExt cx="127717" cy="316753"/>
            </a:xfrm>
          </p:grpSpPr>
          <p:sp>
            <p:nvSpPr>
              <p:cNvPr id="9962" name="Google Shape;9962;p8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64" name="Google Shape;9964;p86"/>
          <p:cNvGrpSpPr/>
          <p:nvPr/>
        </p:nvGrpSpPr>
        <p:grpSpPr>
          <a:xfrm>
            <a:off x="4277571" y="2080469"/>
            <a:ext cx="1433821" cy="191501"/>
            <a:chOff x="4273350" y="2080469"/>
            <a:chExt cx="1433821" cy="191501"/>
          </a:xfrm>
        </p:grpSpPr>
        <p:grpSp>
          <p:nvGrpSpPr>
            <p:cNvPr id="9965" name="Google Shape;9965;p86"/>
            <p:cNvGrpSpPr/>
            <p:nvPr/>
          </p:nvGrpSpPr>
          <p:grpSpPr>
            <a:xfrm>
              <a:off x="4273350" y="2080469"/>
              <a:ext cx="1433821" cy="0"/>
              <a:chOff x="5224975" y="2962250"/>
              <a:chExt cx="1544400" cy="0"/>
            </a:xfrm>
          </p:grpSpPr>
          <p:cxnSp>
            <p:nvCxnSpPr>
              <p:cNvPr id="9966" name="Google Shape;9966;p86"/>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967" name="Google Shape;9967;p86"/>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968" name="Google Shape;9968;p86"/>
            <p:cNvGrpSpPr/>
            <p:nvPr/>
          </p:nvGrpSpPr>
          <p:grpSpPr>
            <a:xfrm>
              <a:off x="4273350" y="2271969"/>
              <a:ext cx="1433821" cy="0"/>
              <a:chOff x="5224975" y="2962250"/>
              <a:chExt cx="1544400" cy="0"/>
            </a:xfrm>
          </p:grpSpPr>
          <p:cxnSp>
            <p:nvCxnSpPr>
              <p:cNvPr id="9969" name="Google Shape;9969;p86"/>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970" name="Google Shape;9970;p86"/>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971" name="Google Shape;9971;p86"/>
          <p:cNvGrpSpPr/>
          <p:nvPr/>
        </p:nvGrpSpPr>
        <p:grpSpPr>
          <a:xfrm>
            <a:off x="4279126" y="1183036"/>
            <a:ext cx="1430711" cy="743389"/>
            <a:chOff x="5159450" y="1919950"/>
            <a:chExt cx="1541050" cy="862500"/>
          </a:xfrm>
        </p:grpSpPr>
        <p:sp>
          <p:nvSpPr>
            <p:cNvPr id="9972" name="Google Shape;9972;p8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973" name="Google Shape;9973;p86"/>
            <p:cNvGrpSpPr/>
            <p:nvPr/>
          </p:nvGrpSpPr>
          <p:grpSpPr>
            <a:xfrm>
              <a:off x="5159450" y="1919950"/>
              <a:ext cx="1541050" cy="862500"/>
              <a:chOff x="5159450" y="1919950"/>
              <a:chExt cx="1541050" cy="862500"/>
            </a:xfrm>
          </p:grpSpPr>
          <p:cxnSp>
            <p:nvCxnSpPr>
              <p:cNvPr id="9974" name="Google Shape;9974;p8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975" name="Google Shape;9975;p8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976" name="Google Shape;9976;p86"/>
          <p:cNvGrpSpPr/>
          <p:nvPr/>
        </p:nvGrpSpPr>
        <p:grpSpPr>
          <a:xfrm>
            <a:off x="4269239" y="2406364"/>
            <a:ext cx="1450484" cy="1052087"/>
            <a:chOff x="5230575" y="1554475"/>
            <a:chExt cx="2137150" cy="1550150"/>
          </a:xfrm>
        </p:grpSpPr>
        <p:sp>
          <p:nvSpPr>
            <p:cNvPr id="9977" name="Google Shape;9977;p86"/>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6"/>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6"/>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6"/>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6"/>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6"/>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6"/>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6"/>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6"/>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6"/>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6"/>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6"/>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6"/>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0" name="Google Shape;9990;p86"/>
          <p:cNvGrpSpPr/>
          <p:nvPr/>
        </p:nvGrpSpPr>
        <p:grpSpPr>
          <a:xfrm rot="10800000">
            <a:off x="4285790" y="3498553"/>
            <a:ext cx="1417383" cy="887946"/>
            <a:chOff x="5645403" y="2920021"/>
            <a:chExt cx="2650800" cy="2180614"/>
          </a:xfrm>
        </p:grpSpPr>
        <p:sp>
          <p:nvSpPr>
            <p:cNvPr id="9991" name="Google Shape;9991;p86"/>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992" name="Google Shape;9992;p86"/>
            <p:cNvCxnSpPr>
              <a:stCxn id="9991"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993" name="Google Shape;9993;p86"/>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994" name="Google Shape;9994;p86"/>
            <p:cNvCxnSpPr>
              <a:endCxn id="9993"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9995" name="Google Shape;9995;p86"/>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996" name="Google Shape;9996;p86"/>
            <p:cNvCxnSpPr>
              <a:stCxn id="9995"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997" name="Google Shape;9997;p86"/>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998" name="Google Shape;9998;p86"/>
            <p:cNvCxnSpPr>
              <a:endCxn id="9997"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999" name="Google Shape;9999;p86"/>
          <p:cNvGrpSpPr/>
          <p:nvPr/>
        </p:nvGrpSpPr>
        <p:grpSpPr>
          <a:xfrm>
            <a:off x="7386150" y="2401908"/>
            <a:ext cx="1071743" cy="1021579"/>
            <a:chOff x="7189833" y="2022667"/>
            <a:chExt cx="1251159" cy="1192597"/>
          </a:xfrm>
        </p:grpSpPr>
        <p:sp>
          <p:nvSpPr>
            <p:cNvPr id="10000" name="Google Shape;10000;p86"/>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6"/>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6"/>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6"/>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86"/>
          <p:cNvGrpSpPr/>
          <p:nvPr/>
        </p:nvGrpSpPr>
        <p:grpSpPr>
          <a:xfrm>
            <a:off x="727421" y="2828315"/>
            <a:ext cx="1695374" cy="1560837"/>
            <a:chOff x="727421" y="2828315"/>
            <a:chExt cx="1695374" cy="1560837"/>
          </a:xfrm>
        </p:grpSpPr>
        <p:grpSp>
          <p:nvGrpSpPr>
            <p:cNvPr id="10005" name="Google Shape;10005;p86"/>
            <p:cNvGrpSpPr/>
            <p:nvPr/>
          </p:nvGrpSpPr>
          <p:grpSpPr>
            <a:xfrm>
              <a:off x="819108" y="2882501"/>
              <a:ext cx="103104" cy="1426186"/>
              <a:chOff x="4674013" y="3100904"/>
              <a:chExt cx="122758" cy="1698043"/>
            </a:xfrm>
          </p:grpSpPr>
          <p:sp>
            <p:nvSpPr>
              <p:cNvPr id="10006" name="Google Shape;10006;p8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3" name="Google Shape;10013;p86"/>
            <p:cNvGrpSpPr/>
            <p:nvPr/>
          </p:nvGrpSpPr>
          <p:grpSpPr>
            <a:xfrm>
              <a:off x="1062475" y="2882501"/>
              <a:ext cx="103104" cy="1426186"/>
              <a:chOff x="4940438" y="3100904"/>
              <a:chExt cx="122758" cy="1698043"/>
            </a:xfrm>
          </p:grpSpPr>
          <p:sp>
            <p:nvSpPr>
              <p:cNvPr id="10014" name="Google Shape;10014;p8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1" name="Google Shape;10021;p86"/>
            <p:cNvGrpSpPr/>
            <p:nvPr/>
          </p:nvGrpSpPr>
          <p:grpSpPr>
            <a:xfrm>
              <a:off x="1299324" y="2882501"/>
              <a:ext cx="103104" cy="1426186"/>
              <a:chOff x="5206863" y="3100904"/>
              <a:chExt cx="122758" cy="1698043"/>
            </a:xfrm>
          </p:grpSpPr>
          <p:sp>
            <p:nvSpPr>
              <p:cNvPr id="10022" name="Google Shape;10022;p8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9" name="Google Shape;10029;p86"/>
            <p:cNvGrpSpPr/>
            <p:nvPr/>
          </p:nvGrpSpPr>
          <p:grpSpPr>
            <a:xfrm>
              <a:off x="1786057" y="2882501"/>
              <a:ext cx="103104" cy="1426186"/>
              <a:chOff x="6006138" y="3143629"/>
              <a:chExt cx="122758" cy="1698043"/>
            </a:xfrm>
          </p:grpSpPr>
          <p:sp>
            <p:nvSpPr>
              <p:cNvPr id="10030" name="Google Shape;10030;p8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86"/>
            <p:cNvGrpSpPr/>
            <p:nvPr/>
          </p:nvGrpSpPr>
          <p:grpSpPr>
            <a:xfrm>
              <a:off x="2029422" y="2882501"/>
              <a:ext cx="103104" cy="1426186"/>
              <a:chOff x="6805413" y="3100904"/>
              <a:chExt cx="122758" cy="1698043"/>
            </a:xfrm>
          </p:grpSpPr>
          <p:sp>
            <p:nvSpPr>
              <p:cNvPr id="10038" name="Google Shape;10038;p8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5" name="Google Shape;10045;p86"/>
            <p:cNvGrpSpPr/>
            <p:nvPr/>
          </p:nvGrpSpPr>
          <p:grpSpPr>
            <a:xfrm>
              <a:off x="727421" y="2828315"/>
              <a:ext cx="1695374" cy="1560837"/>
              <a:chOff x="734799" y="2782450"/>
              <a:chExt cx="1571100" cy="1577400"/>
            </a:xfrm>
          </p:grpSpPr>
          <p:cxnSp>
            <p:nvCxnSpPr>
              <p:cNvPr id="10046" name="Google Shape;10046;p8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047" name="Google Shape;10047;p8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048" name="Google Shape;10048;p86"/>
            <p:cNvGrpSpPr/>
            <p:nvPr/>
          </p:nvGrpSpPr>
          <p:grpSpPr>
            <a:xfrm>
              <a:off x="2272795" y="2882501"/>
              <a:ext cx="103104" cy="1426186"/>
              <a:chOff x="5206863" y="3100904"/>
              <a:chExt cx="122758" cy="1698043"/>
            </a:xfrm>
          </p:grpSpPr>
          <p:sp>
            <p:nvSpPr>
              <p:cNvPr id="10049" name="Google Shape;10049;p8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6" name="Google Shape;10056;p86"/>
            <p:cNvGrpSpPr/>
            <p:nvPr/>
          </p:nvGrpSpPr>
          <p:grpSpPr>
            <a:xfrm>
              <a:off x="1542694" y="2882501"/>
              <a:ext cx="103104" cy="1426186"/>
              <a:chOff x="6006138" y="3143629"/>
              <a:chExt cx="122758" cy="1698043"/>
            </a:xfrm>
          </p:grpSpPr>
          <p:sp>
            <p:nvSpPr>
              <p:cNvPr id="10057" name="Google Shape;10057;p8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64" name="Google Shape;10064;p86"/>
          <p:cNvGrpSpPr/>
          <p:nvPr/>
        </p:nvGrpSpPr>
        <p:grpSpPr>
          <a:xfrm>
            <a:off x="5936000" y="2405887"/>
            <a:ext cx="1248543" cy="1025319"/>
            <a:chOff x="5183758" y="1210600"/>
            <a:chExt cx="3605380" cy="2960783"/>
          </a:xfrm>
        </p:grpSpPr>
        <p:sp>
          <p:nvSpPr>
            <p:cNvPr id="10065" name="Google Shape;10065;p8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69" name="Google Shape;10069;p86"/>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070" name="Google Shape;10070;p86"/>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071" name="Google Shape;10071;p86"/>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072" name="Google Shape;10072;p86"/>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073" name="Google Shape;10073;p86"/>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4" name="Google Shape;10074;p86"/>
          <p:cNvGrpSpPr/>
          <p:nvPr/>
        </p:nvGrpSpPr>
        <p:grpSpPr>
          <a:xfrm>
            <a:off x="5793062" y="3544204"/>
            <a:ext cx="2664831" cy="843440"/>
            <a:chOff x="5916567" y="1099697"/>
            <a:chExt cx="2556683" cy="809211"/>
          </a:xfrm>
        </p:grpSpPr>
        <p:sp>
          <p:nvSpPr>
            <p:cNvPr id="10075" name="Google Shape;10075;p86"/>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6"/>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6"/>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6"/>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6"/>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6"/>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6"/>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6"/>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3" name="Google Shape;10083;p86"/>
          <p:cNvGrpSpPr/>
          <p:nvPr/>
        </p:nvGrpSpPr>
        <p:grpSpPr>
          <a:xfrm>
            <a:off x="5900602" y="1193063"/>
            <a:ext cx="1299851" cy="1023338"/>
            <a:chOff x="5900602" y="1193063"/>
            <a:chExt cx="1299851" cy="1023338"/>
          </a:xfrm>
        </p:grpSpPr>
        <p:grpSp>
          <p:nvGrpSpPr>
            <p:cNvPr id="10084" name="Google Shape;10084;p86"/>
            <p:cNvGrpSpPr/>
            <p:nvPr/>
          </p:nvGrpSpPr>
          <p:grpSpPr>
            <a:xfrm>
              <a:off x="6743564" y="1193063"/>
              <a:ext cx="456889" cy="700379"/>
              <a:chOff x="6743564" y="1193063"/>
              <a:chExt cx="456889" cy="700379"/>
            </a:xfrm>
          </p:grpSpPr>
          <p:grpSp>
            <p:nvGrpSpPr>
              <p:cNvPr id="10085" name="Google Shape;10085;p86"/>
              <p:cNvGrpSpPr/>
              <p:nvPr/>
            </p:nvGrpSpPr>
            <p:grpSpPr>
              <a:xfrm>
                <a:off x="6743564" y="1690731"/>
                <a:ext cx="214402" cy="202710"/>
                <a:chOff x="6743564" y="1690731"/>
                <a:chExt cx="214402" cy="202710"/>
              </a:xfrm>
            </p:grpSpPr>
            <p:sp>
              <p:nvSpPr>
                <p:cNvPr id="10086" name="Google Shape;10086;p86"/>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6"/>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86"/>
              <p:cNvGrpSpPr/>
              <p:nvPr/>
            </p:nvGrpSpPr>
            <p:grpSpPr>
              <a:xfrm>
                <a:off x="6915505" y="1193063"/>
                <a:ext cx="284947" cy="589637"/>
                <a:chOff x="6915505" y="1193063"/>
                <a:chExt cx="284947" cy="589637"/>
              </a:xfrm>
            </p:grpSpPr>
            <p:sp>
              <p:nvSpPr>
                <p:cNvPr id="10089" name="Google Shape;10089;p8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90" name="Google Shape;10090;p86"/>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091" name="Google Shape;10091;p86"/>
            <p:cNvGrpSpPr/>
            <p:nvPr/>
          </p:nvGrpSpPr>
          <p:grpSpPr>
            <a:xfrm>
              <a:off x="6520337" y="1193063"/>
              <a:ext cx="341815" cy="801589"/>
              <a:chOff x="6520337" y="1193063"/>
              <a:chExt cx="341815" cy="801589"/>
            </a:xfrm>
          </p:grpSpPr>
          <p:grpSp>
            <p:nvGrpSpPr>
              <p:cNvPr id="10092" name="Google Shape;10092;p86"/>
              <p:cNvGrpSpPr/>
              <p:nvPr/>
            </p:nvGrpSpPr>
            <p:grpSpPr>
              <a:xfrm>
                <a:off x="6520337" y="1589527"/>
                <a:ext cx="213950" cy="405125"/>
                <a:chOff x="6520337" y="1589527"/>
                <a:chExt cx="213950" cy="405125"/>
              </a:xfrm>
            </p:grpSpPr>
            <p:sp>
              <p:nvSpPr>
                <p:cNvPr id="10093" name="Google Shape;10093;p8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6"/>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86"/>
              <p:cNvGrpSpPr/>
              <p:nvPr/>
            </p:nvGrpSpPr>
            <p:grpSpPr>
              <a:xfrm>
                <a:off x="6577204" y="1193063"/>
                <a:ext cx="284947" cy="453562"/>
                <a:chOff x="6577204" y="1193063"/>
                <a:chExt cx="284947" cy="453562"/>
              </a:xfrm>
            </p:grpSpPr>
            <p:sp>
              <p:nvSpPr>
                <p:cNvPr id="10096" name="Google Shape;10096;p8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97" name="Google Shape;10097;p86"/>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098" name="Google Shape;10098;p86"/>
            <p:cNvGrpSpPr/>
            <p:nvPr/>
          </p:nvGrpSpPr>
          <p:grpSpPr>
            <a:xfrm>
              <a:off x="6238903" y="1193063"/>
              <a:ext cx="300475" cy="901782"/>
              <a:chOff x="6238903" y="1193063"/>
              <a:chExt cx="300475" cy="901782"/>
            </a:xfrm>
          </p:grpSpPr>
          <p:grpSp>
            <p:nvGrpSpPr>
              <p:cNvPr id="10099" name="Google Shape;10099;p86"/>
              <p:cNvGrpSpPr/>
              <p:nvPr/>
            </p:nvGrpSpPr>
            <p:grpSpPr>
              <a:xfrm>
                <a:off x="6290865" y="1489315"/>
                <a:ext cx="248514" cy="605530"/>
                <a:chOff x="6290865" y="1489315"/>
                <a:chExt cx="248514" cy="605530"/>
              </a:xfrm>
            </p:grpSpPr>
            <p:sp>
              <p:nvSpPr>
                <p:cNvPr id="10100" name="Google Shape;10100;p8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6"/>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86"/>
              <p:cNvGrpSpPr/>
              <p:nvPr/>
            </p:nvGrpSpPr>
            <p:grpSpPr>
              <a:xfrm>
                <a:off x="6238903" y="1193063"/>
                <a:ext cx="284947" cy="327512"/>
                <a:chOff x="6238903" y="1193063"/>
                <a:chExt cx="284947" cy="327512"/>
              </a:xfrm>
            </p:grpSpPr>
            <p:sp>
              <p:nvSpPr>
                <p:cNvPr id="10103" name="Google Shape;10103;p8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04" name="Google Shape;10104;p86"/>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105" name="Google Shape;10105;p86"/>
            <p:cNvGrpSpPr/>
            <p:nvPr/>
          </p:nvGrpSpPr>
          <p:grpSpPr>
            <a:xfrm>
              <a:off x="5900602" y="1193063"/>
              <a:ext cx="444345" cy="1023338"/>
              <a:chOff x="5900602" y="1193063"/>
              <a:chExt cx="444345" cy="1023338"/>
            </a:xfrm>
          </p:grpSpPr>
          <p:grpSp>
            <p:nvGrpSpPr>
              <p:cNvPr id="10106" name="Google Shape;10106;p86"/>
              <p:cNvGrpSpPr/>
              <p:nvPr/>
            </p:nvGrpSpPr>
            <p:grpSpPr>
              <a:xfrm>
                <a:off x="6046501" y="1367785"/>
                <a:ext cx="298446" cy="848616"/>
                <a:chOff x="6046501" y="1367785"/>
                <a:chExt cx="298446" cy="848616"/>
              </a:xfrm>
            </p:grpSpPr>
            <p:sp>
              <p:nvSpPr>
                <p:cNvPr id="10107" name="Google Shape;10107;p8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6"/>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9" name="Google Shape;10109;p86"/>
              <p:cNvGrpSpPr/>
              <p:nvPr/>
            </p:nvGrpSpPr>
            <p:grpSpPr>
              <a:xfrm>
                <a:off x="5900602" y="1193063"/>
                <a:ext cx="284947" cy="182312"/>
                <a:chOff x="5900602" y="1193063"/>
                <a:chExt cx="284947" cy="182312"/>
              </a:xfrm>
            </p:grpSpPr>
            <p:sp>
              <p:nvSpPr>
                <p:cNvPr id="10110" name="Google Shape;10110;p8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11" name="Google Shape;10111;p8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112" name="Google Shape;10112;p86"/>
          <p:cNvGrpSpPr/>
          <p:nvPr/>
        </p:nvGrpSpPr>
        <p:grpSpPr>
          <a:xfrm>
            <a:off x="7238484" y="1193208"/>
            <a:ext cx="1219413" cy="1051365"/>
            <a:chOff x="7287122" y="1165658"/>
            <a:chExt cx="1219413" cy="1051365"/>
          </a:xfrm>
        </p:grpSpPr>
        <p:grpSp>
          <p:nvGrpSpPr>
            <p:cNvPr id="10113" name="Google Shape;10113;p86"/>
            <p:cNvGrpSpPr/>
            <p:nvPr/>
          </p:nvGrpSpPr>
          <p:grpSpPr>
            <a:xfrm>
              <a:off x="7287122" y="1969723"/>
              <a:ext cx="1219413" cy="247300"/>
              <a:chOff x="7287122" y="1969723"/>
              <a:chExt cx="1219413" cy="247300"/>
            </a:xfrm>
          </p:grpSpPr>
          <p:sp>
            <p:nvSpPr>
              <p:cNvPr id="10114" name="Google Shape;10114;p8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5" name="Google Shape;10115;p86"/>
              <p:cNvGrpSpPr/>
              <p:nvPr/>
            </p:nvGrpSpPr>
            <p:grpSpPr>
              <a:xfrm>
                <a:off x="7287122" y="2063892"/>
                <a:ext cx="1151753" cy="73428"/>
                <a:chOff x="7287122" y="2063892"/>
                <a:chExt cx="1151753" cy="73428"/>
              </a:xfrm>
            </p:grpSpPr>
            <p:sp>
              <p:nvSpPr>
                <p:cNvPr id="10116" name="Google Shape;10116;p8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17" name="Google Shape;10117;p8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118" name="Google Shape;10118;p86"/>
            <p:cNvGrpSpPr/>
            <p:nvPr/>
          </p:nvGrpSpPr>
          <p:grpSpPr>
            <a:xfrm>
              <a:off x="7287122" y="1712201"/>
              <a:ext cx="1219403" cy="246767"/>
              <a:chOff x="7287122" y="1712201"/>
              <a:chExt cx="1219403" cy="246767"/>
            </a:xfrm>
          </p:grpSpPr>
          <p:sp>
            <p:nvSpPr>
              <p:cNvPr id="10119" name="Google Shape;10119;p8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0" name="Google Shape;10120;p86"/>
              <p:cNvGrpSpPr/>
              <p:nvPr/>
            </p:nvGrpSpPr>
            <p:grpSpPr>
              <a:xfrm>
                <a:off x="7287122" y="1842861"/>
                <a:ext cx="1005303" cy="73419"/>
                <a:chOff x="7287122" y="1842861"/>
                <a:chExt cx="1005303" cy="73419"/>
              </a:xfrm>
            </p:grpSpPr>
            <p:sp>
              <p:nvSpPr>
                <p:cNvPr id="10121" name="Google Shape;10121;p8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22" name="Google Shape;10122;p8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123" name="Google Shape;10123;p86"/>
            <p:cNvGrpSpPr/>
            <p:nvPr/>
          </p:nvGrpSpPr>
          <p:grpSpPr>
            <a:xfrm>
              <a:off x="7287122" y="1447520"/>
              <a:ext cx="1219403" cy="286667"/>
              <a:chOff x="7287122" y="1447520"/>
              <a:chExt cx="1219403" cy="286667"/>
            </a:xfrm>
          </p:grpSpPr>
          <p:sp>
            <p:nvSpPr>
              <p:cNvPr id="10124" name="Google Shape;10124;p8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5" name="Google Shape;10125;p86"/>
              <p:cNvGrpSpPr/>
              <p:nvPr/>
            </p:nvGrpSpPr>
            <p:grpSpPr>
              <a:xfrm>
                <a:off x="7287122" y="1581977"/>
                <a:ext cx="852803" cy="73428"/>
                <a:chOff x="7287122" y="1581977"/>
                <a:chExt cx="852803" cy="73428"/>
              </a:xfrm>
            </p:grpSpPr>
            <p:sp>
              <p:nvSpPr>
                <p:cNvPr id="10126" name="Google Shape;10126;p8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27" name="Google Shape;10127;p8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128" name="Google Shape;10128;p86"/>
            <p:cNvGrpSpPr/>
            <p:nvPr/>
          </p:nvGrpSpPr>
          <p:grpSpPr>
            <a:xfrm>
              <a:off x="7287122" y="1165658"/>
              <a:ext cx="1219403" cy="344253"/>
              <a:chOff x="7287122" y="1165658"/>
              <a:chExt cx="1219403" cy="344253"/>
            </a:xfrm>
          </p:grpSpPr>
          <p:sp>
            <p:nvSpPr>
              <p:cNvPr id="10129" name="Google Shape;10129;p8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0" name="Google Shape;10130;p86"/>
              <p:cNvGrpSpPr/>
              <p:nvPr/>
            </p:nvGrpSpPr>
            <p:grpSpPr>
              <a:xfrm>
                <a:off x="7287122" y="1341025"/>
                <a:ext cx="695703" cy="73419"/>
                <a:chOff x="7287122" y="1341025"/>
                <a:chExt cx="695703" cy="73419"/>
              </a:xfrm>
            </p:grpSpPr>
            <p:sp>
              <p:nvSpPr>
                <p:cNvPr id="10131" name="Google Shape;10131;p8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32" name="Google Shape;10132;p8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36" name="Shape 10136"/>
        <p:cNvGrpSpPr/>
        <p:nvPr/>
      </p:nvGrpSpPr>
      <p:grpSpPr>
        <a:xfrm>
          <a:off x="0" y="0"/>
          <a:ext cx="0" cy="0"/>
          <a:chOff x="0" y="0"/>
          <a:chExt cx="0" cy="0"/>
        </a:xfrm>
      </p:grpSpPr>
      <p:sp>
        <p:nvSpPr>
          <p:cNvPr id="10137" name="Google Shape;10137;p8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138" name="Google Shape;10138;p87"/>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139" name="Google Shape;10139;p87"/>
          <p:cNvGrpSpPr/>
          <p:nvPr/>
        </p:nvGrpSpPr>
        <p:grpSpPr>
          <a:xfrm>
            <a:off x="866243" y="2291587"/>
            <a:ext cx="415546" cy="355053"/>
            <a:chOff x="866243" y="2291587"/>
            <a:chExt cx="415546" cy="355053"/>
          </a:xfrm>
        </p:grpSpPr>
        <p:sp>
          <p:nvSpPr>
            <p:cNvPr id="10140" name="Google Shape;10140;p87"/>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7"/>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7"/>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7"/>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7"/>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5" name="Google Shape;10145;p87"/>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6" name="Google Shape;10146;p87"/>
          <p:cNvGrpSpPr/>
          <p:nvPr/>
        </p:nvGrpSpPr>
        <p:grpSpPr>
          <a:xfrm>
            <a:off x="1958520" y="2302574"/>
            <a:ext cx="359213" cy="327807"/>
            <a:chOff x="1958520" y="2302574"/>
            <a:chExt cx="359213" cy="327807"/>
          </a:xfrm>
        </p:grpSpPr>
        <p:sp>
          <p:nvSpPr>
            <p:cNvPr id="10147" name="Google Shape;10147;p87"/>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7"/>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7"/>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87"/>
          <p:cNvGrpSpPr/>
          <p:nvPr/>
        </p:nvGrpSpPr>
        <p:grpSpPr>
          <a:xfrm>
            <a:off x="2579882" y="2287427"/>
            <a:ext cx="207582" cy="359594"/>
            <a:chOff x="2656082" y="2287427"/>
            <a:chExt cx="207582" cy="359594"/>
          </a:xfrm>
        </p:grpSpPr>
        <p:sp>
          <p:nvSpPr>
            <p:cNvPr id="10151" name="Google Shape;10151;p87"/>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7"/>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7"/>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7"/>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87"/>
          <p:cNvGrpSpPr/>
          <p:nvPr/>
        </p:nvGrpSpPr>
        <p:grpSpPr>
          <a:xfrm>
            <a:off x="3049653" y="2321468"/>
            <a:ext cx="362991" cy="290018"/>
            <a:chOff x="3049653" y="2321468"/>
            <a:chExt cx="362991" cy="290018"/>
          </a:xfrm>
        </p:grpSpPr>
        <p:sp>
          <p:nvSpPr>
            <p:cNvPr id="10156" name="Google Shape;10156;p87"/>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7"/>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7"/>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7"/>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0" name="Google Shape;10160;p87"/>
          <p:cNvGrpSpPr/>
          <p:nvPr/>
        </p:nvGrpSpPr>
        <p:grpSpPr>
          <a:xfrm>
            <a:off x="3564243" y="2289904"/>
            <a:ext cx="422342" cy="355243"/>
            <a:chOff x="3564243" y="2289904"/>
            <a:chExt cx="422342" cy="355243"/>
          </a:xfrm>
        </p:grpSpPr>
        <p:sp>
          <p:nvSpPr>
            <p:cNvPr id="10161" name="Google Shape;10161;p87"/>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7"/>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7"/>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7"/>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7"/>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6" name="Google Shape;10166;p87"/>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7" name="Google Shape;10167;p87"/>
          <p:cNvGrpSpPr/>
          <p:nvPr/>
        </p:nvGrpSpPr>
        <p:grpSpPr>
          <a:xfrm>
            <a:off x="4687894" y="2289713"/>
            <a:ext cx="359594" cy="353909"/>
            <a:chOff x="4687894" y="2289713"/>
            <a:chExt cx="359594" cy="353909"/>
          </a:xfrm>
        </p:grpSpPr>
        <p:sp>
          <p:nvSpPr>
            <p:cNvPr id="10168" name="Google Shape;10168;p87"/>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7"/>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7"/>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1" name="Google Shape;10171;p87"/>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2" name="Google Shape;10172;p87"/>
          <p:cNvGrpSpPr/>
          <p:nvPr/>
        </p:nvGrpSpPr>
        <p:grpSpPr>
          <a:xfrm>
            <a:off x="6372624" y="2308227"/>
            <a:ext cx="263567" cy="317614"/>
            <a:chOff x="6421399" y="2308227"/>
            <a:chExt cx="263567" cy="317614"/>
          </a:xfrm>
        </p:grpSpPr>
        <p:sp>
          <p:nvSpPr>
            <p:cNvPr id="10173" name="Google Shape;10173;p87"/>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7"/>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7"/>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7"/>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87"/>
          <p:cNvGrpSpPr/>
          <p:nvPr/>
        </p:nvGrpSpPr>
        <p:grpSpPr>
          <a:xfrm>
            <a:off x="6870193" y="2295620"/>
            <a:ext cx="360356" cy="343462"/>
            <a:chOff x="6870193" y="2295620"/>
            <a:chExt cx="360356" cy="343462"/>
          </a:xfrm>
        </p:grpSpPr>
        <p:sp>
          <p:nvSpPr>
            <p:cNvPr id="10178" name="Google Shape;10178;p87"/>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7"/>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87"/>
          <p:cNvGrpSpPr/>
          <p:nvPr/>
        </p:nvGrpSpPr>
        <p:grpSpPr>
          <a:xfrm>
            <a:off x="7441465" y="2302860"/>
            <a:ext cx="342192" cy="327140"/>
            <a:chOff x="7441465" y="2302860"/>
            <a:chExt cx="342192" cy="327140"/>
          </a:xfrm>
        </p:grpSpPr>
        <p:sp>
          <p:nvSpPr>
            <p:cNvPr id="10181" name="Google Shape;10181;p87"/>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7"/>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87"/>
          <p:cNvGrpSpPr/>
          <p:nvPr/>
        </p:nvGrpSpPr>
        <p:grpSpPr>
          <a:xfrm>
            <a:off x="7989683" y="2350207"/>
            <a:ext cx="332761" cy="234066"/>
            <a:chOff x="7989683" y="2350207"/>
            <a:chExt cx="332761" cy="234066"/>
          </a:xfrm>
        </p:grpSpPr>
        <p:sp>
          <p:nvSpPr>
            <p:cNvPr id="10184" name="Google Shape;10184;p87"/>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7"/>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7"/>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7"/>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7"/>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7"/>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0" name="Google Shape;10190;p87"/>
          <p:cNvGrpSpPr/>
          <p:nvPr/>
        </p:nvGrpSpPr>
        <p:grpSpPr>
          <a:xfrm>
            <a:off x="5823294" y="2309751"/>
            <a:ext cx="315327" cy="314978"/>
            <a:chOff x="5823294" y="2309751"/>
            <a:chExt cx="315327" cy="314978"/>
          </a:xfrm>
        </p:grpSpPr>
        <p:sp>
          <p:nvSpPr>
            <p:cNvPr id="10191" name="Google Shape;10191;p87"/>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7"/>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7"/>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7"/>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7"/>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7"/>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7"/>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7"/>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7"/>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7"/>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7"/>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7"/>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7"/>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7"/>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7"/>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7"/>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7"/>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87"/>
          <p:cNvGrpSpPr/>
          <p:nvPr/>
        </p:nvGrpSpPr>
        <p:grpSpPr>
          <a:xfrm>
            <a:off x="2497275" y="2744159"/>
            <a:ext cx="370930" cy="370549"/>
            <a:chOff x="2497275" y="2744159"/>
            <a:chExt cx="370930" cy="370549"/>
          </a:xfrm>
        </p:grpSpPr>
        <p:sp>
          <p:nvSpPr>
            <p:cNvPr id="10209" name="Google Shape;10209;p87"/>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7"/>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7"/>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7"/>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7"/>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7"/>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5" name="Google Shape;10215;p87"/>
          <p:cNvGrpSpPr/>
          <p:nvPr/>
        </p:nvGrpSpPr>
        <p:grpSpPr>
          <a:xfrm>
            <a:off x="860940" y="2746477"/>
            <a:ext cx="371883" cy="365691"/>
            <a:chOff x="860940" y="2746477"/>
            <a:chExt cx="371883" cy="365691"/>
          </a:xfrm>
        </p:grpSpPr>
        <p:sp>
          <p:nvSpPr>
            <p:cNvPr id="10216" name="Google Shape;10216;p87"/>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7"/>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7"/>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7"/>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7"/>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1" name="Google Shape;10221;p87"/>
          <p:cNvGrpSpPr/>
          <p:nvPr/>
        </p:nvGrpSpPr>
        <p:grpSpPr>
          <a:xfrm>
            <a:off x="1493849" y="2775533"/>
            <a:ext cx="283985" cy="341080"/>
            <a:chOff x="1493849" y="2775533"/>
            <a:chExt cx="283985" cy="341080"/>
          </a:xfrm>
        </p:grpSpPr>
        <p:sp>
          <p:nvSpPr>
            <p:cNvPr id="10222" name="Google Shape;10222;p87"/>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7"/>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4" name="Google Shape;10224;p87"/>
          <p:cNvGrpSpPr/>
          <p:nvPr/>
        </p:nvGrpSpPr>
        <p:grpSpPr>
          <a:xfrm>
            <a:off x="1952836" y="2774422"/>
            <a:ext cx="372835" cy="342573"/>
            <a:chOff x="1952836" y="2774422"/>
            <a:chExt cx="372835" cy="342573"/>
          </a:xfrm>
        </p:grpSpPr>
        <p:sp>
          <p:nvSpPr>
            <p:cNvPr id="10225" name="Google Shape;10225;p87"/>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7"/>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7"/>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87"/>
          <p:cNvGrpSpPr/>
          <p:nvPr/>
        </p:nvGrpSpPr>
        <p:grpSpPr>
          <a:xfrm>
            <a:off x="3079916" y="2744477"/>
            <a:ext cx="332729" cy="372518"/>
            <a:chOff x="3079916" y="2744477"/>
            <a:chExt cx="332729" cy="372518"/>
          </a:xfrm>
        </p:grpSpPr>
        <p:sp>
          <p:nvSpPr>
            <p:cNvPr id="10229" name="Google Shape;10229;p87"/>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7"/>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7"/>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2" name="Google Shape;10232;p87"/>
          <p:cNvGrpSpPr/>
          <p:nvPr/>
        </p:nvGrpSpPr>
        <p:grpSpPr>
          <a:xfrm>
            <a:off x="3620576" y="2745525"/>
            <a:ext cx="336889" cy="355592"/>
            <a:chOff x="3620576" y="2745525"/>
            <a:chExt cx="336889" cy="355592"/>
          </a:xfrm>
        </p:grpSpPr>
        <p:sp>
          <p:nvSpPr>
            <p:cNvPr id="10233" name="Google Shape;10233;p87"/>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7"/>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5" name="Google Shape;10235;p87"/>
          <p:cNvGrpSpPr/>
          <p:nvPr/>
        </p:nvGrpSpPr>
        <p:grpSpPr>
          <a:xfrm>
            <a:off x="4126815" y="2760704"/>
            <a:ext cx="380393" cy="363118"/>
            <a:chOff x="4126815" y="2760704"/>
            <a:chExt cx="380393" cy="363118"/>
          </a:xfrm>
        </p:grpSpPr>
        <p:sp>
          <p:nvSpPr>
            <p:cNvPr id="10236" name="Google Shape;10236;p87"/>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7"/>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7"/>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7"/>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87"/>
          <p:cNvGrpSpPr/>
          <p:nvPr/>
        </p:nvGrpSpPr>
        <p:grpSpPr>
          <a:xfrm>
            <a:off x="4675986" y="2745684"/>
            <a:ext cx="381346" cy="368644"/>
            <a:chOff x="4675986" y="2745684"/>
            <a:chExt cx="381346" cy="368644"/>
          </a:xfrm>
        </p:grpSpPr>
        <p:sp>
          <p:nvSpPr>
            <p:cNvPr id="10241" name="Google Shape;10241;p87"/>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7"/>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87"/>
          <p:cNvGrpSpPr/>
          <p:nvPr/>
        </p:nvGrpSpPr>
        <p:grpSpPr>
          <a:xfrm>
            <a:off x="5220616" y="2791061"/>
            <a:ext cx="373185" cy="302466"/>
            <a:chOff x="5220616" y="2791061"/>
            <a:chExt cx="373185" cy="302466"/>
          </a:xfrm>
        </p:grpSpPr>
        <p:sp>
          <p:nvSpPr>
            <p:cNvPr id="10244" name="Google Shape;10244;p87"/>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7"/>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7"/>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7"/>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7"/>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7"/>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7"/>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7"/>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7"/>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7"/>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7"/>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7"/>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7"/>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7"/>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7"/>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7"/>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7"/>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7"/>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2" name="Google Shape;10262;p87"/>
          <p:cNvGrpSpPr/>
          <p:nvPr/>
        </p:nvGrpSpPr>
        <p:grpSpPr>
          <a:xfrm>
            <a:off x="5788661" y="2772517"/>
            <a:ext cx="284366" cy="344097"/>
            <a:chOff x="5864861" y="2772517"/>
            <a:chExt cx="284366" cy="344097"/>
          </a:xfrm>
        </p:grpSpPr>
        <p:sp>
          <p:nvSpPr>
            <p:cNvPr id="10263" name="Google Shape;10263;p87"/>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7"/>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7"/>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7"/>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7"/>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7"/>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9" name="Google Shape;10269;p87"/>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0" name="Google Shape;10270;p87"/>
          <p:cNvGrpSpPr/>
          <p:nvPr/>
        </p:nvGrpSpPr>
        <p:grpSpPr>
          <a:xfrm>
            <a:off x="6974158" y="2789537"/>
            <a:ext cx="255247" cy="327458"/>
            <a:chOff x="6974158" y="2789537"/>
            <a:chExt cx="255247" cy="327458"/>
          </a:xfrm>
        </p:grpSpPr>
        <p:sp>
          <p:nvSpPr>
            <p:cNvPr id="10271" name="Google Shape;10271;p87"/>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7"/>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7"/>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7"/>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7"/>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7"/>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87"/>
          <p:cNvGrpSpPr/>
          <p:nvPr/>
        </p:nvGrpSpPr>
        <p:grpSpPr>
          <a:xfrm>
            <a:off x="7530697" y="2790299"/>
            <a:ext cx="244291" cy="326314"/>
            <a:chOff x="7530697" y="2790299"/>
            <a:chExt cx="244291" cy="326314"/>
          </a:xfrm>
        </p:grpSpPr>
        <p:sp>
          <p:nvSpPr>
            <p:cNvPr id="10278" name="Google Shape;10278;p87"/>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7"/>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7"/>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7"/>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7"/>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7"/>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87"/>
          <p:cNvGrpSpPr/>
          <p:nvPr/>
        </p:nvGrpSpPr>
        <p:grpSpPr>
          <a:xfrm>
            <a:off x="7988191" y="2832248"/>
            <a:ext cx="332348" cy="283985"/>
            <a:chOff x="7988191" y="2832248"/>
            <a:chExt cx="332348" cy="283985"/>
          </a:xfrm>
        </p:grpSpPr>
        <p:sp>
          <p:nvSpPr>
            <p:cNvPr id="10285" name="Google Shape;10285;p87"/>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7"/>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7"/>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8" name="Google Shape;10288;p87"/>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9" name="Google Shape;10289;p87"/>
          <p:cNvGrpSpPr/>
          <p:nvPr/>
        </p:nvGrpSpPr>
        <p:grpSpPr>
          <a:xfrm>
            <a:off x="3588440" y="3258368"/>
            <a:ext cx="364484" cy="262423"/>
            <a:chOff x="3588440" y="3258368"/>
            <a:chExt cx="364484" cy="262423"/>
          </a:xfrm>
        </p:grpSpPr>
        <p:sp>
          <p:nvSpPr>
            <p:cNvPr id="10290" name="Google Shape;10290;p87"/>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7"/>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7"/>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7"/>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7"/>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7"/>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6" name="Google Shape;10296;p87"/>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7" name="Google Shape;10297;p87"/>
          <p:cNvGrpSpPr/>
          <p:nvPr/>
        </p:nvGrpSpPr>
        <p:grpSpPr>
          <a:xfrm>
            <a:off x="5765817" y="3227724"/>
            <a:ext cx="364865" cy="324822"/>
            <a:chOff x="5765817" y="3227724"/>
            <a:chExt cx="364865" cy="324822"/>
          </a:xfrm>
        </p:grpSpPr>
        <p:sp>
          <p:nvSpPr>
            <p:cNvPr id="10298" name="Google Shape;10298;p87"/>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7"/>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7"/>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87"/>
          <p:cNvGrpSpPr/>
          <p:nvPr/>
        </p:nvGrpSpPr>
        <p:grpSpPr>
          <a:xfrm>
            <a:off x="6228583" y="3237664"/>
            <a:ext cx="446539" cy="303895"/>
            <a:chOff x="6228583" y="3237664"/>
            <a:chExt cx="446539" cy="303895"/>
          </a:xfrm>
        </p:grpSpPr>
        <p:sp>
          <p:nvSpPr>
            <p:cNvPr id="10302" name="Google Shape;10302;p87"/>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7"/>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7"/>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7"/>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7"/>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7"/>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7"/>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7"/>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7"/>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7"/>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7"/>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7"/>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7"/>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7"/>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7"/>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7"/>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7"/>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9" name="Google Shape;10319;p87"/>
          <p:cNvGrpSpPr/>
          <p:nvPr/>
        </p:nvGrpSpPr>
        <p:grpSpPr>
          <a:xfrm>
            <a:off x="865862" y="3207306"/>
            <a:ext cx="364484" cy="364897"/>
            <a:chOff x="865862" y="3207306"/>
            <a:chExt cx="364484" cy="364897"/>
          </a:xfrm>
        </p:grpSpPr>
        <p:sp>
          <p:nvSpPr>
            <p:cNvPr id="10320" name="Google Shape;10320;p87"/>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7"/>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7"/>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7"/>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7"/>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7"/>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7"/>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7"/>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7"/>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7"/>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7"/>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7"/>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7"/>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7"/>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87"/>
          <p:cNvGrpSpPr/>
          <p:nvPr/>
        </p:nvGrpSpPr>
        <p:grpSpPr>
          <a:xfrm>
            <a:off x="1404617" y="3226962"/>
            <a:ext cx="370168" cy="325965"/>
            <a:chOff x="1404617" y="3226962"/>
            <a:chExt cx="370168" cy="325965"/>
          </a:xfrm>
        </p:grpSpPr>
        <p:sp>
          <p:nvSpPr>
            <p:cNvPr id="10335" name="Google Shape;10335;p87"/>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7"/>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7"/>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7"/>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7"/>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7"/>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7"/>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7"/>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7"/>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87"/>
          <p:cNvGrpSpPr/>
          <p:nvPr/>
        </p:nvGrpSpPr>
        <p:grpSpPr>
          <a:xfrm>
            <a:off x="1954741" y="3212419"/>
            <a:ext cx="366389" cy="354481"/>
            <a:chOff x="1954741" y="3212419"/>
            <a:chExt cx="366389" cy="354481"/>
          </a:xfrm>
        </p:grpSpPr>
        <p:sp>
          <p:nvSpPr>
            <p:cNvPr id="10345" name="Google Shape;10345;p87"/>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7"/>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7"/>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7"/>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7"/>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7"/>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7"/>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87"/>
          <p:cNvGrpSpPr/>
          <p:nvPr/>
        </p:nvGrpSpPr>
        <p:grpSpPr>
          <a:xfrm>
            <a:off x="3043239" y="3215626"/>
            <a:ext cx="366008" cy="348670"/>
            <a:chOff x="3043239" y="3215626"/>
            <a:chExt cx="366008" cy="348670"/>
          </a:xfrm>
        </p:grpSpPr>
        <p:sp>
          <p:nvSpPr>
            <p:cNvPr id="10353" name="Google Shape;10353;p87"/>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7"/>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5" name="Google Shape;10355;p87"/>
          <p:cNvGrpSpPr/>
          <p:nvPr/>
        </p:nvGrpSpPr>
        <p:grpSpPr>
          <a:xfrm>
            <a:off x="4218333" y="3184982"/>
            <a:ext cx="209107" cy="383442"/>
            <a:chOff x="4218333" y="3184982"/>
            <a:chExt cx="209107" cy="383442"/>
          </a:xfrm>
        </p:grpSpPr>
        <p:sp>
          <p:nvSpPr>
            <p:cNvPr id="10356" name="Google Shape;10356;p87"/>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7"/>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8" name="Google Shape;10358;p87"/>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9" name="Google Shape;10359;p87"/>
          <p:cNvGrpSpPr/>
          <p:nvPr/>
        </p:nvGrpSpPr>
        <p:grpSpPr>
          <a:xfrm>
            <a:off x="6896644" y="3216007"/>
            <a:ext cx="322917" cy="347876"/>
            <a:chOff x="6896644" y="3216007"/>
            <a:chExt cx="322917" cy="347876"/>
          </a:xfrm>
        </p:grpSpPr>
        <p:sp>
          <p:nvSpPr>
            <p:cNvPr id="10360" name="Google Shape;10360;p87"/>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7"/>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7"/>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7"/>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7"/>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7"/>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7"/>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7" name="Google Shape;10367;p87"/>
          <p:cNvGrpSpPr/>
          <p:nvPr/>
        </p:nvGrpSpPr>
        <p:grpSpPr>
          <a:xfrm>
            <a:off x="7429366" y="3223183"/>
            <a:ext cx="334634" cy="333904"/>
            <a:chOff x="7429366" y="3223183"/>
            <a:chExt cx="334634" cy="333904"/>
          </a:xfrm>
        </p:grpSpPr>
        <p:sp>
          <p:nvSpPr>
            <p:cNvPr id="10368" name="Google Shape;10368;p87"/>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7"/>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0" name="Google Shape;10370;p87"/>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1" name="Google Shape;10371;p87"/>
          <p:cNvGrpSpPr/>
          <p:nvPr/>
        </p:nvGrpSpPr>
        <p:grpSpPr>
          <a:xfrm>
            <a:off x="5216456" y="3725484"/>
            <a:ext cx="356196" cy="265631"/>
            <a:chOff x="5216456" y="3725484"/>
            <a:chExt cx="356196" cy="265631"/>
          </a:xfrm>
        </p:grpSpPr>
        <p:sp>
          <p:nvSpPr>
            <p:cNvPr id="10372" name="Google Shape;10372;p87"/>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7"/>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4" name="Google Shape;10374;p87"/>
          <p:cNvGrpSpPr/>
          <p:nvPr/>
        </p:nvGrpSpPr>
        <p:grpSpPr>
          <a:xfrm>
            <a:off x="6849393" y="3733994"/>
            <a:ext cx="355053" cy="248038"/>
            <a:chOff x="6849393" y="3733994"/>
            <a:chExt cx="355053" cy="248038"/>
          </a:xfrm>
        </p:grpSpPr>
        <p:sp>
          <p:nvSpPr>
            <p:cNvPr id="10375" name="Google Shape;10375;p87"/>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7"/>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7"/>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7"/>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7"/>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0" name="Google Shape;10380;p87"/>
          <p:cNvGrpSpPr/>
          <p:nvPr/>
        </p:nvGrpSpPr>
        <p:grpSpPr>
          <a:xfrm>
            <a:off x="7918997" y="3714687"/>
            <a:ext cx="392111" cy="280206"/>
            <a:chOff x="7918997" y="3714687"/>
            <a:chExt cx="392111" cy="280206"/>
          </a:xfrm>
        </p:grpSpPr>
        <p:sp>
          <p:nvSpPr>
            <p:cNvPr id="10381" name="Google Shape;10381;p87"/>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7"/>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7"/>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7"/>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7"/>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6" name="Google Shape;10386;p87"/>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7" name="Google Shape;10387;p87"/>
          <p:cNvGrpSpPr/>
          <p:nvPr/>
        </p:nvGrpSpPr>
        <p:grpSpPr>
          <a:xfrm>
            <a:off x="1408777" y="3680964"/>
            <a:ext cx="357720" cy="355148"/>
            <a:chOff x="1408777" y="3680964"/>
            <a:chExt cx="357720" cy="355148"/>
          </a:xfrm>
        </p:grpSpPr>
        <p:sp>
          <p:nvSpPr>
            <p:cNvPr id="10388" name="Google Shape;10388;p87"/>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7"/>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7"/>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7"/>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7"/>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87"/>
          <p:cNvGrpSpPr/>
          <p:nvPr/>
        </p:nvGrpSpPr>
        <p:grpSpPr>
          <a:xfrm>
            <a:off x="1952836" y="3680964"/>
            <a:ext cx="357720" cy="355148"/>
            <a:chOff x="1952836" y="3680964"/>
            <a:chExt cx="357720" cy="355148"/>
          </a:xfrm>
        </p:grpSpPr>
        <p:sp>
          <p:nvSpPr>
            <p:cNvPr id="10394" name="Google Shape;10394;p87"/>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7"/>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7"/>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7"/>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7"/>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9" name="Google Shape;10399;p87"/>
          <p:cNvGrpSpPr/>
          <p:nvPr/>
        </p:nvGrpSpPr>
        <p:grpSpPr>
          <a:xfrm>
            <a:off x="2496894" y="3680964"/>
            <a:ext cx="357720" cy="355148"/>
            <a:chOff x="2496894" y="3680964"/>
            <a:chExt cx="357720" cy="355148"/>
          </a:xfrm>
        </p:grpSpPr>
        <p:sp>
          <p:nvSpPr>
            <p:cNvPr id="10400" name="Google Shape;10400;p87"/>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7"/>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7"/>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7"/>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7"/>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5" name="Google Shape;10405;p87"/>
          <p:cNvGrpSpPr/>
          <p:nvPr/>
        </p:nvGrpSpPr>
        <p:grpSpPr>
          <a:xfrm>
            <a:off x="3040984" y="3681059"/>
            <a:ext cx="356164" cy="355815"/>
            <a:chOff x="3040984" y="3681059"/>
            <a:chExt cx="356164" cy="355815"/>
          </a:xfrm>
        </p:grpSpPr>
        <p:sp>
          <p:nvSpPr>
            <p:cNvPr id="10406" name="Google Shape;10406;p87"/>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7"/>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7"/>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87"/>
          <p:cNvGrpSpPr/>
          <p:nvPr/>
        </p:nvGrpSpPr>
        <p:grpSpPr>
          <a:xfrm>
            <a:off x="3584280" y="3699191"/>
            <a:ext cx="358069" cy="317995"/>
            <a:chOff x="3584280" y="3699191"/>
            <a:chExt cx="358069" cy="317995"/>
          </a:xfrm>
        </p:grpSpPr>
        <p:sp>
          <p:nvSpPr>
            <p:cNvPr id="10410" name="Google Shape;10410;p87"/>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7"/>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7"/>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7"/>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4" name="Google Shape;10414;p87"/>
          <p:cNvGrpSpPr/>
          <p:nvPr/>
        </p:nvGrpSpPr>
        <p:grpSpPr>
          <a:xfrm>
            <a:off x="4129482" y="3681059"/>
            <a:ext cx="355402" cy="354291"/>
            <a:chOff x="4129482" y="3681059"/>
            <a:chExt cx="355402" cy="354291"/>
          </a:xfrm>
        </p:grpSpPr>
        <p:sp>
          <p:nvSpPr>
            <p:cNvPr id="10415" name="Google Shape;10415;p87"/>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7"/>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7"/>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7"/>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9" name="Google Shape;10419;p87"/>
          <p:cNvGrpSpPr/>
          <p:nvPr/>
        </p:nvGrpSpPr>
        <p:grpSpPr>
          <a:xfrm>
            <a:off x="4673540" y="3680297"/>
            <a:ext cx="355434" cy="355815"/>
            <a:chOff x="4673540" y="3680297"/>
            <a:chExt cx="355434" cy="355815"/>
          </a:xfrm>
        </p:grpSpPr>
        <p:sp>
          <p:nvSpPr>
            <p:cNvPr id="10420" name="Google Shape;10420;p87"/>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7"/>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7"/>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3" name="Google Shape;10423;p87"/>
          <p:cNvGrpSpPr/>
          <p:nvPr/>
        </p:nvGrpSpPr>
        <p:grpSpPr>
          <a:xfrm>
            <a:off x="5779408" y="3699191"/>
            <a:ext cx="317645" cy="318757"/>
            <a:chOff x="5779408" y="3699191"/>
            <a:chExt cx="317645" cy="318757"/>
          </a:xfrm>
        </p:grpSpPr>
        <p:sp>
          <p:nvSpPr>
            <p:cNvPr id="10424" name="Google Shape;10424;p87"/>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7"/>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6" name="Google Shape;10426;p87"/>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7" name="Google Shape;10427;p87"/>
          <p:cNvGrpSpPr/>
          <p:nvPr/>
        </p:nvGrpSpPr>
        <p:grpSpPr>
          <a:xfrm>
            <a:off x="7390435" y="3680868"/>
            <a:ext cx="372073" cy="355243"/>
            <a:chOff x="7390435" y="3680868"/>
            <a:chExt cx="372073" cy="355243"/>
          </a:xfrm>
        </p:grpSpPr>
        <p:sp>
          <p:nvSpPr>
            <p:cNvPr id="10428" name="Google Shape;10428;p87"/>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7"/>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7"/>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7"/>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7"/>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7"/>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4" name="Google Shape;10434;p87"/>
          <p:cNvGrpSpPr/>
          <p:nvPr/>
        </p:nvGrpSpPr>
        <p:grpSpPr>
          <a:xfrm>
            <a:off x="1421638" y="4125629"/>
            <a:ext cx="374709" cy="374010"/>
            <a:chOff x="1421638" y="4125629"/>
            <a:chExt cx="374709" cy="374010"/>
          </a:xfrm>
        </p:grpSpPr>
        <p:sp>
          <p:nvSpPr>
            <p:cNvPr id="10435" name="Google Shape;10435;p87"/>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7"/>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7" name="Google Shape;10437;p87"/>
          <p:cNvGrpSpPr/>
          <p:nvPr/>
        </p:nvGrpSpPr>
        <p:grpSpPr>
          <a:xfrm>
            <a:off x="1973254" y="4156304"/>
            <a:ext cx="357720" cy="342192"/>
            <a:chOff x="1973254" y="4156304"/>
            <a:chExt cx="357720" cy="342192"/>
          </a:xfrm>
        </p:grpSpPr>
        <p:sp>
          <p:nvSpPr>
            <p:cNvPr id="10438" name="Google Shape;10438;p87"/>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7"/>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7"/>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7"/>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7"/>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7"/>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4" name="Google Shape;10444;p87"/>
          <p:cNvGrpSpPr/>
          <p:nvPr/>
        </p:nvGrpSpPr>
        <p:grpSpPr>
          <a:xfrm>
            <a:off x="2523759" y="4135505"/>
            <a:ext cx="341049" cy="340318"/>
            <a:chOff x="2523759" y="4135505"/>
            <a:chExt cx="341049" cy="340318"/>
          </a:xfrm>
        </p:grpSpPr>
        <p:sp>
          <p:nvSpPr>
            <p:cNvPr id="10445" name="Google Shape;10445;p87"/>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7"/>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7" name="Google Shape;10447;p87"/>
          <p:cNvGrpSpPr/>
          <p:nvPr/>
        </p:nvGrpSpPr>
        <p:grpSpPr>
          <a:xfrm>
            <a:off x="3040603" y="4130360"/>
            <a:ext cx="392079" cy="350353"/>
            <a:chOff x="3040603" y="4130360"/>
            <a:chExt cx="392079" cy="350353"/>
          </a:xfrm>
        </p:grpSpPr>
        <p:sp>
          <p:nvSpPr>
            <p:cNvPr id="10448" name="Google Shape;10448;p87"/>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7"/>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7"/>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7"/>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7"/>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7"/>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7"/>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7"/>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7"/>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7"/>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8" name="Google Shape;10458;p87"/>
          <p:cNvGrpSpPr/>
          <p:nvPr/>
        </p:nvGrpSpPr>
        <p:grpSpPr>
          <a:xfrm>
            <a:off x="3662144" y="4135505"/>
            <a:ext cx="232955" cy="340318"/>
            <a:chOff x="3662144" y="4135505"/>
            <a:chExt cx="232955" cy="340318"/>
          </a:xfrm>
        </p:grpSpPr>
        <p:sp>
          <p:nvSpPr>
            <p:cNvPr id="10459" name="Google Shape;10459;p87"/>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7"/>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7"/>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7"/>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3" name="Google Shape;10463;p87"/>
          <p:cNvGrpSpPr/>
          <p:nvPr/>
        </p:nvGrpSpPr>
        <p:grpSpPr>
          <a:xfrm>
            <a:off x="4149138" y="4121151"/>
            <a:ext cx="344065" cy="368644"/>
            <a:chOff x="4149138" y="4121151"/>
            <a:chExt cx="344065" cy="368644"/>
          </a:xfrm>
        </p:grpSpPr>
        <p:sp>
          <p:nvSpPr>
            <p:cNvPr id="10464" name="Google Shape;10464;p87"/>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7"/>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7"/>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7"/>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7"/>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7"/>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7"/>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7"/>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7"/>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7"/>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7"/>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7"/>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6" name="Google Shape;10476;p87"/>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7" name="Google Shape;10477;p87"/>
          <p:cNvGrpSpPr/>
          <p:nvPr/>
        </p:nvGrpSpPr>
        <p:grpSpPr>
          <a:xfrm>
            <a:off x="5206262" y="4174817"/>
            <a:ext cx="397763" cy="262804"/>
            <a:chOff x="5206262" y="4174817"/>
            <a:chExt cx="397763" cy="262804"/>
          </a:xfrm>
        </p:grpSpPr>
        <p:sp>
          <p:nvSpPr>
            <p:cNvPr id="10478" name="Google Shape;10478;p87"/>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7"/>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7"/>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7"/>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7"/>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7"/>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7"/>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5" name="Google Shape;10485;p87"/>
          <p:cNvGrpSpPr/>
          <p:nvPr/>
        </p:nvGrpSpPr>
        <p:grpSpPr>
          <a:xfrm>
            <a:off x="5727616" y="4204699"/>
            <a:ext cx="440505" cy="290018"/>
            <a:chOff x="5727616" y="4204699"/>
            <a:chExt cx="440505" cy="290018"/>
          </a:xfrm>
        </p:grpSpPr>
        <p:sp>
          <p:nvSpPr>
            <p:cNvPr id="10486" name="Google Shape;10486;p87"/>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7"/>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7"/>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7"/>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7"/>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7"/>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7"/>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7"/>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4" name="Google Shape;10494;p87"/>
          <p:cNvGrpSpPr/>
          <p:nvPr/>
        </p:nvGrpSpPr>
        <p:grpSpPr>
          <a:xfrm>
            <a:off x="6410063" y="4135124"/>
            <a:ext cx="159950" cy="364516"/>
            <a:chOff x="6410063" y="4135124"/>
            <a:chExt cx="159950" cy="364516"/>
          </a:xfrm>
        </p:grpSpPr>
        <p:sp>
          <p:nvSpPr>
            <p:cNvPr id="10495" name="Google Shape;10495;p87"/>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7"/>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7"/>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7"/>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9" name="Google Shape;10499;p87"/>
          <p:cNvGrpSpPr/>
          <p:nvPr/>
        </p:nvGrpSpPr>
        <p:grpSpPr>
          <a:xfrm>
            <a:off x="6924652" y="4135505"/>
            <a:ext cx="214378" cy="364135"/>
            <a:chOff x="6924652" y="4135505"/>
            <a:chExt cx="214378" cy="364135"/>
          </a:xfrm>
        </p:grpSpPr>
        <p:sp>
          <p:nvSpPr>
            <p:cNvPr id="10500" name="Google Shape;10500;p87"/>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7"/>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7"/>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7"/>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4" name="Google Shape;10504;p87"/>
          <p:cNvGrpSpPr/>
          <p:nvPr/>
        </p:nvGrpSpPr>
        <p:grpSpPr>
          <a:xfrm>
            <a:off x="7384751" y="4147984"/>
            <a:ext cx="380012" cy="351274"/>
            <a:chOff x="7384751" y="4147984"/>
            <a:chExt cx="380012" cy="351274"/>
          </a:xfrm>
        </p:grpSpPr>
        <p:sp>
          <p:nvSpPr>
            <p:cNvPr id="10505" name="Google Shape;10505;p87"/>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7"/>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7"/>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7"/>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7"/>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13" name="Shape 10513"/>
        <p:cNvGrpSpPr/>
        <p:nvPr/>
      </p:nvGrpSpPr>
      <p:grpSpPr>
        <a:xfrm>
          <a:off x="0" y="0"/>
          <a:ext cx="0" cy="0"/>
          <a:chOff x="0" y="0"/>
          <a:chExt cx="0" cy="0"/>
        </a:xfrm>
      </p:grpSpPr>
      <p:sp>
        <p:nvSpPr>
          <p:cNvPr id="10514" name="Google Shape;10514;p88"/>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515" name="Google Shape;10515;p88"/>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516" name="Google Shape;10516;p88"/>
          <p:cNvGrpSpPr/>
          <p:nvPr/>
        </p:nvGrpSpPr>
        <p:grpSpPr>
          <a:xfrm>
            <a:off x="1989449" y="4282269"/>
            <a:ext cx="374774" cy="346073"/>
            <a:chOff x="1989449" y="4282269"/>
            <a:chExt cx="374774" cy="346073"/>
          </a:xfrm>
        </p:grpSpPr>
        <p:sp>
          <p:nvSpPr>
            <p:cNvPr id="10517" name="Google Shape;10517;p88"/>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8"/>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8"/>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8"/>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8"/>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2" name="Google Shape;10522;p88"/>
          <p:cNvGrpSpPr/>
          <p:nvPr/>
        </p:nvGrpSpPr>
        <p:grpSpPr>
          <a:xfrm>
            <a:off x="2487439" y="4280740"/>
            <a:ext cx="198775" cy="348972"/>
            <a:chOff x="2487439" y="4280740"/>
            <a:chExt cx="198775" cy="348972"/>
          </a:xfrm>
        </p:grpSpPr>
        <p:sp>
          <p:nvSpPr>
            <p:cNvPr id="10523" name="Google Shape;10523;p88"/>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8"/>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8"/>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8"/>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7" name="Google Shape;10527;p88"/>
          <p:cNvGrpSpPr/>
          <p:nvPr/>
        </p:nvGrpSpPr>
        <p:grpSpPr>
          <a:xfrm>
            <a:off x="2810958" y="4273923"/>
            <a:ext cx="353145" cy="361873"/>
            <a:chOff x="2810958" y="4273923"/>
            <a:chExt cx="353145" cy="361873"/>
          </a:xfrm>
        </p:grpSpPr>
        <p:sp>
          <p:nvSpPr>
            <p:cNvPr id="10528" name="Google Shape;10528;p88"/>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8"/>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8"/>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8"/>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8"/>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8"/>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8"/>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88"/>
          <p:cNvGrpSpPr/>
          <p:nvPr/>
        </p:nvGrpSpPr>
        <p:grpSpPr>
          <a:xfrm>
            <a:off x="6275635" y="4282651"/>
            <a:ext cx="209383" cy="366778"/>
            <a:chOff x="6275635" y="4282651"/>
            <a:chExt cx="209383" cy="366778"/>
          </a:xfrm>
        </p:grpSpPr>
        <p:sp>
          <p:nvSpPr>
            <p:cNvPr id="10536" name="Google Shape;10536;p88"/>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8"/>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8" name="Google Shape;10538;p88"/>
          <p:cNvGrpSpPr/>
          <p:nvPr/>
        </p:nvGrpSpPr>
        <p:grpSpPr>
          <a:xfrm>
            <a:off x="6701186" y="4283033"/>
            <a:ext cx="280292" cy="366396"/>
            <a:chOff x="6701186" y="4283033"/>
            <a:chExt cx="280292" cy="366396"/>
          </a:xfrm>
        </p:grpSpPr>
        <p:sp>
          <p:nvSpPr>
            <p:cNvPr id="10539" name="Google Shape;10539;p88"/>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8"/>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1" name="Google Shape;10541;p88"/>
          <p:cNvGrpSpPr/>
          <p:nvPr/>
        </p:nvGrpSpPr>
        <p:grpSpPr>
          <a:xfrm>
            <a:off x="2609571" y="3824958"/>
            <a:ext cx="373627" cy="347347"/>
            <a:chOff x="2609571" y="3824958"/>
            <a:chExt cx="373627" cy="347347"/>
          </a:xfrm>
        </p:grpSpPr>
        <p:sp>
          <p:nvSpPr>
            <p:cNvPr id="10542" name="Google Shape;10542;p88"/>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8"/>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44" name="Google Shape;10544;p88"/>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5" name="Google Shape;10545;p88"/>
          <p:cNvGrpSpPr/>
          <p:nvPr/>
        </p:nvGrpSpPr>
        <p:grpSpPr>
          <a:xfrm>
            <a:off x="916127" y="3807056"/>
            <a:ext cx="221902" cy="380795"/>
            <a:chOff x="916127" y="3807056"/>
            <a:chExt cx="221902" cy="380795"/>
          </a:xfrm>
        </p:grpSpPr>
        <p:sp>
          <p:nvSpPr>
            <p:cNvPr id="10546" name="Google Shape;10546;p88"/>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8"/>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8"/>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8"/>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50" name="Google Shape;10550;p88"/>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8"/>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2" name="Google Shape;10552;p88"/>
          <p:cNvGrpSpPr/>
          <p:nvPr/>
        </p:nvGrpSpPr>
        <p:grpSpPr>
          <a:xfrm>
            <a:off x="3513010" y="3816134"/>
            <a:ext cx="362223" cy="361108"/>
            <a:chOff x="3513010" y="3816134"/>
            <a:chExt cx="362223" cy="361108"/>
          </a:xfrm>
        </p:grpSpPr>
        <p:sp>
          <p:nvSpPr>
            <p:cNvPr id="10553" name="Google Shape;10553;p88"/>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8"/>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8"/>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8"/>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7" name="Google Shape;10557;p88"/>
          <p:cNvGrpSpPr/>
          <p:nvPr/>
        </p:nvGrpSpPr>
        <p:grpSpPr>
          <a:xfrm>
            <a:off x="3950316" y="3820307"/>
            <a:ext cx="369805" cy="353782"/>
            <a:chOff x="3950316" y="3820307"/>
            <a:chExt cx="369805" cy="353782"/>
          </a:xfrm>
        </p:grpSpPr>
        <p:sp>
          <p:nvSpPr>
            <p:cNvPr id="10558" name="Google Shape;10558;p88"/>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8"/>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8"/>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8"/>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2" name="Google Shape;10562;p88"/>
          <p:cNvGrpSpPr/>
          <p:nvPr/>
        </p:nvGrpSpPr>
        <p:grpSpPr>
          <a:xfrm>
            <a:off x="1761909" y="3811961"/>
            <a:ext cx="307974" cy="371716"/>
            <a:chOff x="1761909" y="3811961"/>
            <a:chExt cx="307974" cy="371716"/>
          </a:xfrm>
        </p:grpSpPr>
        <p:sp>
          <p:nvSpPr>
            <p:cNvPr id="10563" name="Google Shape;10563;p88"/>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8"/>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8"/>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8"/>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8"/>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8"/>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8"/>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8"/>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8"/>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8"/>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3" name="Google Shape;10573;p88"/>
          <p:cNvGrpSpPr/>
          <p:nvPr/>
        </p:nvGrpSpPr>
        <p:grpSpPr>
          <a:xfrm>
            <a:off x="5373342" y="3808935"/>
            <a:ext cx="231395" cy="353145"/>
            <a:chOff x="5373342" y="3808935"/>
            <a:chExt cx="231395" cy="353145"/>
          </a:xfrm>
        </p:grpSpPr>
        <p:sp>
          <p:nvSpPr>
            <p:cNvPr id="10574" name="Google Shape;10574;p88"/>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8"/>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8"/>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8"/>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8"/>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8"/>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8"/>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8"/>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8"/>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83" name="Google Shape;10583;p88"/>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4" name="Google Shape;10584;p88"/>
          <p:cNvGrpSpPr/>
          <p:nvPr/>
        </p:nvGrpSpPr>
        <p:grpSpPr>
          <a:xfrm>
            <a:off x="5833775" y="3809445"/>
            <a:ext cx="235185" cy="352253"/>
            <a:chOff x="5833775" y="3809445"/>
            <a:chExt cx="235185" cy="352253"/>
          </a:xfrm>
        </p:grpSpPr>
        <p:sp>
          <p:nvSpPr>
            <p:cNvPr id="10585" name="Google Shape;10585;p88"/>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8"/>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8"/>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88"/>
          <p:cNvGrpSpPr/>
          <p:nvPr/>
        </p:nvGrpSpPr>
        <p:grpSpPr>
          <a:xfrm>
            <a:off x="4942472" y="3809318"/>
            <a:ext cx="238976" cy="352762"/>
            <a:chOff x="4942472" y="3809318"/>
            <a:chExt cx="238976" cy="352762"/>
          </a:xfrm>
        </p:grpSpPr>
        <p:sp>
          <p:nvSpPr>
            <p:cNvPr id="10589" name="Google Shape;10589;p88"/>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8"/>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8"/>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8"/>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8"/>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8"/>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8"/>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6" name="Google Shape;10596;p88"/>
          <p:cNvGrpSpPr/>
          <p:nvPr/>
        </p:nvGrpSpPr>
        <p:grpSpPr>
          <a:xfrm>
            <a:off x="6266525" y="3807788"/>
            <a:ext cx="260223" cy="353527"/>
            <a:chOff x="6266525" y="3807788"/>
            <a:chExt cx="260223" cy="353527"/>
          </a:xfrm>
        </p:grpSpPr>
        <p:sp>
          <p:nvSpPr>
            <p:cNvPr id="10597" name="Google Shape;10597;p88"/>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8"/>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8"/>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8"/>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1" name="Google Shape;10601;p88"/>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2" name="Google Shape;10602;p88"/>
          <p:cNvGrpSpPr/>
          <p:nvPr/>
        </p:nvGrpSpPr>
        <p:grpSpPr>
          <a:xfrm>
            <a:off x="7184363" y="3809604"/>
            <a:ext cx="202184" cy="352762"/>
            <a:chOff x="7184363" y="3809604"/>
            <a:chExt cx="202184" cy="352762"/>
          </a:xfrm>
        </p:grpSpPr>
        <p:sp>
          <p:nvSpPr>
            <p:cNvPr id="10603" name="Google Shape;10603;p88"/>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8"/>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88"/>
          <p:cNvGrpSpPr/>
          <p:nvPr/>
        </p:nvGrpSpPr>
        <p:grpSpPr>
          <a:xfrm>
            <a:off x="7571624" y="3808935"/>
            <a:ext cx="292047" cy="352762"/>
            <a:chOff x="7571624" y="3808935"/>
            <a:chExt cx="292047" cy="352762"/>
          </a:xfrm>
        </p:grpSpPr>
        <p:sp>
          <p:nvSpPr>
            <p:cNvPr id="10606" name="Google Shape;10606;p88"/>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8"/>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8"/>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8"/>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8"/>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8"/>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2" name="Google Shape;10612;p88"/>
          <p:cNvGrpSpPr/>
          <p:nvPr/>
        </p:nvGrpSpPr>
        <p:grpSpPr>
          <a:xfrm>
            <a:off x="2174559" y="3356116"/>
            <a:ext cx="364135" cy="359930"/>
            <a:chOff x="2174559" y="3356116"/>
            <a:chExt cx="364135" cy="359930"/>
          </a:xfrm>
        </p:grpSpPr>
        <p:sp>
          <p:nvSpPr>
            <p:cNvPr id="10613" name="Google Shape;10613;p88"/>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8"/>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5" name="Google Shape;10615;p88"/>
          <p:cNvGrpSpPr/>
          <p:nvPr/>
        </p:nvGrpSpPr>
        <p:grpSpPr>
          <a:xfrm>
            <a:off x="1731934" y="3355639"/>
            <a:ext cx="368371" cy="361554"/>
            <a:chOff x="1731934" y="3355639"/>
            <a:chExt cx="368371" cy="361554"/>
          </a:xfrm>
        </p:grpSpPr>
        <p:sp>
          <p:nvSpPr>
            <p:cNvPr id="10616" name="Google Shape;10616;p88"/>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8"/>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8" name="Google Shape;10618;p88"/>
          <p:cNvGrpSpPr/>
          <p:nvPr/>
        </p:nvGrpSpPr>
        <p:grpSpPr>
          <a:xfrm>
            <a:off x="3990517" y="3354173"/>
            <a:ext cx="279559" cy="363402"/>
            <a:chOff x="3990517" y="3354173"/>
            <a:chExt cx="279559" cy="363402"/>
          </a:xfrm>
        </p:grpSpPr>
        <p:sp>
          <p:nvSpPr>
            <p:cNvPr id="10619" name="Google Shape;10619;p88"/>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8"/>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8"/>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2" name="Google Shape;10622;p88"/>
          <p:cNvGrpSpPr/>
          <p:nvPr/>
        </p:nvGrpSpPr>
        <p:grpSpPr>
          <a:xfrm>
            <a:off x="3497847" y="3417374"/>
            <a:ext cx="379680" cy="237606"/>
            <a:chOff x="3497847" y="3417374"/>
            <a:chExt cx="379680" cy="237606"/>
          </a:xfrm>
        </p:grpSpPr>
        <p:sp>
          <p:nvSpPr>
            <p:cNvPr id="10623" name="Google Shape;10623;p88"/>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8"/>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8"/>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8"/>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88"/>
          <p:cNvGrpSpPr/>
          <p:nvPr/>
        </p:nvGrpSpPr>
        <p:grpSpPr>
          <a:xfrm>
            <a:off x="2612597" y="3367075"/>
            <a:ext cx="376271" cy="337982"/>
            <a:chOff x="2612597" y="3367075"/>
            <a:chExt cx="376271" cy="337982"/>
          </a:xfrm>
        </p:grpSpPr>
        <p:sp>
          <p:nvSpPr>
            <p:cNvPr id="10628" name="Google Shape;10628;p88"/>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8"/>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0" name="Google Shape;10630;p88"/>
          <p:cNvGrpSpPr/>
          <p:nvPr/>
        </p:nvGrpSpPr>
        <p:grpSpPr>
          <a:xfrm>
            <a:off x="3071914" y="3364431"/>
            <a:ext cx="343652" cy="342505"/>
            <a:chOff x="3071914" y="3364431"/>
            <a:chExt cx="343652" cy="342505"/>
          </a:xfrm>
        </p:grpSpPr>
        <p:sp>
          <p:nvSpPr>
            <p:cNvPr id="10631" name="Google Shape;10631;p88"/>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8"/>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8"/>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8"/>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8"/>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6" name="Google Shape;10636;p88"/>
          <p:cNvGrpSpPr/>
          <p:nvPr/>
        </p:nvGrpSpPr>
        <p:grpSpPr>
          <a:xfrm>
            <a:off x="897141" y="3359875"/>
            <a:ext cx="257962" cy="352762"/>
            <a:chOff x="897141" y="3359875"/>
            <a:chExt cx="257962" cy="352762"/>
          </a:xfrm>
        </p:grpSpPr>
        <p:sp>
          <p:nvSpPr>
            <p:cNvPr id="10637" name="Google Shape;10637;p88"/>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8"/>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8"/>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8"/>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8"/>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8"/>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8"/>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8"/>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5" name="Google Shape;10645;p88"/>
          <p:cNvGrpSpPr/>
          <p:nvPr/>
        </p:nvGrpSpPr>
        <p:grpSpPr>
          <a:xfrm>
            <a:off x="1333682" y="3344330"/>
            <a:ext cx="271213" cy="383088"/>
            <a:chOff x="1333682" y="3344330"/>
            <a:chExt cx="271213" cy="383088"/>
          </a:xfrm>
        </p:grpSpPr>
        <p:sp>
          <p:nvSpPr>
            <p:cNvPr id="10646" name="Google Shape;10646;p88"/>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8"/>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8"/>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8"/>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8"/>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8"/>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8"/>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8"/>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8"/>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8"/>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8"/>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7" name="Google Shape;10657;p88"/>
          <p:cNvGrpSpPr/>
          <p:nvPr/>
        </p:nvGrpSpPr>
        <p:grpSpPr>
          <a:xfrm>
            <a:off x="6664394" y="3346974"/>
            <a:ext cx="353113" cy="351998"/>
            <a:chOff x="6664394" y="3346974"/>
            <a:chExt cx="353113" cy="351998"/>
          </a:xfrm>
        </p:grpSpPr>
        <p:sp>
          <p:nvSpPr>
            <p:cNvPr id="10658" name="Google Shape;10658;p88"/>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8"/>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8"/>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8"/>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8"/>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3" name="Google Shape;10663;p88"/>
          <p:cNvGrpSpPr/>
          <p:nvPr/>
        </p:nvGrpSpPr>
        <p:grpSpPr>
          <a:xfrm>
            <a:off x="849741" y="1959307"/>
            <a:ext cx="399398" cy="375443"/>
            <a:chOff x="849741" y="1959307"/>
            <a:chExt cx="399398" cy="375443"/>
          </a:xfrm>
        </p:grpSpPr>
        <p:sp>
          <p:nvSpPr>
            <p:cNvPr id="10664" name="Google Shape;10664;p88"/>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8"/>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88"/>
          <p:cNvGrpSpPr/>
          <p:nvPr/>
        </p:nvGrpSpPr>
        <p:grpSpPr>
          <a:xfrm>
            <a:off x="1284212" y="1963766"/>
            <a:ext cx="379489" cy="366046"/>
            <a:chOff x="1284212" y="1963766"/>
            <a:chExt cx="379489" cy="366046"/>
          </a:xfrm>
        </p:grpSpPr>
        <p:sp>
          <p:nvSpPr>
            <p:cNvPr id="10667" name="Google Shape;10667;p88"/>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8"/>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9" name="Google Shape;10669;p88"/>
          <p:cNvGrpSpPr/>
          <p:nvPr/>
        </p:nvGrpSpPr>
        <p:grpSpPr>
          <a:xfrm>
            <a:off x="3037766" y="1969564"/>
            <a:ext cx="370219" cy="354928"/>
            <a:chOff x="3037766" y="1969564"/>
            <a:chExt cx="370219" cy="354928"/>
          </a:xfrm>
        </p:grpSpPr>
        <p:sp>
          <p:nvSpPr>
            <p:cNvPr id="10670" name="Google Shape;10670;p88"/>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8"/>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8"/>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8"/>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4" name="Google Shape;10674;p88"/>
          <p:cNvGrpSpPr/>
          <p:nvPr/>
        </p:nvGrpSpPr>
        <p:grpSpPr>
          <a:xfrm>
            <a:off x="3982553" y="1971730"/>
            <a:ext cx="304566" cy="350501"/>
            <a:chOff x="3982553" y="1971730"/>
            <a:chExt cx="304566" cy="350501"/>
          </a:xfrm>
        </p:grpSpPr>
        <p:sp>
          <p:nvSpPr>
            <p:cNvPr id="10675" name="Google Shape;10675;p88"/>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8"/>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7" name="Google Shape;10677;p88"/>
          <p:cNvGrpSpPr/>
          <p:nvPr/>
        </p:nvGrpSpPr>
        <p:grpSpPr>
          <a:xfrm>
            <a:off x="2567841" y="1994124"/>
            <a:ext cx="399812" cy="306477"/>
            <a:chOff x="2567841" y="1994124"/>
            <a:chExt cx="399812" cy="306477"/>
          </a:xfrm>
        </p:grpSpPr>
        <p:sp>
          <p:nvSpPr>
            <p:cNvPr id="10678" name="Google Shape;10678;p88"/>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8"/>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8"/>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88"/>
          <p:cNvGrpSpPr/>
          <p:nvPr/>
        </p:nvGrpSpPr>
        <p:grpSpPr>
          <a:xfrm>
            <a:off x="2212084" y="1960358"/>
            <a:ext cx="324698" cy="372863"/>
            <a:chOff x="2212084" y="1960358"/>
            <a:chExt cx="324698" cy="372863"/>
          </a:xfrm>
        </p:grpSpPr>
        <p:sp>
          <p:nvSpPr>
            <p:cNvPr id="10682" name="Google Shape;10682;p88"/>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8"/>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8"/>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5" name="Google Shape;10685;p88"/>
          <p:cNvGrpSpPr/>
          <p:nvPr/>
        </p:nvGrpSpPr>
        <p:grpSpPr>
          <a:xfrm>
            <a:off x="1805901" y="1960358"/>
            <a:ext cx="284847" cy="373627"/>
            <a:chOff x="1805901" y="1960358"/>
            <a:chExt cx="284847" cy="373627"/>
          </a:xfrm>
        </p:grpSpPr>
        <p:sp>
          <p:nvSpPr>
            <p:cNvPr id="10686" name="Google Shape;10686;p88"/>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8"/>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8" name="Google Shape;10688;p88"/>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8"/>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8"/>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1" name="Google Shape;10691;p88"/>
          <p:cNvGrpSpPr/>
          <p:nvPr/>
        </p:nvGrpSpPr>
        <p:grpSpPr>
          <a:xfrm>
            <a:off x="6656812" y="2029388"/>
            <a:ext cx="368690" cy="245793"/>
            <a:chOff x="6656812" y="2029388"/>
            <a:chExt cx="368690" cy="245793"/>
          </a:xfrm>
        </p:grpSpPr>
        <p:sp>
          <p:nvSpPr>
            <p:cNvPr id="10692" name="Google Shape;10692;p88"/>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8"/>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8"/>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8"/>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8"/>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8"/>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8"/>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8"/>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8"/>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8"/>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2" name="Google Shape;10702;p88"/>
          <p:cNvGrpSpPr/>
          <p:nvPr/>
        </p:nvGrpSpPr>
        <p:grpSpPr>
          <a:xfrm>
            <a:off x="4869651" y="2012218"/>
            <a:ext cx="376654" cy="281566"/>
            <a:chOff x="4869651" y="2012218"/>
            <a:chExt cx="376654" cy="281566"/>
          </a:xfrm>
        </p:grpSpPr>
        <p:sp>
          <p:nvSpPr>
            <p:cNvPr id="10703" name="Google Shape;10703;p88"/>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8"/>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8"/>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8"/>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88"/>
          <p:cNvGrpSpPr/>
          <p:nvPr/>
        </p:nvGrpSpPr>
        <p:grpSpPr>
          <a:xfrm>
            <a:off x="5306224" y="2012313"/>
            <a:ext cx="367925" cy="281694"/>
            <a:chOff x="5306224" y="2012313"/>
            <a:chExt cx="367925" cy="281694"/>
          </a:xfrm>
        </p:grpSpPr>
        <p:sp>
          <p:nvSpPr>
            <p:cNvPr id="10708" name="Google Shape;10708;p88"/>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8"/>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0" name="Google Shape;10710;p88"/>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11" name="Google Shape;10711;p88"/>
          <p:cNvGrpSpPr/>
          <p:nvPr/>
        </p:nvGrpSpPr>
        <p:grpSpPr>
          <a:xfrm>
            <a:off x="6195998" y="1983102"/>
            <a:ext cx="368308" cy="338746"/>
            <a:chOff x="6195998" y="1983102"/>
            <a:chExt cx="368308" cy="338746"/>
          </a:xfrm>
        </p:grpSpPr>
        <p:sp>
          <p:nvSpPr>
            <p:cNvPr id="10712" name="Google Shape;10712;p88"/>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8"/>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8"/>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5" name="Google Shape;10715;p88"/>
          <p:cNvGrpSpPr/>
          <p:nvPr/>
        </p:nvGrpSpPr>
        <p:grpSpPr>
          <a:xfrm>
            <a:off x="7542031" y="2011835"/>
            <a:ext cx="369072" cy="280037"/>
            <a:chOff x="7542031" y="2011835"/>
            <a:chExt cx="369072" cy="280037"/>
          </a:xfrm>
        </p:grpSpPr>
        <p:sp>
          <p:nvSpPr>
            <p:cNvPr id="10716" name="Google Shape;10716;p88"/>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8"/>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8"/>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8"/>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8"/>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8"/>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8"/>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8"/>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8"/>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5" name="Google Shape;10725;p88"/>
          <p:cNvGrpSpPr/>
          <p:nvPr/>
        </p:nvGrpSpPr>
        <p:grpSpPr>
          <a:xfrm>
            <a:off x="8010427" y="3348503"/>
            <a:ext cx="278795" cy="351615"/>
            <a:chOff x="8010427" y="3348503"/>
            <a:chExt cx="278795" cy="351615"/>
          </a:xfrm>
        </p:grpSpPr>
        <p:sp>
          <p:nvSpPr>
            <p:cNvPr id="10726" name="Google Shape;10726;p88"/>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8"/>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8"/>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8"/>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0" name="Google Shape;10730;p88"/>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1" name="Google Shape;10731;p88"/>
          <p:cNvGrpSpPr/>
          <p:nvPr/>
        </p:nvGrpSpPr>
        <p:grpSpPr>
          <a:xfrm>
            <a:off x="7141900" y="3349204"/>
            <a:ext cx="281057" cy="351010"/>
            <a:chOff x="7141900" y="3349204"/>
            <a:chExt cx="281057" cy="351010"/>
          </a:xfrm>
        </p:grpSpPr>
        <p:sp>
          <p:nvSpPr>
            <p:cNvPr id="10732" name="Google Shape;10732;p88"/>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8"/>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8"/>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5" name="Google Shape;10735;p88"/>
          <p:cNvGrpSpPr/>
          <p:nvPr/>
        </p:nvGrpSpPr>
        <p:grpSpPr>
          <a:xfrm>
            <a:off x="5314188" y="3350032"/>
            <a:ext cx="363752" cy="353113"/>
            <a:chOff x="5314188" y="3350032"/>
            <a:chExt cx="363752" cy="353113"/>
          </a:xfrm>
        </p:grpSpPr>
        <p:sp>
          <p:nvSpPr>
            <p:cNvPr id="10736" name="Google Shape;10736;p88"/>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8"/>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8" name="Google Shape;10738;p88"/>
          <p:cNvGrpSpPr/>
          <p:nvPr/>
        </p:nvGrpSpPr>
        <p:grpSpPr>
          <a:xfrm>
            <a:off x="6203579" y="3348981"/>
            <a:ext cx="351615" cy="350373"/>
            <a:chOff x="6203579" y="3348981"/>
            <a:chExt cx="351615" cy="350373"/>
          </a:xfrm>
        </p:grpSpPr>
        <p:sp>
          <p:nvSpPr>
            <p:cNvPr id="10739" name="Google Shape;10739;p88"/>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8"/>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8"/>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8"/>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8"/>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4" name="Google Shape;10744;p88"/>
          <p:cNvGrpSpPr/>
          <p:nvPr/>
        </p:nvGrpSpPr>
        <p:grpSpPr>
          <a:xfrm>
            <a:off x="5829984" y="3350032"/>
            <a:ext cx="220755" cy="352348"/>
            <a:chOff x="5829984" y="3350032"/>
            <a:chExt cx="220755" cy="352348"/>
          </a:xfrm>
        </p:grpSpPr>
        <p:sp>
          <p:nvSpPr>
            <p:cNvPr id="10745" name="Google Shape;10745;p88"/>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8"/>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8"/>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8"/>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88"/>
          <p:cNvGrpSpPr/>
          <p:nvPr/>
        </p:nvGrpSpPr>
        <p:grpSpPr>
          <a:xfrm>
            <a:off x="4882170" y="3349841"/>
            <a:ext cx="358464" cy="352316"/>
            <a:chOff x="4882170" y="3349841"/>
            <a:chExt cx="358464" cy="352316"/>
          </a:xfrm>
        </p:grpSpPr>
        <p:sp>
          <p:nvSpPr>
            <p:cNvPr id="10750" name="Google Shape;10750;p88"/>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8"/>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52" name="Google Shape;10752;p88"/>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8"/>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54" name="Google Shape;10754;p88"/>
          <p:cNvGrpSpPr/>
          <p:nvPr/>
        </p:nvGrpSpPr>
        <p:grpSpPr>
          <a:xfrm>
            <a:off x="3044965" y="2435220"/>
            <a:ext cx="400194" cy="324316"/>
            <a:chOff x="3044965" y="2435220"/>
            <a:chExt cx="400194" cy="324316"/>
          </a:xfrm>
        </p:grpSpPr>
        <p:sp>
          <p:nvSpPr>
            <p:cNvPr id="10755" name="Google Shape;10755;p88"/>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8"/>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8"/>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8" name="Google Shape;10758;p88"/>
          <p:cNvGrpSpPr/>
          <p:nvPr/>
        </p:nvGrpSpPr>
        <p:grpSpPr>
          <a:xfrm>
            <a:off x="4878379" y="2473892"/>
            <a:ext cx="367161" cy="287523"/>
            <a:chOff x="4878379" y="2473892"/>
            <a:chExt cx="367161" cy="287523"/>
          </a:xfrm>
        </p:grpSpPr>
        <p:sp>
          <p:nvSpPr>
            <p:cNvPr id="10759" name="Google Shape;10759;p88"/>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8"/>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8"/>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8"/>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8"/>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88"/>
          <p:cNvGrpSpPr/>
          <p:nvPr/>
        </p:nvGrpSpPr>
        <p:grpSpPr>
          <a:xfrm>
            <a:off x="1325719" y="2887689"/>
            <a:ext cx="290581" cy="372481"/>
            <a:chOff x="1325719" y="2887689"/>
            <a:chExt cx="290581" cy="372481"/>
          </a:xfrm>
        </p:grpSpPr>
        <p:sp>
          <p:nvSpPr>
            <p:cNvPr id="10765" name="Google Shape;10765;p88"/>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8"/>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7" name="Google Shape;10767;p88"/>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8" name="Google Shape;10768;p88"/>
          <p:cNvGrpSpPr/>
          <p:nvPr/>
        </p:nvGrpSpPr>
        <p:grpSpPr>
          <a:xfrm>
            <a:off x="3510335" y="2892499"/>
            <a:ext cx="360726" cy="361204"/>
            <a:chOff x="3510335" y="2892499"/>
            <a:chExt cx="360726" cy="361204"/>
          </a:xfrm>
        </p:grpSpPr>
        <p:sp>
          <p:nvSpPr>
            <p:cNvPr id="10769" name="Google Shape;10769;p88"/>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8"/>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8"/>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8"/>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8"/>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88"/>
          <p:cNvGrpSpPr/>
          <p:nvPr/>
        </p:nvGrpSpPr>
        <p:grpSpPr>
          <a:xfrm>
            <a:off x="3086313" y="2877049"/>
            <a:ext cx="320143" cy="392581"/>
            <a:chOff x="3086313" y="2877049"/>
            <a:chExt cx="320143" cy="392581"/>
          </a:xfrm>
        </p:grpSpPr>
        <p:sp>
          <p:nvSpPr>
            <p:cNvPr id="10775" name="Google Shape;10775;p88"/>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8"/>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8"/>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8"/>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8"/>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8"/>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8"/>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8"/>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8"/>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8"/>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8"/>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8"/>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87" name="Google Shape;10787;p88"/>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8" name="Google Shape;10788;p88"/>
          <p:cNvGrpSpPr/>
          <p:nvPr/>
        </p:nvGrpSpPr>
        <p:grpSpPr>
          <a:xfrm>
            <a:off x="861113" y="2885746"/>
            <a:ext cx="333809" cy="373277"/>
            <a:chOff x="861113" y="2885746"/>
            <a:chExt cx="333809" cy="373277"/>
          </a:xfrm>
        </p:grpSpPr>
        <p:sp>
          <p:nvSpPr>
            <p:cNvPr id="10789" name="Google Shape;10789;p88"/>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8"/>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8"/>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2" name="Google Shape;10792;p88"/>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8"/>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4" name="Google Shape;10794;p88"/>
          <p:cNvGrpSpPr/>
          <p:nvPr/>
        </p:nvGrpSpPr>
        <p:grpSpPr>
          <a:xfrm>
            <a:off x="1297654" y="1504481"/>
            <a:ext cx="349354" cy="362223"/>
            <a:chOff x="1297654" y="1504481"/>
            <a:chExt cx="349354" cy="362223"/>
          </a:xfrm>
        </p:grpSpPr>
        <p:sp>
          <p:nvSpPr>
            <p:cNvPr id="10795" name="Google Shape;10795;p88"/>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8"/>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8"/>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8" name="Google Shape;10798;p88"/>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9" name="Google Shape;10799;p88"/>
          <p:cNvGrpSpPr/>
          <p:nvPr/>
        </p:nvGrpSpPr>
        <p:grpSpPr>
          <a:xfrm>
            <a:off x="852385" y="1510916"/>
            <a:ext cx="353145" cy="351998"/>
            <a:chOff x="852385" y="1510916"/>
            <a:chExt cx="353145" cy="351998"/>
          </a:xfrm>
        </p:grpSpPr>
        <p:sp>
          <p:nvSpPr>
            <p:cNvPr id="10800" name="Google Shape;10800;p88"/>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8"/>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8"/>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3" name="Google Shape;10803;p88"/>
          <p:cNvGrpSpPr/>
          <p:nvPr/>
        </p:nvGrpSpPr>
        <p:grpSpPr>
          <a:xfrm>
            <a:off x="1745217" y="1515471"/>
            <a:ext cx="343269" cy="342505"/>
            <a:chOff x="1745217" y="1515471"/>
            <a:chExt cx="343269" cy="342505"/>
          </a:xfrm>
        </p:grpSpPr>
        <p:sp>
          <p:nvSpPr>
            <p:cNvPr id="10804" name="Google Shape;10804;p88"/>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8"/>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8"/>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8"/>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8" name="Google Shape;10808;p88"/>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9" name="Google Shape;10809;p88"/>
          <p:cNvGrpSpPr/>
          <p:nvPr/>
        </p:nvGrpSpPr>
        <p:grpSpPr>
          <a:xfrm>
            <a:off x="3042703" y="1529137"/>
            <a:ext cx="411535" cy="315587"/>
            <a:chOff x="3042703" y="1529137"/>
            <a:chExt cx="411535" cy="315587"/>
          </a:xfrm>
        </p:grpSpPr>
        <p:sp>
          <p:nvSpPr>
            <p:cNvPr id="10810" name="Google Shape;10810;p88"/>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8"/>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8"/>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8"/>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8"/>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8"/>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8"/>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8"/>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8"/>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8"/>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0" name="Google Shape;10820;p88"/>
          <p:cNvGrpSpPr/>
          <p:nvPr/>
        </p:nvGrpSpPr>
        <p:grpSpPr>
          <a:xfrm>
            <a:off x="2629289" y="1544682"/>
            <a:ext cx="350501" cy="284497"/>
            <a:chOff x="2629289" y="1544682"/>
            <a:chExt cx="350501" cy="284497"/>
          </a:xfrm>
        </p:grpSpPr>
        <p:sp>
          <p:nvSpPr>
            <p:cNvPr id="10821" name="Google Shape;10821;p88"/>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8"/>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8"/>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8"/>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8"/>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6" name="Google Shape;10826;p88"/>
          <p:cNvGrpSpPr/>
          <p:nvPr/>
        </p:nvGrpSpPr>
        <p:grpSpPr>
          <a:xfrm>
            <a:off x="5305077" y="1502633"/>
            <a:ext cx="367893" cy="365218"/>
            <a:chOff x="5305077" y="1502633"/>
            <a:chExt cx="367893" cy="365218"/>
          </a:xfrm>
        </p:grpSpPr>
        <p:sp>
          <p:nvSpPr>
            <p:cNvPr id="10827" name="Google Shape;10827;p88"/>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8"/>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9" name="Google Shape;10829;p88"/>
          <p:cNvGrpSpPr/>
          <p:nvPr/>
        </p:nvGrpSpPr>
        <p:grpSpPr>
          <a:xfrm>
            <a:off x="7100170" y="1500117"/>
            <a:ext cx="368308" cy="367033"/>
            <a:chOff x="7100170" y="1500117"/>
            <a:chExt cx="368308" cy="367033"/>
          </a:xfrm>
        </p:grpSpPr>
        <p:sp>
          <p:nvSpPr>
            <p:cNvPr id="10830" name="Google Shape;10830;p88"/>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8"/>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8"/>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8"/>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8"/>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8"/>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8"/>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8"/>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8"/>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8"/>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8"/>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8"/>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8"/>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3" name="Google Shape;10843;p88"/>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4" name="Google Shape;10844;p88"/>
          <p:cNvGrpSpPr/>
          <p:nvPr/>
        </p:nvGrpSpPr>
        <p:grpSpPr>
          <a:xfrm>
            <a:off x="6649231" y="1500021"/>
            <a:ext cx="390287" cy="367065"/>
            <a:chOff x="6649231" y="1500021"/>
            <a:chExt cx="390287" cy="367065"/>
          </a:xfrm>
        </p:grpSpPr>
        <p:sp>
          <p:nvSpPr>
            <p:cNvPr id="10845" name="Google Shape;10845;p88"/>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8"/>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8"/>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8"/>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8"/>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8"/>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8"/>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8"/>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8"/>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8"/>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8"/>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8"/>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88"/>
          <p:cNvGrpSpPr/>
          <p:nvPr/>
        </p:nvGrpSpPr>
        <p:grpSpPr>
          <a:xfrm>
            <a:off x="5746938" y="1543503"/>
            <a:ext cx="387261" cy="280356"/>
            <a:chOff x="5746938" y="1543503"/>
            <a:chExt cx="387261" cy="280356"/>
          </a:xfrm>
        </p:grpSpPr>
        <p:sp>
          <p:nvSpPr>
            <p:cNvPr id="10858" name="Google Shape;10858;p88"/>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8"/>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0" name="Google Shape;10860;p88"/>
          <p:cNvGrpSpPr/>
          <p:nvPr/>
        </p:nvGrpSpPr>
        <p:grpSpPr>
          <a:xfrm>
            <a:off x="6196730" y="1525346"/>
            <a:ext cx="369072" cy="317467"/>
            <a:chOff x="6196730" y="1525346"/>
            <a:chExt cx="369072" cy="317467"/>
          </a:xfrm>
        </p:grpSpPr>
        <p:sp>
          <p:nvSpPr>
            <p:cNvPr id="10861" name="Google Shape;10861;p88"/>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8"/>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8"/>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4" name="Google Shape;10864;p88"/>
          <p:cNvGrpSpPr/>
          <p:nvPr/>
        </p:nvGrpSpPr>
        <p:grpSpPr>
          <a:xfrm>
            <a:off x="4940592" y="1500690"/>
            <a:ext cx="246558" cy="367161"/>
            <a:chOff x="4940592" y="1500690"/>
            <a:chExt cx="246558" cy="367161"/>
          </a:xfrm>
        </p:grpSpPr>
        <p:sp>
          <p:nvSpPr>
            <p:cNvPr id="10865" name="Google Shape;10865;p88"/>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8"/>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8"/>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8"/>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9" name="Google Shape;10869;p88"/>
          <p:cNvGrpSpPr/>
          <p:nvPr/>
        </p:nvGrpSpPr>
        <p:grpSpPr>
          <a:xfrm>
            <a:off x="7964906" y="1499894"/>
            <a:ext cx="380858" cy="367575"/>
            <a:chOff x="7964906" y="1499894"/>
            <a:chExt cx="380858" cy="367575"/>
          </a:xfrm>
        </p:grpSpPr>
        <p:sp>
          <p:nvSpPr>
            <p:cNvPr id="10870" name="Google Shape;10870;p88"/>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8"/>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8"/>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3" name="Google Shape;10873;p88"/>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4" name="Google Shape;10874;p88"/>
          <p:cNvGrpSpPr/>
          <p:nvPr/>
        </p:nvGrpSpPr>
        <p:grpSpPr>
          <a:xfrm>
            <a:off x="8007400" y="2902278"/>
            <a:ext cx="285230" cy="355597"/>
            <a:chOff x="8007400" y="2902278"/>
            <a:chExt cx="285230" cy="355597"/>
          </a:xfrm>
        </p:grpSpPr>
        <p:sp>
          <p:nvSpPr>
            <p:cNvPr id="10875" name="Google Shape;10875;p88"/>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8"/>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7" name="Google Shape;10877;p88"/>
          <p:cNvGrpSpPr/>
          <p:nvPr/>
        </p:nvGrpSpPr>
        <p:grpSpPr>
          <a:xfrm>
            <a:off x="6219124" y="2902788"/>
            <a:ext cx="318231" cy="355470"/>
            <a:chOff x="6219124" y="2902788"/>
            <a:chExt cx="318231" cy="355470"/>
          </a:xfrm>
        </p:grpSpPr>
        <p:sp>
          <p:nvSpPr>
            <p:cNvPr id="10878" name="Google Shape;10878;p88"/>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8"/>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8"/>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1" name="Google Shape;10881;p88"/>
          <p:cNvGrpSpPr/>
          <p:nvPr/>
        </p:nvGrpSpPr>
        <p:grpSpPr>
          <a:xfrm>
            <a:off x="4969421" y="2902852"/>
            <a:ext cx="185109" cy="355406"/>
            <a:chOff x="4969421" y="2902852"/>
            <a:chExt cx="185109" cy="355406"/>
          </a:xfrm>
        </p:grpSpPr>
        <p:sp>
          <p:nvSpPr>
            <p:cNvPr id="10882" name="Google Shape;10882;p88"/>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8"/>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8"/>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8"/>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8"/>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8"/>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88" name="Google Shape;10888;p88"/>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8"/>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0" name="Google Shape;10890;p88"/>
          <p:cNvGrpSpPr/>
          <p:nvPr/>
        </p:nvGrpSpPr>
        <p:grpSpPr>
          <a:xfrm>
            <a:off x="6685259" y="2902852"/>
            <a:ext cx="311414" cy="355406"/>
            <a:chOff x="6685259" y="2902852"/>
            <a:chExt cx="311414" cy="355406"/>
          </a:xfrm>
        </p:grpSpPr>
        <p:sp>
          <p:nvSpPr>
            <p:cNvPr id="10891" name="Google Shape;10891;p88"/>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8"/>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8"/>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4" name="Google Shape;10894;p88"/>
          <p:cNvGrpSpPr/>
          <p:nvPr/>
        </p:nvGrpSpPr>
        <p:grpSpPr>
          <a:xfrm>
            <a:off x="5309250" y="2903170"/>
            <a:ext cx="359579" cy="355852"/>
            <a:chOff x="5309250" y="2903170"/>
            <a:chExt cx="359579" cy="355852"/>
          </a:xfrm>
        </p:grpSpPr>
        <p:sp>
          <p:nvSpPr>
            <p:cNvPr id="10895" name="Google Shape;10895;p88"/>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8"/>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8"/>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88"/>
          <p:cNvGrpSpPr/>
          <p:nvPr/>
        </p:nvGrpSpPr>
        <p:grpSpPr>
          <a:xfrm>
            <a:off x="2199565" y="2421172"/>
            <a:ext cx="312179" cy="353431"/>
            <a:chOff x="2199565" y="2421172"/>
            <a:chExt cx="312179" cy="353431"/>
          </a:xfrm>
        </p:grpSpPr>
        <p:sp>
          <p:nvSpPr>
            <p:cNvPr id="10899" name="Google Shape;10899;p88"/>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8"/>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88"/>
          <p:cNvGrpSpPr/>
          <p:nvPr/>
        </p:nvGrpSpPr>
        <p:grpSpPr>
          <a:xfrm>
            <a:off x="1750887" y="2425727"/>
            <a:ext cx="320143" cy="343269"/>
            <a:chOff x="1750887" y="2425727"/>
            <a:chExt cx="320143" cy="343269"/>
          </a:xfrm>
        </p:grpSpPr>
        <p:sp>
          <p:nvSpPr>
            <p:cNvPr id="10902" name="Google Shape;10902;p88"/>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8"/>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4" name="Google Shape;10904;p88"/>
          <p:cNvGrpSpPr/>
          <p:nvPr/>
        </p:nvGrpSpPr>
        <p:grpSpPr>
          <a:xfrm>
            <a:off x="1298037" y="2425727"/>
            <a:ext cx="338364" cy="342887"/>
            <a:chOff x="1298037" y="2425727"/>
            <a:chExt cx="338364" cy="342887"/>
          </a:xfrm>
        </p:grpSpPr>
        <p:sp>
          <p:nvSpPr>
            <p:cNvPr id="10905" name="Google Shape;10905;p88"/>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8"/>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8"/>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8"/>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9" name="Google Shape;10909;p88"/>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0" name="Google Shape;10910;p88"/>
          <p:cNvGrpSpPr/>
          <p:nvPr/>
        </p:nvGrpSpPr>
        <p:grpSpPr>
          <a:xfrm>
            <a:off x="3974207" y="2429009"/>
            <a:ext cx="320143" cy="338491"/>
            <a:chOff x="3974207" y="2429009"/>
            <a:chExt cx="320143" cy="338491"/>
          </a:xfrm>
        </p:grpSpPr>
        <p:sp>
          <p:nvSpPr>
            <p:cNvPr id="10911" name="Google Shape;10911;p88"/>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8"/>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3" name="Google Shape;10913;p88"/>
          <p:cNvGrpSpPr/>
          <p:nvPr/>
        </p:nvGrpSpPr>
        <p:grpSpPr>
          <a:xfrm>
            <a:off x="2623237" y="2431047"/>
            <a:ext cx="355024" cy="332630"/>
            <a:chOff x="2623237" y="2431047"/>
            <a:chExt cx="355024" cy="332630"/>
          </a:xfrm>
        </p:grpSpPr>
        <p:sp>
          <p:nvSpPr>
            <p:cNvPr id="10914" name="Google Shape;10914;p88"/>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8"/>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8"/>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8"/>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88"/>
          <p:cNvGrpSpPr/>
          <p:nvPr/>
        </p:nvGrpSpPr>
        <p:grpSpPr>
          <a:xfrm>
            <a:off x="6657194" y="2434073"/>
            <a:ext cx="375507" cy="367925"/>
            <a:chOff x="6657194" y="2434073"/>
            <a:chExt cx="375507" cy="367925"/>
          </a:xfrm>
        </p:grpSpPr>
        <p:sp>
          <p:nvSpPr>
            <p:cNvPr id="10919" name="Google Shape;10919;p8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88"/>
          <p:cNvGrpSpPr/>
          <p:nvPr/>
        </p:nvGrpSpPr>
        <p:grpSpPr>
          <a:xfrm>
            <a:off x="7101317" y="2441655"/>
            <a:ext cx="367925" cy="352380"/>
            <a:chOff x="7101317" y="2441655"/>
            <a:chExt cx="367925" cy="352380"/>
          </a:xfrm>
        </p:grpSpPr>
        <p:sp>
          <p:nvSpPr>
            <p:cNvPr id="10923" name="Google Shape;10923;p88"/>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8"/>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5" name="Google Shape;10925;p88"/>
          <p:cNvGrpSpPr/>
          <p:nvPr/>
        </p:nvGrpSpPr>
        <p:grpSpPr>
          <a:xfrm>
            <a:off x="5756399" y="2434456"/>
            <a:ext cx="367925" cy="367161"/>
            <a:chOff x="5756399" y="2434456"/>
            <a:chExt cx="367925" cy="367161"/>
          </a:xfrm>
        </p:grpSpPr>
        <p:sp>
          <p:nvSpPr>
            <p:cNvPr id="10926" name="Google Shape;10926;p88"/>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8"/>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8"/>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8"/>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8"/>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8"/>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8"/>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3" name="Google Shape;10933;p88"/>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8"/>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5" name="Google Shape;10935;p88"/>
          <p:cNvGrpSpPr/>
          <p:nvPr/>
        </p:nvGrpSpPr>
        <p:grpSpPr>
          <a:xfrm>
            <a:off x="7964906" y="2434073"/>
            <a:ext cx="373627" cy="367925"/>
            <a:chOff x="7964906" y="2434073"/>
            <a:chExt cx="373627" cy="367925"/>
          </a:xfrm>
        </p:grpSpPr>
        <p:sp>
          <p:nvSpPr>
            <p:cNvPr id="10936" name="Google Shape;10936;p88"/>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8"/>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88"/>
          <p:cNvGrpSpPr/>
          <p:nvPr/>
        </p:nvGrpSpPr>
        <p:grpSpPr>
          <a:xfrm>
            <a:off x="6194086" y="2437737"/>
            <a:ext cx="369837" cy="360471"/>
            <a:chOff x="6194086" y="2437737"/>
            <a:chExt cx="369837" cy="360471"/>
          </a:xfrm>
        </p:grpSpPr>
        <p:sp>
          <p:nvSpPr>
            <p:cNvPr id="10939" name="Google Shape;10939;p88"/>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8"/>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 name="Shape 505"/>
        <p:cNvGrpSpPr/>
        <p:nvPr/>
      </p:nvGrpSpPr>
      <p:grpSpPr>
        <a:xfrm>
          <a:off x="0" y="0"/>
          <a:ext cx="0" cy="0"/>
          <a:chOff x="0" y="0"/>
          <a:chExt cx="0" cy="0"/>
        </a:xfrm>
      </p:grpSpPr>
      <p:sp>
        <p:nvSpPr>
          <p:cNvPr id="506" name="Google Shape;506;p44"/>
          <p:cNvSpPr/>
          <p:nvPr/>
        </p:nvSpPr>
        <p:spPr>
          <a:xfrm>
            <a:off x="936775" y="669900"/>
            <a:ext cx="6739200" cy="3803700"/>
          </a:xfrm>
          <a:prstGeom prst="roundRect">
            <a:avLst>
              <a:gd fmla="val 792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4"/>
          <p:cNvSpPr txBox="1"/>
          <p:nvPr>
            <p:ph type="title"/>
          </p:nvPr>
        </p:nvSpPr>
        <p:spPr>
          <a:xfrm>
            <a:off x="1166918" y="861450"/>
            <a:ext cx="3405000" cy="563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Important notes</a:t>
            </a:r>
            <a:endParaRPr/>
          </a:p>
        </p:txBody>
      </p:sp>
      <p:sp>
        <p:nvSpPr>
          <p:cNvPr id="508" name="Google Shape;508;p44"/>
          <p:cNvSpPr txBox="1"/>
          <p:nvPr>
            <p:ph idx="1" type="subTitle"/>
          </p:nvPr>
        </p:nvSpPr>
        <p:spPr>
          <a:xfrm>
            <a:off x="1117254" y="1508800"/>
            <a:ext cx="6375300" cy="1654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Mercury is the closest planet to the Sun and the smallest one in the entire Solar System. It was named after a Roman god</a:t>
            </a:r>
            <a:endParaRPr/>
          </a:p>
        </p:txBody>
      </p:sp>
      <p:cxnSp>
        <p:nvCxnSpPr>
          <p:cNvPr id="509" name="Google Shape;509;p44"/>
          <p:cNvCxnSpPr/>
          <p:nvPr/>
        </p:nvCxnSpPr>
        <p:spPr>
          <a:xfrm>
            <a:off x="1121158" y="1841000"/>
            <a:ext cx="6375300" cy="0"/>
          </a:xfrm>
          <a:prstGeom prst="straightConnector1">
            <a:avLst/>
          </a:prstGeom>
          <a:noFill/>
          <a:ln cap="flat" cmpd="sng" w="9525">
            <a:solidFill>
              <a:schemeClr val="accent1"/>
            </a:solidFill>
            <a:prstDash val="dash"/>
            <a:round/>
            <a:headEnd len="med" w="med" type="none"/>
            <a:tailEnd len="med" w="med" type="none"/>
          </a:ln>
        </p:spPr>
      </p:cxnSp>
      <p:cxnSp>
        <p:nvCxnSpPr>
          <p:cNvPr id="510" name="Google Shape;510;p44"/>
          <p:cNvCxnSpPr/>
          <p:nvPr/>
        </p:nvCxnSpPr>
        <p:spPr>
          <a:xfrm>
            <a:off x="1121158" y="2081644"/>
            <a:ext cx="6375300" cy="0"/>
          </a:xfrm>
          <a:prstGeom prst="straightConnector1">
            <a:avLst/>
          </a:prstGeom>
          <a:noFill/>
          <a:ln cap="flat" cmpd="sng" w="9525">
            <a:solidFill>
              <a:schemeClr val="accent1"/>
            </a:solidFill>
            <a:prstDash val="dash"/>
            <a:round/>
            <a:headEnd len="med" w="med" type="none"/>
            <a:tailEnd len="med" w="med" type="none"/>
          </a:ln>
        </p:spPr>
      </p:cxnSp>
      <p:cxnSp>
        <p:nvCxnSpPr>
          <p:cNvPr id="511" name="Google Shape;511;p44"/>
          <p:cNvCxnSpPr/>
          <p:nvPr/>
        </p:nvCxnSpPr>
        <p:spPr>
          <a:xfrm>
            <a:off x="1121158" y="2322289"/>
            <a:ext cx="6375300" cy="0"/>
          </a:xfrm>
          <a:prstGeom prst="straightConnector1">
            <a:avLst/>
          </a:prstGeom>
          <a:noFill/>
          <a:ln cap="flat" cmpd="sng" w="9525">
            <a:solidFill>
              <a:schemeClr val="accent1"/>
            </a:solidFill>
            <a:prstDash val="dash"/>
            <a:round/>
            <a:headEnd len="med" w="med" type="none"/>
            <a:tailEnd len="med" w="med" type="none"/>
          </a:ln>
        </p:spPr>
      </p:cxnSp>
      <p:cxnSp>
        <p:nvCxnSpPr>
          <p:cNvPr id="512" name="Google Shape;512;p44"/>
          <p:cNvCxnSpPr/>
          <p:nvPr/>
        </p:nvCxnSpPr>
        <p:spPr>
          <a:xfrm>
            <a:off x="1121158" y="2562933"/>
            <a:ext cx="6375300" cy="0"/>
          </a:xfrm>
          <a:prstGeom prst="straightConnector1">
            <a:avLst/>
          </a:prstGeom>
          <a:noFill/>
          <a:ln cap="flat" cmpd="sng" w="9525">
            <a:solidFill>
              <a:schemeClr val="accent1"/>
            </a:solidFill>
            <a:prstDash val="dash"/>
            <a:round/>
            <a:headEnd len="med" w="med" type="none"/>
            <a:tailEnd len="med" w="med" type="none"/>
          </a:ln>
        </p:spPr>
      </p:cxnSp>
      <p:cxnSp>
        <p:nvCxnSpPr>
          <p:cNvPr id="513" name="Google Shape;513;p44"/>
          <p:cNvCxnSpPr/>
          <p:nvPr/>
        </p:nvCxnSpPr>
        <p:spPr>
          <a:xfrm>
            <a:off x="1121158" y="2803578"/>
            <a:ext cx="6375300" cy="0"/>
          </a:xfrm>
          <a:prstGeom prst="straightConnector1">
            <a:avLst/>
          </a:prstGeom>
          <a:noFill/>
          <a:ln cap="flat" cmpd="sng" w="9525">
            <a:solidFill>
              <a:schemeClr val="accent1"/>
            </a:solidFill>
            <a:prstDash val="dash"/>
            <a:round/>
            <a:headEnd len="med" w="med" type="none"/>
            <a:tailEnd len="med" w="med" type="none"/>
          </a:ln>
        </p:spPr>
      </p:cxnSp>
      <p:cxnSp>
        <p:nvCxnSpPr>
          <p:cNvPr id="514" name="Google Shape;514;p44"/>
          <p:cNvCxnSpPr/>
          <p:nvPr/>
        </p:nvCxnSpPr>
        <p:spPr>
          <a:xfrm>
            <a:off x="1121158" y="3044222"/>
            <a:ext cx="6375300" cy="0"/>
          </a:xfrm>
          <a:prstGeom prst="straightConnector1">
            <a:avLst/>
          </a:prstGeom>
          <a:noFill/>
          <a:ln cap="flat" cmpd="sng" w="9525">
            <a:solidFill>
              <a:schemeClr val="accent1"/>
            </a:solidFill>
            <a:prstDash val="dash"/>
            <a:round/>
            <a:headEnd len="med" w="med" type="none"/>
            <a:tailEnd len="med" w="med" type="none"/>
          </a:ln>
        </p:spPr>
      </p:cxnSp>
      <p:cxnSp>
        <p:nvCxnSpPr>
          <p:cNvPr id="515" name="Google Shape;515;p44"/>
          <p:cNvCxnSpPr/>
          <p:nvPr/>
        </p:nvCxnSpPr>
        <p:spPr>
          <a:xfrm>
            <a:off x="1121158" y="3284867"/>
            <a:ext cx="6375300" cy="0"/>
          </a:xfrm>
          <a:prstGeom prst="straightConnector1">
            <a:avLst/>
          </a:prstGeom>
          <a:noFill/>
          <a:ln cap="flat" cmpd="sng" w="9525">
            <a:solidFill>
              <a:schemeClr val="accent1"/>
            </a:solidFill>
            <a:prstDash val="dash"/>
            <a:round/>
            <a:headEnd len="med" w="med" type="none"/>
            <a:tailEnd len="med" w="med" type="none"/>
          </a:ln>
        </p:spPr>
      </p:cxnSp>
      <p:cxnSp>
        <p:nvCxnSpPr>
          <p:cNvPr id="516" name="Google Shape;516;p44"/>
          <p:cNvCxnSpPr/>
          <p:nvPr/>
        </p:nvCxnSpPr>
        <p:spPr>
          <a:xfrm>
            <a:off x="1121158" y="3525511"/>
            <a:ext cx="6375300" cy="0"/>
          </a:xfrm>
          <a:prstGeom prst="straightConnector1">
            <a:avLst/>
          </a:prstGeom>
          <a:noFill/>
          <a:ln cap="flat" cmpd="sng" w="9525">
            <a:solidFill>
              <a:schemeClr val="accent1"/>
            </a:solidFill>
            <a:prstDash val="dash"/>
            <a:round/>
            <a:headEnd len="med" w="med" type="none"/>
            <a:tailEnd len="med" w="med" type="none"/>
          </a:ln>
        </p:spPr>
      </p:cxnSp>
      <p:cxnSp>
        <p:nvCxnSpPr>
          <p:cNvPr id="517" name="Google Shape;517;p44"/>
          <p:cNvCxnSpPr/>
          <p:nvPr/>
        </p:nvCxnSpPr>
        <p:spPr>
          <a:xfrm>
            <a:off x="1121158" y="3766156"/>
            <a:ext cx="6375300" cy="0"/>
          </a:xfrm>
          <a:prstGeom prst="straightConnector1">
            <a:avLst/>
          </a:prstGeom>
          <a:noFill/>
          <a:ln cap="flat" cmpd="sng" w="9525">
            <a:solidFill>
              <a:schemeClr val="accent1"/>
            </a:solidFill>
            <a:prstDash val="dash"/>
            <a:round/>
            <a:headEnd len="med" w="med" type="none"/>
            <a:tailEnd len="med" w="med" type="none"/>
          </a:ln>
        </p:spPr>
      </p:cxnSp>
      <p:cxnSp>
        <p:nvCxnSpPr>
          <p:cNvPr id="518" name="Google Shape;518;p44"/>
          <p:cNvCxnSpPr/>
          <p:nvPr/>
        </p:nvCxnSpPr>
        <p:spPr>
          <a:xfrm>
            <a:off x="1121158" y="4006800"/>
            <a:ext cx="6375300" cy="0"/>
          </a:xfrm>
          <a:prstGeom prst="straightConnector1">
            <a:avLst/>
          </a:prstGeom>
          <a:noFill/>
          <a:ln cap="flat" cmpd="sng" w="9525">
            <a:solidFill>
              <a:schemeClr val="accent1"/>
            </a:solidFill>
            <a:prstDash val="dash"/>
            <a:round/>
            <a:headEnd len="med" w="med" type="none"/>
            <a:tailEnd len="med" w="med" type="none"/>
          </a:ln>
        </p:spPr>
      </p:cxnSp>
      <p:sp>
        <p:nvSpPr>
          <p:cNvPr id="519" name="Google Shape;519;p44"/>
          <p:cNvSpPr/>
          <p:nvPr/>
        </p:nvSpPr>
        <p:spPr>
          <a:xfrm rot="5400000">
            <a:off x="4304241" y="99445"/>
            <a:ext cx="1135337" cy="1030132"/>
          </a:xfrm>
          <a:custGeom>
            <a:rect b="b" l="l" r="r" t="t"/>
            <a:pathLst>
              <a:path extrusionOk="0" h="36317" w="40026">
                <a:moveTo>
                  <a:pt x="21304" y="1"/>
                </a:moveTo>
                <a:cubicBezTo>
                  <a:pt x="14227" y="1"/>
                  <a:pt x="8102" y="3360"/>
                  <a:pt x="4638" y="7767"/>
                </a:cubicBezTo>
                <a:lnTo>
                  <a:pt x="4487" y="7918"/>
                </a:lnTo>
                <a:cubicBezTo>
                  <a:pt x="1" y="14824"/>
                  <a:pt x="925" y="24755"/>
                  <a:pt x="6588" y="30720"/>
                </a:cubicBezTo>
                <a:cubicBezTo>
                  <a:pt x="10070" y="34377"/>
                  <a:pt x="15126" y="36316"/>
                  <a:pt x="20158" y="36316"/>
                </a:cubicBezTo>
                <a:cubicBezTo>
                  <a:pt x="23333" y="36316"/>
                  <a:pt x="26499" y="35545"/>
                  <a:pt x="29255" y="33946"/>
                </a:cubicBezTo>
                <a:cubicBezTo>
                  <a:pt x="36379" y="29795"/>
                  <a:pt x="40025" y="20520"/>
                  <a:pt x="37656" y="12640"/>
                </a:cubicBezTo>
                <a:cubicBezTo>
                  <a:pt x="35825" y="6540"/>
                  <a:pt x="30649" y="1062"/>
                  <a:pt x="24331" y="205"/>
                </a:cubicBezTo>
                <a:cubicBezTo>
                  <a:pt x="23307" y="67"/>
                  <a:pt x="22296" y="1"/>
                  <a:pt x="213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44"/>
          <p:cNvSpPr/>
          <p:nvPr/>
        </p:nvSpPr>
        <p:spPr>
          <a:xfrm rot="5400000">
            <a:off x="5098064" y="609542"/>
            <a:ext cx="623917" cy="565655"/>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4"/>
          <p:cNvSpPr/>
          <p:nvPr/>
        </p:nvSpPr>
        <p:spPr>
          <a:xfrm rot="5400000">
            <a:off x="5026099" y="518448"/>
            <a:ext cx="767869" cy="747843"/>
          </a:xfrm>
          <a:custGeom>
            <a:rect b="b" l="l" r="r" t="t"/>
            <a:pathLst>
              <a:path extrusionOk="0" fill="none" h="26365" w="27071">
                <a:moveTo>
                  <a:pt x="3042" y="5966"/>
                </a:moveTo>
                <a:cubicBezTo>
                  <a:pt x="1" y="10637"/>
                  <a:pt x="623" y="17341"/>
                  <a:pt x="4454" y="21374"/>
                </a:cubicBezTo>
                <a:cubicBezTo>
                  <a:pt x="8302" y="25407"/>
                  <a:pt x="14972" y="26365"/>
                  <a:pt x="19778" y="23559"/>
                </a:cubicBezTo>
                <a:cubicBezTo>
                  <a:pt x="24584" y="20752"/>
                  <a:pt x="27070" y="14485"/>
                  <a:pt x="25457" y="9158"/>
                </a:cubicBezTo>
                <a:cubicBezTo>
                  <a:pt x="24214" y="5042"/>
                  <a:pt x="20719" y="1328"/>
                  <a:pt x="16451" y="757"/>
                </a:cubicBezTo>
                <a:cubicBezTo>
                  <a:pt x="10805" y="1"/>
                  <a:pt x="5798" y="2471"/>
                  <a:pt x="3126" y="5865"/>
                </a:cubicBezTo>
                <a:close/>
              </a:path>
            </a:pathLst>
          </a:custGeom>
          <a:noFill/>
          <a:ln cap="flat" cmpd="sng" w="19050">
            <a:solidFill>
              <a:schemeClr val="accent2"/>
            </a:solidFill>
            <a:prstDash val="solid"/>
            <a:miter lim="1680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4"/>
          <p:cNvSpPr/>
          <p:nvPr/>
        </p:nvSpPr>
        <p:spPr>
          <a:xfrm rot="5400000">
            <a:off x="6821964" y="4397842"/>
            <a:ext cx="623917" cy="565655"/>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4"/>
          <p:cNvSpPr/>
          <p:nvPr/>
        </p:nvSpPr>
        <p:spPr>
          <a:xfrm rot="5400000">
            <a:off x="2407820" y="4106118"/>
            <a:ext cx="582399" cy="528014"/>
          </a:xfrm>
          <a:custGeom>
            <a:rect b="b" l="l" r="r" t="t"/>
            <a:pathLst>
              <a:path extrusionOk="0" h="19942" w="21996">
                <a:moveTo>
                  <a:pt x="11693" y="1"/>
                </a:moveTo>
                <a:cubicBezTo>
                  <a:pt x="7811" y="1"/>
                  <a:pt x="4440" y="1848"/>
                  <a:pt x="2555" y="4264"/>
                </a:cubicBezTo>
                <a:lnTo>
                  <a:pt x="2471" y="4348"/>
                </a:lnTo>
                <a:cubicBezTo>
                  <a:pt x="1" y="8129"/>
                  <a:pt x="505" y="13590"/>
                  <a:pt x="3630" y="16866"/>
                </a:cubicBezTo>
                <a:cubicBezTo>
                  <a:pt x="5535" y="18874"/>
                  <a:pt x="8311" y="19942"/>
                  <a:pt x="11075" y="19942"/>
                </a:cubicBezTo>
                <a:cubicBezTo>
                  <a:pt x="12822" y="19942"/>
                  <a:pt x="14565" y="19516"/>
                  <a:pt x="16081" y="18631"/>
                </a:cubicBezTo>
                <a:cubicBezTo>
                  <a:pt x="19979" y="16362"/>
                  <a:pt x="21996" y="11271"/>
                  <a:pt x="20685" y="6936"/>
                </a:cubicBezTo>
                <a:cubicBezTo>
                  <a:pt x="19677" y="3592"/>
                  <a:pt x="16837" y="584"/>
                  <a:pt x="13359" y="114"/>
                </a:cubicBezTo>
                <a:cubicBezTo>
                  <a:pt x="12796" y="37"/>
                  <a:pt x="12239" y="1"/>
                  <a:pt x="11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44" name="Shape 10944"/>
        <p:cNvGrpSpPr/>
        <p:nvPr/>
      </p:nvGrpSpPr>
      <p:grpSpPr>
        <a:xfrm>
          <a:off x="0" y="0"/>
          <a:ext cx="0" cy="0"/>
          <a:chOff x="0" y="0"/>
          <a:chExt cx="0" cy="0"/>
        </a:xfrm>
      </p:grpSpPr>
      <p:sp>
        <p:nvSpPr>
          <p:cNvPr id="10945" name="Google Shape;10945;p89"/>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46" name="Google Shape;10946;p89"/>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947" name="Google Shape;10947;p89"/>
          <p:cNvGrpSpPr/>
          <p:nvPr/>
        </p:nvGrpSpPr>
        <p:grpSpPr>
          <a:xfrm>
            <a:off x="3541011" y="1508594"/>
            <a:ext cx="350166" cy="349434"/>
            <a:chOff x="3541011" y="1508594"/>
            <a:chExt cx="350166" cy="349434"/>
          </a:xfrm>
        </p:grpSpPr>
        <p:sp>
          <p:nvSpPr>
            <p:cNvPr id="10948" name="Google Shape;10948;p89"/>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9"/>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9"/>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9"/>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9"/>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9"/>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9"/>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9"/>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9"/>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9"/>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9"/>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9"/>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9"/>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89"/>
          <p:cNvGrpSpPr/>
          <p:nvPr/>
        </p:nvGrpSpPr>
        <p:grpSpPr>
          <a:xfrm>
            <a:off x="3122257" y="1508594"/>
            <a:ext cx="294850" cy="349434"/>
            <a:chOff x="3122257" y="1508594"/>
            <a:chExt cx="294850" cy="349434"/>
          </a:xfrm>
        </p:grpSpPr>
        <p:sp>
          <p:nvSpPr>
            <p:cNvPr id="10962" name="Google Shape;10962;p89"/>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9"/>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9"/>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9"/>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9"/>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7" name="Google Shape;10967;p89"/>
          <p:cNvGrpSpPr/>
          <p:nvPr/>
        </p:nvGrpSpPr>
        <p:grpSpPr>
          <a:xfrm>
            <a:off x="910723" y="1508212"/>
            <a:ext cx="251660" cy="350166"/>
            <a:chOff x="910723" y="1508212"/>
            <a:chExt cx="251660" cy="350166"/>
          </a:xfrm>
        </p:grpSpPr>
        <p:sp>
          <p:nvSpPr>
            <p:cNvPr id="10968" name="Google Shape;10968;p89"/>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9"/>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9"/>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9"/>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9"/>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9"/>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9"/>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9"/>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9"/>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9"/>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9"/>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9"/>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9"/>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9"/>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9"/>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9"/>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9"/>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5" name="Google Shape;10985;p89"/>
          <p:cNvGrpSpPr/>
          <p:nvPr/>
        </p:nvGrpSpPr>
        <p:grpSpPr>
          <a:xfrm>
            <a:off x="1308631" y="1507830"/>
            <a:ext cx="350166" cy="350198"/>
            <a:chOff x="1308631" y="1507830"/>
            <a:chExt cx="350166" cy="350198"/>
          </a:xfrm>
        </p:grpSpPr>
        <p:sp>
          <p:nvSpPr>
            <p:cNvPr id="10986" name="Google Shape;10986;p89"/>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9"/>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9"/>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9"/>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0" name="Google Shape;10990;p89"/>
          <p:cNvGrpSpPr/>
          <p:nvPr/>
        </p:nvGrpSpPr>
        <p:grpSpPr>
          <a:xfrm>
            <a:off x="1756921" y="1509739"/>
            <a:ext cx="345997" cy="345997"/>
            <a:chOff x="1756921" y="1509739"/>
            <a:chExt cx="345997" cy="345997"/>
          </a:xfrm>
        </p:grpSpPr>
        <p:sp>
          <p:nvSpPr>
            <p:cNvPr id="10991" name="Google Shape;10991;p89"/>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9"/>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9"/>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9"/>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9"/>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9"/>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9"/>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9"/>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9"/>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9"/>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9"/>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9"/>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9"/>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9"/>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9"/>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9"/>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9"/>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8" name="Google Shape;11008;p89"/>
          <p:cNvGrpSpPr/>
          <p:nvPr/>
        </p:nvGrpSpPr>
        <p:grpSpPr>
          <a:xfrm>
            <a:off x="2216956" y="1510503"/>
            <a:ext cx="318721" cy="345615"/>
            <a:chOff x="2216956" y="1510503"/>
            <a:chExt cx="318721" cy="345615"/>
          </a:xfrm>
        </p:grpSpPr>
        <p:sp>
          <p:nvSpPr>
            <p:cNvPr id="11009" name="Google Shape;11009;p89"/>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9"/>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9"/>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9"/>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9"/>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4" name="Google Shape;11014;p89"/>
          <p:cNvGrpSpPr/>
          <p:nvPr/>
        </p:nvGrpSpPr>
        <p:grpSpPr>
          <a:xfrm>
            <a:off x="3988156" y="1568461"/>
            <a:ext cx="349052" cy="230049"/>
            <a:chOff x="3988156" y="1568461"/>
            <a:chExt cx="349052" cy="230049"/>
          </a:xfrm>
        </p:grpSpPr>
        <p:sp>
          <p:nvSpPr>
            <p:cNvPr id="11015" name="Google Shape;11015;p89"/>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9"/>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9"/>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9"/>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9"/>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9"/>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9"/>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2" name="Google Shape;11022;p89"/>
          <p:cNvGrpSpPr/>
          <p:nvPr/>
        </p:nvGrpSpPr>
        <p:grpSpPr>
          <a:xfrm>
            <a:off x="2633037" y="1499873"/>
            <a:ext cx="379002" cy="366112"/>
            <a:chOff x="2633037" y="1499873"/>
            <a:chExt cx="379002" cy="366112"/>
          </a:xfrm>
        </p:grpSpPr>
        <p:sp>
          <p:nvSpPr>
            <p:cNvPr id="11023" name="Google Shape;11023;p89"/>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9"/>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9"/>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9"/>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9"/>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9"/>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89"/>
          <p:cNvGrpSpPr/>
          <p:nvPr/>
        </p:nvGrpSpPr>
        <p:grpSpPr>
          <a:xfrm>
            <a:off x="6675256" y="1516169"/>
            <a:ext cx="327823" cy="357009"/>
            <a:chOff x="6675256" y="1516169"/>
            <a:chExt cx="327823" cy="357009"/>
          </a:xfrm>
        </p:grpSpPr>
        <p:sp>
          <p:nvSpPr>
            <p:cNvPr id="11030" name="Google Shape;11030;p89"/>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9"/>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9"/>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9"/>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9"/>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9"/>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9"/>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9"/>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9"/>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89"/>
          <p:cNvGrpSpPr/>
          <p:nvPr/>
        </p:nvGrpSpPr>
        <p:grpSpPr>
          <a:xfrm>
            <a:off x="8020159" y="1516551"/>
            <a:ext cx="300897" cy="356627"/>
            <a:chOff x="8020159" y="1516551"/>
            <a:chExt cx="300897" cy="356627"/>
          </a:xfrm>
        </p:grpSpPr>
        <p:sp>
          <p:nvSpPr>
            <p:cNvPr id="11040" name="Google Shape;11040;p89"/>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9"/>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9"/>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9"/>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9"/>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5" name="Google Shape;11045;p89"/>
          <p:cNvGrpSpPr/>
          <p:nvPr/>
        </p:nvGrpSpPr>
        <p:grpSpPr>
          <a:xfrm>
            <a:off x="5377363" y="1516169"/>
            <a:ext cx="257357" cy="356627"/>
            <a:chOff x="5377363" y="1516169"/>
            <a:chExt cx="257357" cy="356627"/>
          </a:xfrm>
        </p:grpSpPr>
        <p:sp>
          <p:nvSpPr>
            <p:cNvPr id="11046" name="Google Shape;11046;p89"/>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9"/>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9"/>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9"/>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9"/>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9"/>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9"/>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9"/>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9"/>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9"/>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9"/>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9"/>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9"/>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9"/>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9"/>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9"/>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9"/>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3" name="Google Shape;11063;p89"/>
          <p:cNvGrpSpPr/>
          <p:nvPr/>
        </p:nvGrpSpPr>
        <p:grpSpPr>
          <a:xfrm>
            <a:off x="4880567" y="1535870"/>
            <a:ext cx="356245" cy="317607"/>
            <a:chOff x="4880567" y="1535870"/>
            <a:chExt cx="356245" cy="317607"/>
          </a:xfrm>
        </p:grpSpPr>
        <p:sp>
          <p:nvSpPr>
            <p:cNvPr id="11064" name="Google Shape;11064;p89"/>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9"/>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9"/>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9"/>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9"/>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89"/>
          <p:cNvGrpSpPr/>
          <p:nvPr/>
        </p:nvGrpSpPr>
        <p:grpSpPr>
          <a:xfrm>
            <a:off x="5771483" y="1515787"/>
            <a:ext cx="357359" cy="357391"/>
            <a:chOff x="5771483" y="1515787"/>
            <a:chExt cx="357359" cy="357391"/>
          </a:xfrm>
        </p:grpSpPr>
        <p:sp>
          <p:nvSpPr>
            <p:cNvPr id="11070" name="Google Shape;11070;p89"/>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9"/>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9"/>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9"/>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89"/>
          <p:cNvGrpSpPr/>
          <p:nvPr/>
        </p:nvGrpSpPr>
        <p:grpSpPr>
          <a:xfrm>
            <a:off x="7121669" y="1533610"/>
            <a:ext cx="321362" cy="321362"/>
            <a:chOff x="7121669" y="1533610"/>
            <a:chExt cx="321362" cy="321362"/>
          </a:xfrm>
        </p:grpSpPr>
        <p:sp>
          <p:nvSpPr>
            <p:cNvPr id="11075" name="Google Shape;11075;p89"/>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9"/>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9"/>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9"/>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9" name="Google Shape;11079;p89"/>
          <p:cNvGrpSpPr/>
          <p:nvPr/>
        </p:nvGrpSpPr>
        <p:grpSpPr>
          <a:xfrm>
            <a:off x="7562766" y="1514864"/>
            <a:ext cx="327059" cy="360192"/>
            <a:chOff x="7562766" y="1514864"/>
            <a:chExt cx="327059" cy="360192"/>
          </a:xfrm>
        </p:grpSpPr>
        <p:sp>
          <p:nvSpPr>
            <p:cNvPr id="11080" name="Google Shape;11080;p89"/>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9"/>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9"/>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9"/>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4" name="Google Shape;11084;p89"/>
          <p:cNvGrpSpPr/>
          <p:nvPr/>
        </p:nvGrpSpPr>
        <p:grpSpPr>
          <a:xfrm>
            <a:off x="6221229" y="1498673"/>
            <a:ext cx="361636" cy="362183"/>
            <a:chOff x="6259175" y="1559008"/>
            <a:chExt cx="271743" cy="272093"/>
          </a:xfrm>
        </p:grpSpPr>
        <p:sp>
          <p:nvSpPr>
            <p:cNvPr id="11085" name="Google Shape;11085;p89"/>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9"/>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9"/>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9"/>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9"/>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9"/>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9"/>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9"/>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9"/>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9"/>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9"/>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9"/>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9"/>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9"/>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9"/>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9"/>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9"/>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89"/>
          <p:cNvGrpSpPr/>
          <p:nvPr/>
        </p:nvGrpSpPr>
        <p:grpSpPr>
          <a:xfrm>
            <a:off x="2661459" y="2015001"/>
            <a:ext cx="322508" cy="273494"/>
            <a:chOff x="2661459" y="2015001"/>
            <a:chExt cx="322508" cy="273494"/>
          </a:xfrm>
        </p:grpSpPr>
        <p:sp>
          <p:nvSpPr>
            <p:cNvPr id="11103" name="Google Shape;11103;p89"/>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9"/>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89"/>
          <p:cNvGrpSpPr/>
          <p:nvPr/>
        </p:nvGrpSpPr>
        <p:grpSpPr>
          <a:xfrm>
            <a:off x="6671087" y="2009304"/>
            <a:ext cx="332757" cy="281833"/>
            <a:chOff x="6671087" y="2009304"/>
            <a:chExt cx="332757" cy="281833"/>
          </a:xfrm>
        </p:grpSpPr>
        <p:sp>
          <p:nvSpPr>
            <p:cNvPr id="11106" name="Google Shape;11106;p89"/>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9"/>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8" name="Google Shape;11108;p89"/>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9" name="Google Shape;11109;p89"/>
          <p:cNvGrpSpPr/>
          <p:nvPr/>
        </p:nvGrpSpPr>
        <p:grpSpPr>
          <a:xfrm>
            <a:off x="2201806" y="1976585"/>
            <a:ext cx="349784" cy="349434"/>
            <a:chOff x="2201806" y="1976585"/>
            <a:chExt cx="349784" cy="349434"/>
          </a:xfrm>
        </p:grpSpPr>
        <p:sp>
          <p:nvSpPr>
            <p:cNvPr id="11110" name="Google Shape;11110;p89"/>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9"/>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9"/>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9"/>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89"/>
          <p:cNvGrpSpPr/>
          <p:nvPr/>
        </p:nvGrpSpPr>
        <p:grpSpPr>
          <a:xfrm>
            <a:off x="3094217" y="1976585"/>
            <a:ext cx="350198" cy="350548"/>
            <a:chOff x="3094217" y="1976585"/>
            <a:chExt cx="350198" cy="350548"/>
          </a:xfrm>
        </p:grpSpPr>
        <p:sp>
          <p:nvSpPr>
            <p:cNvPr id="11115" name="Google Shape;11115;p89"/>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9"/>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9"/>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9"/>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9"/>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9"/>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9"/>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9"/>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9"/>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9"/>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9"/>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9"/>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9"/>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89"/>
          <p:cNvGrpSpPr/>
          <p:nvPr/>
        </p:nvGrpSpPr>
        <p:grpSpPr>
          <a:xfrm>
            <a:off x="870939" y="1975821"/>
            <a:ext cx="332375" cy="350071"/>
            <a:chOff x="870939" y="1975821"/>
            <a:chExt cx="332375" cy="350071"/>
          </a:xfrm>
        </p:grpSpPr>
        <p:sp>
          <p:nvSpPr>
            <p:cNvPr id="11129" name="Google Shape;11129;p89"/>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9"/>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9"/>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9"/>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3" name="Google Shape;11133;p89"/>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4" name="Google Shape;11134;p89"/>
          <p:cNvGrpSpPr/>
          <p:nvPr/>
        </p:nvGrpSpPr>
        <p:grpSpPr>
          <a:xfrm>
            <a:off x="3979435" y="1976585"/>
            <a:ext cx="345265" cy="349848"/>
            <a:chOff x="3979435" y="1976585"/>
            <a:chExt cx="345265" cy="349848"/>
          </a:xfrm>
        </p:grpSpPr>
        <p:sp>
          <p:nvSpPr>
            <p:cNvPr id="11135" name="Google Shape;11135;p89"/>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9"/>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9"/>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9"/>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9"/>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9"/>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9"/>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9"/>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9"/>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9"/>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9"/>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9"/>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9"/>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9"/>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9"/>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9"/>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9"/>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2" name="Google Shape;11152;p89"/>
          <p:cNvGrpSpPr/>
          <p:nvPr/>
        </p:nvGrpSpPr>
        <p:grpSpPr>
          <a:xfrm>
            <a:off x="3576626" y="1975821"/>
            <a:ext cx="284251" cy="351694"/>
            <a:chOff x="3576626" y="1975821"/>
            <a:chExt cx="284251" cy="351694"/>
          </a:xfrm>
        </p:grpSpPr>
        <p:sp>
          <p:nvSpPr>
            <p:cNvPr id="11153" name="Google Shape;11153;p89"/>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9"/>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9"/>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89"/>
          <p:cNvGrpSpPr/>
          <p:nvPr/>
        </p:nvGrpSpPr>
        <p:grpSpPr>
          <a:xfrm>
            <a:off x="2722090" y="2890162"/>
            <a:ext cx="238770" cy="371841"/>
            <a:chOff x="2722090" y="2890162"/>
            <a:chExt cx="238770" cy="371841"/>
          </a:xfrm>
        </p:grpSpPr>
        <p:sp>
          <p:nvSpPr>
            <p:cNvPr id="11157" name="Google Shape;11157;p89"/>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9"/>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9"/>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0" name="Google Shape;11160;p89"/>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1" name="Google Shape;11161;p89"/>
          <p:cNvGrpSpPr/>
          <p:nvPr/>
        </p:nvGrpSpPr>
        <p:grpSpPr>
          <a:xfrm>
            <a:off x="6216367" y="1970156"/>
            <a:ext cx="361147" cy="361147"/>
            <a:chOff x="6216367" y="1970156"/>
            <a:chExt cx="361147" cy="361147"/>
          </a:xfrm>
        </p:grpSpPr>
        <p:sp>
          <p:nvSpPr>
            <p:cNvPr id="11162" name="Google Shape;11162;p89"/>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9"/>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9"/>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9"/>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89"/>
          <p:cNvGrpSpPr/>
          <p:nvPr/>
        </p:nvGrpSpPr>
        <p:grpSpPr>
          <a:xfrm>
            <a:off x="1289311" y="2926222"/>
            <a:ext cx="408156" cy="299783"/>
            <a:chOff x="1289311" y="2926222"/>
            <a:chExt cx="408156" cy="299783"/>
          </a:xfrm>
        </p:grpSpPr>
        <p:sp>
          <p:nvSpPr>
            <p:cNvPr id="11167" name="Google Shape;11167;p89"/>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9"/>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9" name="Google Shape;11169;p89"/>
          <p:cNvGrpSpPr/>
          <p:nvPr/>
        </p:nvGrpSpPr>
        <p:grpSpPr>
          <a:xfrm>
            <a:off x="7978465" y="1969392"/>
            <a:ext cx="361147" cy="360797"/>
            <a:chOff x="7978465" y="1969392"/>
            <a:chExt cx="361147" cy="360797"/>
          </a:xfrm>
        </p:grpSpPr>
        <p:sp>
          <p:nvSpPr>
            <p:cNvPr id="11170" name="Google Shape;11170;p89"/>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9"/>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9"/>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9"/>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9"/>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9"/>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9"/>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9"/>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9"/>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9" name="Google Shape;11179;p89"/>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0" name="Google Shape;11180;p89"/>
          <p:cNvGrpSpPr/>
          <p:nvPr/>
        </p:nvGrpSpPr>
        <p:grpSpPr>
          <a:xfrm>
            <a:off x="854261" y="2908813"/>
            <a:ext cx="377474" cy="335748"/>
            <a:chOff x="854261" y="2908813"/>
            <a:chExt cx="377474" cy="335748"/>
          </a:xfrm>
        </p:grpSpPr>
        <p:sp>
          <p:nvSpPr>
            <p:cNvPr id="11181" name="Google Shape;11181;p89"/>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9"/>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9"/>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9"/>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9"/>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89"/>
          <p:cNvGrpSpPr/>
          <p:nvPr/>
        </p:nvGrpSpPr>
        <p:grpSpPr>
          <a:xfrm>
            <a:off x="1749728" y="2894777"/>
            <a:ext cx="386927" cy="363438"/>
            <a:chOff x="1749728" y="2894777"/>
            <a:chExt cx="386927" cy="363438"/>
          </a:xfrm>
        </p:grpSpPr>
        <p:sp>
          <p:nvSpPr>
            <p:cNvPr id="11187" name="Google Shape;11187;p89"/>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9"/>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9"/>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9"/>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9"/>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9"/>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9"/>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4" name="Google Shape;11194;p89"/>
          <p:cNvGrpSpPr/>
          <p:nvPr/>
        </p:nvGrpSpPr>
        <p:grpSpPr>
          <a:xfrm>
            <a:off x="7098912" y="1969392"/>
            <a:ext cx="359651" cy="361560"/>
            <a:chOff x="7098912" y="1969392"/>
            <a:chExt cx="359651" cy="361560"/>
          </a:xfrm>
        </p:grpSpPr>
        <p:sp>
          <p:nvSpPr>
            <p:cNvPr id="11195" name="Google Shape;11195;p89"/>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9"/>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9"/>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9"/>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9"/>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9"/>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9"/>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9"/>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9"/>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9"/>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9"/>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9"/>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9"/>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8" name="Google Shape;11208;p89"/>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9" name="Google Shape;11209;p89"/>
          <p:cNvGrpSpPr/>
          <p:nvPr/>
        </p:nvGrpSpPr>
        <p:grpSpPr>
          <a:xfrm>
            <a:off x="5352728" y="1990239"/>
            <a:ext cx="327091" cy="322508"/>
            <a:chOff x="5352728" y="1990239"/>
            <a:chExt cx="327091" cy="322508"/>
          </a:xfrm>
        </p:grpSpPr>
        <p:sp>
          <p:nvSpPr>
            <p:cNvPr id="11210" name="Google Shape;11210;p89"/>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9"/>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9"/>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89"/>
          <p:cNvGrpSpPr/>
          <p:nvPr/>
        </p:nvGrpSpPr>
        <p:grpSpPr>
          <a:xfrm>
            <a:off x="7538896" y="1970156"/>
            <a:ext cx="361147" cy="361529"/>
            <a:chOff x="7538896" y="1970156"/>
            <a:chExt cx="361147" cy="361529"/>
          </a:xfrm>
        </p:grpSpPr>
        <p:sp>
          <p:nvSpPr>
            <p:cNvPr id="11214" name="Google Shape;11214;p89"/>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9"/>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9"/>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9"/>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9"/>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9"/>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89"/>
          <p:cNvGrpSpPr/>
          <p:nvPr/>
        </p:nvGrpSpPr>
        <p:grpSpPr>
          <a:xfrm>
            <a:off x="4896099" y="1970920"/>
            <a:ext cx="358155" cy="358123"/>
            <a:chOff x="4896099" y="1970920"/>
            <a:chExt cx="358155" cy="358123"/>
          </a:xfrm>
        </p:grpSpPr>
        <p:sp>
          <p:nvSpPr>
            <p:cNvPr id="11221" name="Google Shape;11221;p89"/>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9"/>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9"/>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4" name="Google Shape;11224;p89"/>
          <p:cNvGrpSpPr/>
          <p:nvPr/>
        </p:nvGrpSpPr>
        <p:grpSpPr>
          <a:xfrm>
            <a:off x="4048787" y="2977019"/>
            <a:ext cx="283488" cy="198604"/>
            <a:chOff x="4048787" y="2977019"/>
            <a:chExt cx="283488" cy="198604"/>
          </a:xfrm>
        </p:grpSpPr>
        <p:sp>
          <p:nvSpPr>
            <p:cNvPr id="11225" name="Google Shape;11225;p89"/>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9"/>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9"/>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9"/>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9"/>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9"/>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89"/>
          <p:cNvGrpSpPr/>
          <p:nvPr/>
        </p:nvGrpSpPr>
        <p:grpSpPr>
          <a:xfrm>
            <a:off x="4054103" y="2430191"/>
            <a:ext cx="218687" cy="349052"/>
            <a:chOff x="4054103" y="2430191"/>
            <a:chExt cx="218687" cy="349052"/>
          </a:xfrm>
        </p:grpSpPr>
        <p:sp>
          <p:nvSpPr>
            <p:cNvPr id="11232" name="Google Shape;11232;p89"/>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9"/>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89"/>
          <p:cNvGrpSpPr/>
          <p:nvPr/>
        </p:nvGrpSpPr>
        <p:grpSpPr>
          <a:xfrm>
            <a:off x="2185128" y="2427549"/>
            <a:ext cx="382758" cy="356595"/>
            <a:chOff x="2185128" y="2427549"/>
            <a:chExt cx="382758" cy="356595"/>
          </a:xfrm>
        </p:grpSpPr>
        <p:sp>
          <p:nvSpPr>
            <p:cNvPr id="11235" name="Google Shape;11235;p89"/>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9"/>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9"/>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9"/>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9" name="Google Shape;11239;p89"/>
          <p:cNvGrpSpPr/>
          <p:nvPr/>
        </p:nvGrpSpPr>
        <p:grpSpPr>
          <a:xfrm>
            <a:off x="3539102" y="2427549"/>
            <a:ext cx="355099" cy="355481"/>
            <a:chOff x="3539102" y="2427549"/>
            <a:chExt cx="355099" cy="355481"/>
          </a:xfrm>
        </p:grpSpPr>
        <p:sp>
          <p:nvSpPr>
            <p:cNvPr id="11240" name="Google Shape;11240;p89"/>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9"/>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2" name="Google Shape;11242;p89"/>
          <p:cNvGrpSpPr/>
          <p:nvPr/>
        </p:nvGrpSpPr>
        <p:grpSpPr>
          <a:xfrm>
            <a:off x="2656907" y="2439293"/>
            <a:ext cx="332757" cy="332343"/>
            <a:chOff x="2656907" y="2439293"/>
            <a:chExt cx="332757" cy="332343"/>
          </a:xfrm>
        </p:grpSpPr>
        <p:sp>
          <p:nvSpPr>
            <p:cNvPr id="11243" name="Google Shape;11243;p89"/>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9"/>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9"/>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9"/>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9"/>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9"/>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9"/>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0" name="Google Shape;11250;p89"/>
          <p:cNvGrpSpPr/>
          <p:nvPr/>
        </p:nvGrpSpPr>
        <p:grpSpPr>
          <a:xfrm>
            <a:off x="1731523" y="2422616"/>
            <a:ext cx="399435" cy="365698"/>
            <a:chOff x="1731523" y="2422616"/>
            <a:chExt cx="399435" cy="365698"/>
          </a:xfrm>
        </p:grpSpPr>
        <p:sp>
          <p:nvSpPr>
            <p:cNvPr id="11251" name="Google Shape;11251;p89"/>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9"/>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9"/>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4" name="Google Shape;11254;p89"/>
          <p:cNvGrpSpPr/>
          <p:nvPr/>
        </p:nvGrpSpPr>
        <p:grpSpPr>
          <a:xfrm>
            <a:off x="3097241" y="2433564"/>
            <a:ext cx="344883" cy="343387"/>
            <a:chOff x="3097241" y="2433564"/>
            <a:chExt cx="344883" cy="343387"/>
          </a:xfrm>
        </p:grpSpPr>
        <p:sp>
          <p:nvSpPr>
            <p:cNvPr id="11255" name="Google Shape;11255;p89"/>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9"/>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9"/>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9"/>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9"/>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9"/>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9"/>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9"/>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9"/>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89"/>
          <p:cNvGrpSpPr/>
          <p:nvPr/>
        </p:nvGrpSpPr>
        <p:grpSpPr>
          <a:xfrm>
            <a:off x="1278299" y="2439293"/>
            <a:ext cx="410829" cy="332343"/>
            <a:chOff x="1278299" y="2439293"/>
            <a:chExt cx="410829" cy="332343"/>
          </a:xfrm>
        </p:grpSpPr>
        <p:sp>
          <p:nvSpPr>
            <p:cNvPr id="11265" name="Google Shape;11265;p89"/>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9"/>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9"/>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9"/>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9"/>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9"/>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9"/>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9"/>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3" name="Google Shape;11273;p89"/>
          <p:cNvGrpSpPr/>
          <p:nvPr/>
        </p:nvGrpSpPr>
        <p:grpSpPr>
          <a:xfrm>
            <a:off x="870939" y="2439293"/>
            <a:ext cx="331993" cy="331993"/>
            <a:chOff x="870939" y="2439293"/>
            <a:chExt cx="331993" cy="331993"/>
          </a:xfrm>
        </p:grpSpPr>
        <p:sp>
          <p:nvSpPr>
            <p:cNvPr id="11274" name="Google Shape;11274;p89"/>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9"/>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9"/>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9"/>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9"/>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9"/>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9"/>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9"/>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9"/>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9"/>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9"/>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9"/>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9"/>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9"/>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9"/>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9"/>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89"/>
          <p:cNvGrpSpPr/>
          <p:nvPr/>
        </p:nvGrpSpPr>
        <p:grpSpPr>
          <a:xfrm>
            <a:off x="6644957" y="2456353"/>
            <a:ext cx="371395" cy="278904"/>
            <a:chOff x="6644957" y="2456353"/>
            <a:chExt cx="371395" cy="278904"/>
          </a:xfrm>
        </p:grpSpPr>
        <p:sp>
          <p:nvSpPr>
            <p:cNvPr id="11291" name="Google Shape;11291;p89"/>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9"/>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9"/>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9"/>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9"/>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6" name="Google Shape;11296;p89"/>
          <p:cNvGrpSpPr/>
          <p:nvPr/>
        </p:nvGrpSpPr>
        <p:grpSpPr>
          <a:xfrm>
            <a:off x="5388757" y="2414659"/>
            <a:ext cx="260349" cy="362292"/>
            <a:chOff x="5388757" y="2414659"/>
            <a:chExt cx="260349" cy="362292"/>
          </a:xfrm>
        </p:grpSpPr>
        <p:sp>
          <p:nvSpPr>
            <p:cNvPr id="11297" name="Google Shape;11297;p89"/>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9"/>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9"/>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9"/>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9"/>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9"/>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9"/>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9"/>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9"/>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9"/>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9"/>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9"/>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9"/>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9"/>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9"/>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9"/>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9"/>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9"/>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9"/>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9"/>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7" name="Google Shape;11317;p89"/>
          <p:cNvGrpSpPr/>
          <p:nvPr/>
        </p:nvGrpSpPr>
        <p:grpSpPr>
          <a:xfrm>
            <a:off x="3567142" y="2905757"/>
            <a:ext cx="348288" cy="340331"/>
            <a:chOff x="3567142" y="2905757"/>
            <a:chExt cx="348288" cy="340331"/>
          </a:xfrm>
        </p:grpSpPr>
        <p:sp>
          <p:nvSpPr>
            <p:cNvPr id="11318" name="Google Shape;11318;p89"/>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9"/>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9"/>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9"/>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9"/>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89"/>
          <p:cNvGrpSpPr/>
          <p:nvPr/>
        </p:nvGrpSpPr>
        <p:grpSpPr>
          <a:xfrm>
            <a:off x="7967103" y="2415041"/>
            <a:ext cx="355863" cy="361911"/>
            <a:chOff x="7967103" y="2415041"/>
            <a:chExt cx="355863" cy="361911"/>
          </a:xfrm>
        </p:grpSpPr>
        <p:sp>
          <p:nvSpPr>
            <p:cNvPr id="11324" name="Google Shape;11324;p89"/>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9"/>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9"/>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9"/>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9"/>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9"/>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9"/>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9"/>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9"/>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9"/>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9"/>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5" name="Google Shape;11335;p89"/>
          <p:cNvGrpSpPr/>
          <p:nvPr/>
        </p:nvGrpSpPr>
        <p:grpSpPr>
          <a:xfrm>
            <a:off x="7529411" y="2414659"/>
            <a:ext cx="355863" cy="362292"/>
            <a:chOff x="7529411" y="2414659"/>
            <a:chExt cx="355863" cy="362292"/>
          </a:xfrm>
        </p:grpSpPr>
        <p:sp>
          <p:nvSpPr>
            <p:cNvPr id="11336" name="Google Shape;11336;p89"/>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9"/>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9"/>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9"/>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9"/>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9"/>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9"/>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9"/>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9"/>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9"/>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9"/>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9"/>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8" name="Google Shape;11348;p89"/>
          <p:cNvGrpSpPr/>
          <p:nvPr/>
        </p:nvGrpSpPr>
        <p:grpSpPr>
          <a:xfrm>
            <a:off x="5733194" y="2431718"/>
            <a:ext cx="446826" cy="327059"/>
            <a:chOff x="5733194" y="2431718"/>
            <a:chExt cx="446826" cy="327059"/>
          </a:xfrm>
        </p:grpSpPr>
        <p:sp>
          <p:nvSpPr>
            <p:cNvPr id="11349" name="Google Shape;11349;p89"/>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9"/>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9"/>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89"/>
          <p:cNvGrpSpPr/>
          <p:nvPr/>
        </p:nvGrpSpPr>
        <p:grpSpPr>
          <a:xfrm>
            <a:off x="4876780" y="2418064"/>
            <a:ext cx="407774" cy="356627"/>
            <a:chOff x="4876780" y="2418064"/>
            <a:chExt cx="407774" cy="356627"/>
          </a:xfrm>
        </p:grpSpPr>
        <p:sp>
          <p:nvSpPr>
            <p:cNvPr id="11353" name="Google Shape;11353;p89"/>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9"/>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9"/>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9"/>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9"/>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9"/>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9"/>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9"/>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89"/>
          <p:cNvGrpSpPr/>
          <p:nvPr/>
        </p:nvGrpSpPr>
        <p:grpSpPr>
          <a:xfrm>
            <a:off x="7070872" y="2410871"/>
            <a:ext cx="398321" cy="371013"/>
            <a:chOff x="7070872" y="2410871"/>
            <a:chExt cx="398321" cy="371013"/>
          </a:xfrm>
        </p:grpSpPr>
        <p:sp>
          <p:nvSpPr>
            <p:cNvPr id="11362" name="Google Shape;11362;p89"/>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9"/>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9"/>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9"/>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6" name="Google Shape;11366;p89"/>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7" name="Google Shape;11367;p89"/>
          <p:cNvGrpSpPr/>
          <p:nvPr/>
        </p:nvGrpSpPr>
        <p:grpSpPr>
          <a:xfrm>
            <a:off x="5318259" y="2982111"/>
            <a:ext cx="371013" cy="220787"/>
            <a:chOff x="5318259" y="2982111"/>
            <a:chExt cx="371013" cy="220787"/>
          </a:xfrm>
        </p:grpSpPr>
        <p:sp>
          <p:nvSpPr>
            <p:cNvPr id="11368" name="Google Shape;11368;p89"/>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9"/>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9"/>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9"/>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9"/>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9"/>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9"/>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9"/>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6" name="Google Shape;11376;p89"/>
          <p:cNvGrpSpPr/>
          <p:nvPr/>
        </p:nvGrpSpPr>
        <p:grpSpPr>
          <a:xfrm>
            <a:off x="7073928" y="2905757"/>
            <a:ext cx="371395" cy="371809"/>
            <a:chOff x="7073928" y="2905757"/>
            <a:chExt cx="371395" cy="371809"/>
          </a:xfrm>
        </p:grpSpPr>
        <p:sp>
          <p:nvSpPr>
            <p:cNvPr id="11377" name="Google Shape;11377;p89"/>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9"/>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9"/>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0" name="Google Shape;11380;p89"/>
          <p:cNvGrpSpPr/>
          <p:nvPr/>
        </p:nvGrpSpPr>
        <p:grpSpPr>
          <a:xfrm>
            <a:off x="6188327" y="2955408"/>
            <a:ext cx="371395" cy="272857"/>
            <a:chOff x="6188327" y="2955408"/>
            <a:chExt cx="371395" cy="272857"/>
          </a:xfrm>
        </p:grpSpPr>
        <p:sp>
          <p:nvSpPr>
            <p:cNvPr id="11381" name="Google Shape;11381;p89"/>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9"/>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89"/>
          <p:cNvGrpSpPr/>
          <p:nvPr/>
        </p:nvGrpSpPr>
        <p:grpSpPr>
          <a:xfrm>
            <a:off x="7521454" y="2906139"/>
            <a:ext cx="359651" cy="371013"/>
            <a:chOff x="7521454" y="2906139"/>
            <a:chExt cx="359651" cy="371013"/>
          </a:xfrm>
        </p:grpSpPr>
        <p:sp>
          <p:nvSpPr>
            <p:cNvPr id="11384" name="Google Shape;11384;p89"/>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9"/>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9"/>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9"/>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9"/>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89"/>
          <p:cNvGrpSpPr/>
          <p:nvPr/>
        </p:nvGrpSpPr>
        <p:grpSpPr>
          <a:xfrm>
            <a:off x="5782845" y="2906521"/>
            <a:ext cx="301661" cy="371013"/>
            <a:chOff x="5782845" y="2906521"/>
            <a:chExt cx="301661" cy="371013"/>
          </a:xfrm>
        </p:grpSpPr>
        <p:sp>
          <p:nvSpPr>
            <p:cNvPr id="11390" name="Google Shape;11390;p89"/>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9"/>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9"/>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89"/>
          <p:cNvGrpSpPr/>
          <p:nvPr/>
        </p:nvGrpSpPr>
        <p:grpSpPr>
          <a:xfrm>
            <a:off x="6630539" y="2917502"/>
            <a:ext cx="371777" cy="349434"/>
            <a:chOff x="6630539" y="2917502"/>
            <a:chExt cx="371777" cy="349434"/>
          </a:xfrm>
        </p:grpSpPr>
        <p:sp>
          <p:nvSpPr>
            <p:cNvPr id="11394" name="Google Shape;11394;p89"/>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9"/>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9"/>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9"/>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9"/>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9"/>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9"/>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1" name="Google Shape;11401;p89"/>
          <p:cNvGrpSpPr/>
          <p:nvPr/>
        </p:nvGrpSpPr>
        <p:grpSpPr>
          <a:xfrm>
            <a:off x="2171474" y="3369229"/>
            <a:ext cx="408156" cy="343737"/>
            <a:chOff x="2171474" y="3369229"/>
            <a:chExt cx="408156" cy="343737"/>
          </a:xfrm>
        </p:grpSpPr>
        <p:sp>
          <p:nvSpPr>
            <p:cNvPr id="11402" name="Google Shape;11402;p89"/>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9"/>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9"/>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9"/>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89"/>
          <p:cNvGrpSpPr/>
          <p:nvPr/>
        </p:nvGrpSpPr>
        <p:grpSpPr>
          <a:xfrm>
            <a:off x="4891198" y="2925108"/>
            <a:ext cx="334634" cy="334634"/>
            <a:chOff x="4891198" y="2925108"/>
            <a:chExt cx="334634" cy="334634"/>
          </a:xfrm>
        </p:grpSpPr>
        <p:sp>
          <p:nvSpPr>
            <p:cNvPr id="11407" name="Google Shape;11407;p89"/>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9"/>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9"/>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9"/>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9"/>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9"/>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9"/>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9"/>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89"/>
          <p:cNvGrpSpPr/>
          <p:nvPr/>
        </p:nvGrpSpPr>
        <p:grpSpPr>
          <a:xfrm>
            <a:off x="7976174" y="2925108"/>
            <a:ext cx="334666" cy="334634"/>
            <a:chOff x="7976174" y="2925108"/>
            <a:chExt cx="334666" cy="334634"/>
          </a:xfrm>
        </p:grpSpPr>
        <p:sp>
          <p:nvSpPr>
            <p:cNvPr id="11416" name="Google Shape;11416;p89"/>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9"/>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9"/>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9"/>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9"/>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9"/>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9"/>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9"/>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9"/>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89"/>
          <p:cNvGrpSpPr/>
          <p:nvPr/>
        </p:nvGrpSpPr>
        <p:grpSpPr>
          <a:xfrm>
            <a:off x="3091957" y="3374131"/>
            <a:ext cx="354717" cy="332757"/>
            <a:chOff x="3091957" y="3374131"/>
            <a:chExt cx="354717" cy="332757"/>
          </a:xfrm>
        </p:grpSpPr>
        <p:sp>
          <p:nvSpPr>
            <p:cNvPr id="11426" name="Google Shape;11426;p89"/>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9"/>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9"/>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9"/>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9"/>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9"/>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89"/>
          <p:cNvGrpSpPr/>
          <p:nvPr/>
        </p:nvGrpSpPr>
        <p:grpSpPr>
          <a:xfrm>
            <a:off x="3988156" y="3380210"/>
            <a:ext cx="353954" cy="318880"/>
            <a:chOff x="3988156" y="3380210"/>
            <a:chExt cx="353954" cy="318880"/>
          </a:xfrm>
        </p:grpSpPr>
        <p:sp>
          <p:nvSpPr>
            <p:cNvPr id="11433" name="Google Shape;11433;p89"/>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9"/>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9"/>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9"/>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9"/>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89"/>
          <p:cNvGrpSpPr/>
          <p:nvPr/>
        </p:nvGrpSpPr>
        <p:grpSpPr>
          <a:xfrm>
            <a:off x="3541011" y="3367320"/>
            <a:ext cx="348257" cy="346188"/>
            <a:chOff x="3541011" y="3367320"/>
            <a:chExt cx="348257" cy="346188"/>
          </a:xfrm>
        </p:grpSpPr>
        <p:sp>
          <p:nvSpPr>
            <p:cNvPr id="11439" name="Google Shape;11439;p89"/>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9"/>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9"/>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9"/>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89"/>
          <p:cNvGrpSpPr/>
          <p:nvPr/>
        </p:nvGrpSpPr>
        <p:grpSpPr>
          <a:xfrm>
            <a:off x="850092" y="3352934"/>
            <a:ext cx="369517" cy="375660"/>
            <a:chOff x="850092" y="3352934"/>
            <a:chExt cx="369517" cy="375660"/>
          </a:xfrm>
        </p:grpSpPr>
        <p:sp>
          <p:nvSpPr>
            <p:cNvPr id="11444" name="Google Shape;11444;p89"/>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9"/>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9"/>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9"/>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9"/>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9" name="Google Shape;11449;p89"/>
          <p:cNvGrpSpPr/>
          <p:nvPr/>
        </p:nvGrpSpPr>
        <p:grpSpPr>
          <a:xfrm>
            <a:off x="1314678" y="3358217"/>
            <a:ext cx="334666" cy="365348"/>
            <a:chOff x="1314678" y="3358217"/>
            <a:chExt cx="334666" cy="365348"/>
          </a:xfrm>
        </p:grpSpPr>
        <p:sp>
          <p:nvSpPr>
            <p:cNvPr id="11450" name="Google Shape;11450;p89"/>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9"/>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9"/>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9"/>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9"/>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89"/>
          <p:cNvGrpSpPr/>
          <p:nvPr/>
        </p:nvGrpSpPr>
        <p:grpSpPr>
          <a:xfrm>
            <a:off x="1748582" y="3372635"/>
            <a:ext cx="359269" cy="335780"/>
            <a:chOff x="1748582" y="3372635"/>
            <a:chExt cx="359269" cy="335780"/>
          </a:xfrm>
        </p:grpSpPr>
        <p:sp>
          <p:nvSpPr>
            <p:cNvPr id="11456" name="Google Shape;11456;p89"/>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7" name="Google Shape;11457;p89"/>
            <p:cNvGrpSpPr/>
            <p:nvPr/>
          </p:nvGrpSpPr>
          <p:grpSpPr>
            <a:xfrm>
              <a:off x="1748582" y="3372635"/>
              <a:ext cx="333520" cy="335780"/>
              <a:chOff x="1748582" y="3372635"/>
              <a:chExt cx="333520" cy="335780"/>
            </a:xfrm>
          </p:grpSpPr>
          <p:sp>
            <p:nvSpPr>
              <p:cNvPr id="11458" name="Google Shape;11458;p89"/>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9"/>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9"/>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61" name="Google Shape;11461;p89"/>
          <p:cNvGrpSpPr/>
          <p:nvPr/>
        </p:nvGrpSpPr>
        <p:grpSpPr>
          <a:xfrm>
            <a:off x="2640993" y="3357835"/>
            <a:ext cx="365348" cy="364966"/>
            <a:chOff x="2640993" y="3357835"/>
            <a:chExt cx="365348" cy="364966"/>
          </a:xfrm>
        </p:grpSpPr>
        <p:sp>
          <p:nvSpPr>
            <p:cNvPr id="11462" name="Google Shape;11462;p89"/>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9"/>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9"/>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9"/>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9"/>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9"/>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9"/>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9"/>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9"/>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9"/>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2" name="Google Shape;11472;p89"/>
          <p:cNvGrpSpPr/>
          <p:nvPr/>
        </p:nvGrpSpPr>
        <p:grpSpPr>
          <a:xfrm>
            <a:off x="4886264" y="3366174"/>
            <a:ext cx="350548" cy="350198"/>
            <a:chOff x="4886264" y="3366174"/>
            <a:chExt cx="350548" cy="350198"/>
          </a:xfrm>
        </p:grpSpPr>
        <p:sp>
          <p:nvSpPr>
            <p:cNvPr id="11473" name="Google Shape;11473;p89"/>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9"/>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9"/>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9"/>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9"/>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9"/>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9"/>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9"/>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9"/>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9"/>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9"/>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9"/>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9"/>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6" name="Google Shape;11486;p89"/>
          <p:cNvGrpSpPr/>
          <p:nvPr/>
        </p:nvGrpSpPr>
        <p:grpSpPr>
          <a:xfrm>
            <a:off x="5331913" y="3413947"/>
            <a:ext cx="347143" cy="254684"/>
            <a:chOff x="5331913" y="3413947"/>
            <a:chExt cx="347143" cy="254684"/>
          </a:xfrm>
        </p:grpSpPr>
        <p:sp>
          <p:nvSpPr>
            <p:cNvPr id="11487" name="Google Shape;11487;p89"/>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9"/>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9"/>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9"/>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9"/>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9"/>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3" name="Google Shape;11493;p89"/>
          <p:cNvGrpSpPr/>
          <p:nvPr/>
        </p:nvGrpSpPr>
        <p:grpSpPr>
          <a:xfrm>
            <a:off x="5776798" y="3409778"/>
            <a:ext cx="346379" cy="264518"/>
            <a:chOff x="5776798" y="3409778"/>
            <a:chExt cx="346379" cy="264518"/>
          </a:xfrm>
        </p:grpSpPr>
        <p:sp>
          <p:nvSpPr>
            <p:cNvPr id="11494" name="Google Shape;11494;p89"/>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9"/>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9"/>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9"/>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9"/>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9"/>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0" name="Google Shape;11500;p89"/>
          <p:cNvGrpSpPr/>
          <p:nvPr/>
        </p:nvGrpSpPr>
        <p:grpSpPr>
          <a:xfrm>
            <a:off x="7108015" y="3396505"/>
            <a:ext cx="344883" cy="290299"/>
            <a:chOff x="7108015" y="3396505"/>
            <a:chExt cx="344883" cy="290299"/>
          </a:xfrm>
        </p:grpSpPr>
        <p:sp>
          <p:nvSpPr>
            <p:cNvPr id="11501" name="Google Shape;11501;p89"/>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9"/>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9"/>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9"/>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5" name="Google Shape;11505;p89"/>
          <p:cNvGrpSpPr/>
          <p:nvPr/>
        </p:nvGrpSpPr>
        <p:grpSpPr>
          <a:xfrm>
            <a:off x="7551754" y="3390808"/>
            <a:ext cx="344883" cy="301311"/>
            <a:chOff x="7551754" y="3390808"/>
            <a:chExt cx="344883" cy="301311"/>
          </a:xfrm>
        </p:grpSpPr>
        <p:sp>
          <p:nvSpPr>
            <p:cNvPr id="11506" name="Google Shape;11506;p89"/>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9"/>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9"/>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9"/>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9"/>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9"/>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9"/>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9"/>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9"/>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9"/>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9"/>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7" name="Google Shape;11517;p89"/>
          <p:cNvGrpSpPr/>
          <p:nvPr/>
        </p:nvGrpSpPr>
        <p:grpSpPr>
          <a:xfrm>
            <a:off x="6707084" y="3387403"/>
            <a:ext cx="261145" cy="308504"/>
            <a:chOff x="6707084" y="3387403"/>
            <a:chExt cx="261145" cy="308504"/>
          </a:xfrm>
        </p:grpSpPr>
        <p:sp>
          <p:nvSpPr>
            <p:cNvPr id="11518" name="Google Shape;11518;p89"/>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9"/>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9"/>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9"/>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89"/>
          <p:cNvGrpSpPr/>
          <p:nvPr/>
        </p:nvGrpSpPr>
        <p:grpSpPr>
          <a:xfrm>
            <a:off x="848978" y="4297637"/>
            <a:ext cx="377824" cy="324418"/>
            <a:chOff x="848978" y="4297637"/>
            <a:chExt cx="377824" cy="324418"/>
          </a:xfrm>
        </p:grpSpPr>
        <p:sp>
          <p:nvSpPr>
            <p:cNvPr id="11523" name="Google Shape;11523;p89"/>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9"/>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5" name="Google Shape;11525;p89"/>
          <p:cNvGrpSpPr/>
          <p:nvPr/>
        </p:nvGrpSpPr>
        <p:grpSpPr>
          <a:xfrm>
            <a:off x="1754279" y="4286593"/>
            <a:ext cx="351439" cy="345965"/>
            <a:chOff x="1754279" y="4286593"/>
            <a:chExt cx="351439" cy="345965"/>
          </a:xfrm>
        </p:grpSpPr>
        <p:sp>
          <p:nvSpPr>
            <p:cNvPr id="11526" name="Google Shape;11526;p89"/>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9"/>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9"/>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9"/>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9"/>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1" name="Google Shape;11531;p89"/>
          <p:cNvGrpSpPr/>
          <p:nvPr/>
        </p:nvGrpSpPr>
        <p:grpSpPr>
          <a:xfrm>
            <a:off x="3996113" y="4291176"/>
            <a:ext cx="336512" cy="335048"/>
            <a:chOff x="3996113" y="4291176"/>
            <a:chExt cx="336512" cy="335048"/>
          </a:xfrm>
        </p:grpSpPr>
        <p:sp>
          <p:nvSpPr>
            <p:cNvPr id="11532" name="Google Shape;11532;p89"/>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9"/>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9"/>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5" name="Google Shape;11535;p89"/>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6" name="Google Shape;11536;p89"/>
          <p:cNvGrpSpPr/>
          <p:nvPr/>
        </p:nvGrpSpPr>
        <p:grpSpPr>
          <a:xfrm>
            <a:off x="2179081" y="4285511"/>
            <a:ext cx="397525" cy="348670"/>
            <a:chOff x="2179081" y="4285511"/>
            <a:chExt cx="397525" cy="348670"/>
          </a:xfrm>
        </p:grpSpPr>
        <p:sp>
          <p:nvSpPr>
            <p:cNvPr id="11537" name="Google Shape;11537;p89"/>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9"/>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9" name="Google Shape;11539;p89"/>
          <p:cNvGrpSpPr/>
          <p:nvPr/>
        </p:nvGrpSpPr>
        <p:grpSpPr>
          <a:xfrm>
            <a:off x="3584201" y="4294996"/>
            <a:ext cx="267574" cy="329415"/>
            <a:chOff x="3584201" y="4294996"/>
            <a:chExt cx="267574" cy="329415"/>
          </a:xfrm>
        </p:grpSpPr>
        <p:sp>
          <p:nvSpPr>
            <p:cNvPr id="11540" name="Google Shape;11540;p89"/>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9"/>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9"/>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9"/>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89"/>
          <p:cNvGrpSpPr/>
          <p:nvPr/>
        </p:nvGrpSpPr>
        <p:grpSpPr>
          <a:xfrm>
            <a:off x="3082855" y="4295728"/>
            <a:ext cx="375946" cy="327823"/>
            <a:chOff x="3082855" y="4295728"/>
            <a:chExt cx="375946" cy="327823"/>
          </a:xfrm>
        </p:grpSpPr>
        <p:sp>
          <p:nvSpPr>
            <p:cNvPr id="11545" name="Google Shape;11545;p89"/>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9"/>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9"/>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9"/>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9"/>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9"/>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9"/>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9"/>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9"/>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9"/>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9"/>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89"/>
          <p:cNvGrpSpPr/>
          <p:nvPr/>
        </p:nvGrpSpPr>
        <p:grpSpPr>
          <a:xfrm>
            <a:off x="2749016" y="4291176"/>
            <a:ext cx="150831" cy="336926"/>
            <a:chOff x="2749016" y="4291176"/>
            <a:chExt cx="150831" cy="336926"/>
          </a:xfrm>
        </p:grpSpPr>
        <p:sp>
          <p:nvSpPr>
            <p:cNvPr id="11557" name="Google Shape;11557;p89"/>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9"/>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9"/>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9"/>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89"/>
          <p:cNvGrpSpPr/>
          <p:nvPr/>
        </p:nvGrpSpPr>
        <p:grpSpPr>
          <a:xfrm>
            <a:off x="7127716" y="4279432"/>
            <a:ext cx="248254" cy="361942"/>
            <a:chOff x="7127716" y="4279432"/>
            <a:chExt cx="248254" cy="361942"/>
          </a:xfrm>
        </p:grpSpPr>
        <p:sp>
          <p:nvSpPr>
            <p:cNvPr id="11562" name="Google Shape;11562;p89"/>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9"/>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9"/>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9"/>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9"/>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9"/>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9"/>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9"/>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9"/>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1" name="Google Shape;11571;p89"/>
          <p:cNvGrpSpPr/>
          <p:nvPr/>
        </p:nvGrpSpPr>
        <p:grpSpPr>
          <a:xfrm>
            <a:off x="7565408" y="4279432"/>
            <a:ext cx="248255" cy="361942"/>
            <a:chOff x="7565408" y="4279432"/>
            <a:chExt cx="248255" cy="361942"/>
          </a:xfrm>
        </p:grpSpPr>
        <p:sp>
          <p:nvSpPr>
            <p:cNvPr id="11572" name="Google Shape;11572;p89"/>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9"/>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9"/>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9"/>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9"/>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9"/>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9"/>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9"/>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89"/>
          <p:cNvGrpSpPr/>
          <p:nvPr/>
        </p:nvGrpSpPr>
        <p:grpSpPr>
          <a:xfrm>
            <a:off x="6264109" y="4279432"/>
            <a:ext cx="225498" cy="361560"/>
            <a:chOff x="6264109" y="4279432"/>
            <a:chExt cx="225498" cy="361560"/>
          </a:xfrm>
        </p:grpSpPr>
        <p:sp>
          <p:nvSpPr>
            <p:cNvPr id="11581" name="Google Shape;11581;p89"/>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9"/>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3" name="Google Shape;11583;p89"/>
          <p:cNvGrpSpPr/>
          <p:nvPr/>
        </p:nvGrpSpPr>
        <p:grpSpPr>
          <a:xfrm>
            <a:off x="7929578" y="4284365"/>
            <a:ext cx="395266" cy="351312"/>
            <a:chOff x="7929578" y="4284365"/>
            <a:chExt cx="395266" cy="351312"/>
          </a:xfrm>
        </p:grpSpPr>
        <p:sp>
          <p:nvSpPr>
            <p:cNvPr id="11584" name="Google Shape;11584;p89"/>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9"/>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9"/>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9"/>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89"/>
          <p:cNvGrpSpPr/>
          <p:nvPr/>
        </p:nvGrpSpPr>
        <p:grpSpPr>
          <a:xfrm>
            <a:off x="6595502" y="4323777"/>
            <a:ext cx="426315" cy="332826"/>
            <a:chOff x="6639652" y="4323777"/>
            <a:chExt cx="426315" cy="332826"/>
          </a:xfrm>
        </p:grpSpPr>
        <p:sp>
          <p:nvSpPr>
            <p:cNvPr id="11589" name="Google Shape;11589;p89"/>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9"/>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9"/>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9"/>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9"/>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9"/>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9"/>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9"/>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9"/>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9"/>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9" name="Google Shape;11599;p89"/>
          <p:cNvGrpSpPr/>
          <p:nvPr/>
        </p:nvGrpSpPr>
        <p:grpSpPr>
          <a:xfrm>
            <a:off x="5357662" y="4297637"/>
            <a:ext cx="287275" cy="326296"/>
            <a:chOff x="5357662" y="4297637"/>
            <a:chExt cx="287275" cy="326296"/>
          </a:xfrm>
        </p:grpSpPr>
        <p:sp>
          <p:nvSpPr>
            <p:cNvPr id="11600" name="Google Shape;11600;p89"/>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9"/>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9"/>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9"/>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9"/>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89"/>
          <p:cNvGrpSpPr/>
          <p:nvPr/>
        </p:nvGrpSpPr>
        <p:grpSpPr>
          <a:xfrm>
            <a:off x="5774124" y="4294550"/>
            <a:ext cx="331611" cy="331674"/>
            <a:chOff x="5774124" y="4294550"/>
            <a:chExt cx="331611" cy="331674"/>
          </a:xfrm>
        </p:grpSpPr>
        <p:sp>
          <p:nvSpPr>
            <p:cNvPr id="11606" name="Google Shape;11606;p89"/>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9"/>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89"/>
          <p:cNvGrpSpPr/>
          <p:nvPr/>
        </p:nvGrpSpPr>
        <p:grpSpPr>
          <a:xfrm>
            <a:off x="4890434" y="4287389"/>
            <a:ext cx="345997" cy="346029"/>
            <a:chOff x="4890434" y="4287389"/>
            <a:chExt cx="345997" cy="346029"/>
          </a:xfrm>
        </p:grpSpPr>
        <p:sp>
          <p:nvSpPr>
            <p:cNvPr id="11609" name="Google Shape;11609;p89"/>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9"/>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9"/>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9"/>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9"/>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9"/>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9"/>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6" name="Google Shape;11616;p89"/>
          <p:cNvGrpSpPr/>
          <p:nvPr/>
        </p:nvGrpSpPr>
        <p:grpSpPr>
          <a:xfrm>
            <a:off x="2165809" y="3811059"/>
            <a:ext cx="422542" cy="342973"/>
            <a:chOff x="2165809" y="3811059"/>
            <a:chExt cx="422542" cy="342973"/>
          </a:xfrm>
        </p:grpSpPr>
        <p:sp>
          <p:nvSpPr>
            <p:cNvPr id="11617" name="Google Shape;11617;p89"/>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9"/>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9"/>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9"/>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9"/>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9"/>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9"/>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9"/>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9"/>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9"/>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9"/>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9"/>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9"/>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9"/>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9"/>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9"/>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9"/>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9"/>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5" name="Google Shape;11635;p89"/>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6" name="Google Shape;11636;p89"/>
          <p:cNvGrpSpPr/>
          <p:nvPr/>
        </p:nvGrpSpPr>
        <p:grpSpPr>
          <a:xfrm>
            <a:off x="903530" y="3806125"/>
            <a:ext cx="264550" cy="353222"/>
            <a:chOff x="903530" y="3806125"/>
            <a:chExt cx="264550" cy="353222"/>
          </a:xfrm>
        </p:grpSpPr>
        <p:sp>
          <p:nvSpPr>
            <p:cNvPr id="11637" name="Google Shape;11637;p89"/>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9"/>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9"/>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9"/>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1" name="Google Shape;11641;p89"/>
          <p:cNvGrpSpPr/>
          <p:nvPr/>
        </p:nvGrpSpPr>
        <p:grpSpPr>
          <a:xfrm>
            <a:off x="2611458" y="3816374"/>
            <a:ext cx="426329" cy="332375"/>
            <a:chOff x="2611458" y="3816374"/>
            <a:chExt cx="426329" cy="332375"/>
          </a:xfrm>
        </p:grpSpPr>
        <p:sp>
          <p:nvSpPr>
            <p:cNvPr id="11642" name="Google Shape;11642;p89"/>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9"/>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9"/>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9"/>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9"/>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9"/>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9"/>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9"/>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9"/>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9"/>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2" name="Google Shape;11652;p89"/>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3" name="Google Shape;11653;p89"/>
          <p:cNvGrpSpPr/>
          <p:nvPr/>
        </p:nvGrpSpPr>
        <p:grpSpPr>
          <a:xfrm>
            <a:off x="4019984" y="3805393"/>
            <a:ext cx="293704" cy="353954"/>
            <a:chOff x="4019984" y="3805393"/>
            <a:chExt cx="293704" cy="353954"/>
          </a:xfrm>
        </p:grpSpPr>
        <p:sp>
          <p:nvSpPr>
            <p:cNvPr id="11654" name="Google Shape;11654;p89"/>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9"/>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6" name="Google Shape;11656;p89"/>
          <p:cNvGrpSpPr/>
          <p:nvPr/>
        </p:nvGrpSpPr>
        <p:grpSpPr>
          <a:xfrm>
            <a:off x="8006505" y="3390044"/>
            <a:ext cx="323654" cy="303189"/>
            <a:chOff x="8006505" y="3390044"/>
            <a:chExt cx="323654" cy="303189"/>
          </a:xfrm>
        </p:grpSpPr>
        <p:sp>
          <p:nvSpPr>
            <p:cNvPr id="11657" name="Google Shape;11657;p89"/>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9"/>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9"/>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9"/>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9"/>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9"/>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3" name="Google Shape;11663;p89"/>
          <p:cNvGrpSpPr/>
          <p:nvPr/>
        </p:nvGrpSpPr>
        <p:grpSpPr>
          <a:xfrm>
            <a:off x="1299146" y="3806507"/>
            <a:ext cx="367990" cy="351312"/>
            <a:chOff x="1299146" y="3806507"/>
            <a:chExt cx="367990" cy="351312"/>
          </a:xfrm>
        </p:grpSpPr>
        <p:sp>
          <p:nvSpPr>
            <p:cNvPr id="11664" name="Google Shape;11664;p89"/>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9"/>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66" name="Google Shape;11666;p89"/>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67" name="Google Shape;11667;p89"/>
          <p:cNvGrpSpPr/>
          <p:nvPr/>
        </p:nvGrpSpPr>
        <p:grpSpPr>
          <a:xfrm>
            <a:off x="3095745" y="3805393"/>
            <a:ext cx="352840" cy="354717"/>
            <a:chOff x="3095745" y="3805393"/>
            <a:chExt cx="352840" cy="354717"/>
          </a:xfrm>
        </p:grpSpPr>
        <p:sp>
          <p:nvSpPr>
            <p:cNvPr id="11668" name="Google Shape;11668;p89"/>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9"/>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9"/>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9"/>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9"/>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9"/>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4" name="Google Shape;11674;p89"/>
          <p:cNvGrpSpPr/>
          <p:nvPr/>
        </p:nvGrpSpPr>
        <p:grpSpPr>
          <a:xfrm>
            <a:off x="7550258" y="3832670"/>
            <a:ext cx="371395" cy="301279"/>
            <a:chOff x="7550258" y="3832670"/>
            <a:chExt cx="371395" cy="301279"/>
          </a:xfrm>
        </p:grpSpPr>
        <p:sp>
          <p:nvSpPr>
            <p:cNvPr id="11675" name="Google Shape;11675;p89"/>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9"/>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9"/>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9"/>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9"/>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9"/>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9"/>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9"/>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9"/>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9"/>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9"/>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9"/>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9"/>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9"/>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9"/>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9"/>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9"/>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9"/>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3" name="Google Shape;11693;p89"/>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4" name="Google Shape;11694;p89"/>
          <p:cNvGrpSpPr/>
          <p:nvPr/>
        </p:nvGrpSpPr>
        <p:grpSpPr>
          <a:xfrm>
            <a:off x="6659725" y="3808035"/>
            <a:ext cx="367608" cy="350548"/>
            <a:chOff x="6659725" y="3808035"/>
            <a:chExt cx="367608" cy="350548"/>
          </a:xfrm>
        </p:grpSpPr>
        <p:sp>
          <p:nvSpPr>
            <p:cNvPr id="11695" name="Google Shape;11695;p89"/>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9"/>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7" name="Google Shape;11697;p89"/>
          <p:cNvGrpSpPr/>
          <p:nvPr/>
        </p:nvGrpSpPr>
        <p:grpSpPr>
          <a:xfrm>
            <a:off x="6219391" y="3816756"/>
            <a:ext cx="356627" cy="334252"/>
            <a:chOff x="6219391" y="3816756"/>
            <a:chExt cx="356627" cy="334252"/>
          </a:xfrm>
        </p:grpSpPr>
        <p:sp>
          <p:nvSpPr>
            <p:cNvPr id="11698" name="Google Shape;11698;p89"/>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9"/>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9"/>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9"/>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2" name="Google Shape;11702;p89"/>
          <p:cNvGrpSpPr/>
          <p:nvPr/>
        </p:nvGrpSpPr>
        <p:grpSpPr>
          <a:xfrm>
            <a:off x="5778676" y="3826972"/>
            <a:ext cx="349052" cy="313055"/>
            <a:chOff x="5778676" y="3826972"/>
            <a:chExt cx="349052" cy="313055"/>
          </a:xfrm>
        </p:grpSpPr>
        <p:sp>
          <p:nvSpPr>
            <p:cNvPr id="11703" name="Google Shape;11703;p89"/>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9"/>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9"/>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9"/>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9"/>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8" name="Google Shape;11708;p89"/>
          <p:cNvGrpSpPr/>
          <p:nvPr/>
        </p:nvGrpSpPr>
        <p:grpSpPr>
          <a:xfrm>
            <a:off x="5355784" y="3834547"/>
            <a:ext cx="299019" cy="297905"/>
            <a:chOff x="5355784" y="3834547"/>
            <a:chExt cx="299019" cy="297905"/>
          </a:xfrm>
        </p:grpSpPr>
        <p:sp>
          <p:nvSpPr>
            <p:cNvPr id="11709" name="Google Shape;11709;p89"/>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9"/>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9"/>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9"/>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3" name="Google Shape;11713;p89"/>
          <p:cNvGrpSpPr/>
          <p:nvPr/>
        </p:nvGrpSpPr>
        <p:grpSpPr>
          <a:xfrm>
            <a:off x="8036455" y="3807271"/>
            <a:ext cx="292176" cy="353985"/>
            <a:chOff x="8036455" y="3807271"/>
            <a:chExt cx="292176" cy="353985"/>
          </a:xfrm>
        </p:grpSpPr>
        <p:sp>
          <p:nvSpPr>
            <p:cNvPr id="11714" name="Google Shape;11714;p89"/>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9"/>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6" name="Google Shape;11716;p89"/>
          <p:cNvGrpSpPr/>
          <p:nvPr/>
        </p:nvGrpSpPr>
        <p:grpSpPr>
          <a:xfrm>
            <a:off x="4874902" y="3808799"/>
            <a:ext cx="345615" cy="350835"/>
            <a:chOff x="4874902" y="3808799"/>
            <a:chExt cx="345615" cy="350835"/>
          </a:xfrm>
        </p:grpSpPr>
        <p:sp>
          <p:nvSpPr>
            <p:cNvPr id="11717" name="Google Shape;11717;p89"/>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9"/>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9"/>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9"/>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9"/>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9"/>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9"/>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9"/>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9"/>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9"/>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9"/>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9"/>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9"/>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9"/>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9"/>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9"/>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9"/>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737" name="Shape 11737"/>
        <p:cNvGrpSpPr/>
        <p:nvPr/>
      </p:nvGrpSpPr>
      <p:grpSpPr>
        <a:xfrm>
          <a:off x="0" y="0"/>
          <a:ext cx="0" cy="0"/>
          <a:chOff x="0" y="0"/>
          <a:chExt cx="0" cy="0"/>
        </a:xfrm>
      </p:grpSpPr>
      <p:sp>
        <p:nvSpPr>
          <p:cNvPr id="11738" name="Google Shape;11738;p9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39" name="Google Shape;11739;p9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740" name="Google Shape;11740;p90"/>
          <p:cNvGrpSpPr/>
          <p:nvPr/>
        </p:nvGrpSpPr>
        <p:grpSpPr>
          <a:xfrm>
            <a:off x="2704005" y="4258781"/>
            <a:ext cx="342144" cy="362704"/>
            <a:chOff x="2704005" y="4258781"/>
            <a:chExt cx="342144" cy="362704"/>
          </a:xfrm>
        </p:grpSpPr>
        <p:sp>
          <p:nvSpPr>
            <p:cNvPr id="11741" name="Google Shape;11741;p90"/>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90"/>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0"/>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0"/>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90"/>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0"/>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0"/>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8" name="Google Shape;11748;p90"/>
          <p:cNvGrpSpPr/>
          <p:nvPr/>
        </p:nvGrpSpPr>
        <p:grpSpPr>
          <a:xfrm>
            <a:off x="2157462" y="4258496"/>
            <a:ext cx="347435" cy="363370"/>
            <a:chOff x="2157462" y="4258496"/>
            <a:chExt cx="347435" cy="363370"/>
          </a:xfrm>
        </p:grpSpPr>
        <p:sp>
          <p:nvSpPr>
            <p:cNvPr id="11749" name="Google Shape;11749;p90"/>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0"/>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0"/>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2" name="Google Shape;11752;p90"/>
          <p:cNvGrpSpPr/>
          <p:nvPr/>
        </p:nvGrpSpPr>
        <p:grpSpPr>
          <a:xfrm>
            <a:off x="4010963" y="3763781"/>
            <a:ext cx="343665" cy="363211"/>
            <a:chOff x="4010963" y="3763781"/>
            <a:chExt cx="343665" cy="363211"/>
          </a:xfrm>
        </p:grpSpPr>
        <p:sp>
          <p:nvSpPr>
            <p:cNvPr id="11753" name="Google Shape;11753;p90"/>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0"/>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0"/>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0"/>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90"/>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8" name="Google Shape;11758;p90"/>
          <p:cNvGrpSpPr/>
          <p:nvPr/>
        </p:nvGrpSpPr>
        <p:grpSpPr>
          <a:xfrm>
            <a:off x="2214042" y="3810509"/>
            <a:ext cx="368153" cy="311193"/>
            <a:chOff x="2214042" y="3810509"/>
            <a:chExt cx="368153" cy="311193"/>
          </a:xfrm>
        </p:grpSpPr>
        <p:sp>
          <p:nvSpPr>
            <p:cNvPr id="11759" name="Google Shape;11759;p90"/>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90"/>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1" name="Google Shape;11761;p90"/>
          <p:cNvGrpSpPr/>
          <p:nvPr/>
        </p:nvGrpSpPr>
        <p:grpSpPr>
          <a:xfrm>
            <a:off x="1768938" y="3782219"/>
            <a:ext cx="367805" cy="367773"/>
            <a:chOff x="1768938" y="3782219"/>
            <a:chExt cx="367805" cy="367773"/>
          </a:xfrm>
        </p:grpSpPr>
        <p:sp>
          <p:nvSpPr>
            <p:cNvPr id="11762" name="Google Shape;11762;p90"/>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90"/>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0"/>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90"/>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90"/>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90"/>
          <p:cNvGrpSpPr/>
          <p:nvPr/>
        </p:nvGrpSpPr>
        <p:grpSpPr>
          <a:xfrm>
            <a:off x="2681385" y="3798439"/>
            <a:ext cx="325544" cy="327413"/>
            <a:chOff x="2681385" y="3798439"/>
            <a:chExt cx="325544" cy="327413"/>
          </a:xfrm>
        </p:grpSpPr>
        <p:sp>
          <p:nvSpPr>
            <p:cNvPr id="11768" name="Google Shape;11768;p90"/>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90"/>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90"/>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90"/>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0"/>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0"/>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90"/>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90"/>
          <p:cNvGrpSpPr/>
          <p:nvPr/>
        </p:nvGrpSpPr>
        <p:grpSpPr>
          <a:xfrm>
            <a:off x="6243928" y="4263502"/>
            <a:ext cx="274254" cy="350824"/>
            <a:chOff x="6243928" y="4263502"/>
            <a:chExt cx="274254" cy="350824"/>
          </a:xfrm>
        </p:grpSpPr>
        <p:sp>
          <p:nvSpPr>
            <p:cNvPr id="11776" name="Google Shape;11776;p90"/>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90"/>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90"/>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0"/>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0"/>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0"/>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0"/>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0"/>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4" name="Google Shape;11784;p90"/>
          <p:cNvGrpSpPr/>
          <p:nvPr/>
        </p:nvGrpSpPr>
        <p:grpSpPr>
          <a:xfrm>
            <a:off x="3560600" y="3763338"/>
            <a:ext cx="352345" cy="363655"/>
            <a:chOff x="3560600" y="3763338"/>
            <a:chExt cx="352345" cy="363655"/>
          </a:xfrm>
        </p:grpSpPr>
        <p:sp>
          <p:nvSpPr>
            <p:cNvPr id="11785" name="Google Shape;11785;p90"/>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0"/>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0"/>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90"/>
          <p:cNvGrpSpPr/>
          <p:nvPr/>
        </p:nvGrpSpPr>
        <p:grpSpPr>
          <a:xfrm>
            <a:off x="5790556" y="4261252"/>
            <a:ext cx="279513" cy="356083"/>
            <a:chOff x="5790556" y="4261252"/>
            <a:chExt cx="279513" cy="356083"/>
          </a:xfrm>
        </p:grpSpPr>
        <p:sp>
          <p:nvSpPr>
            <p:cNvPr id="11789" name="Google Shape;11789;p90"/>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90"/>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0"/>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0"/>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0"/>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90"/>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90"/>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90"/>
          <p:cNvGrpSpPr/>
          <p:nvPr/>
        </p:nvGrpSpPr>
        <p:grpSpPr>
          <a:xfrm>
            <a:off x="5341333" y="4261252"/>
            <a:ext cx="278752" cy="356463"/>
            <a:chOff x="5341333" y="4261252"/>
            <a:chExt cx="278752" cy="356463"/>
          </a:xfrm>
        </p:grpSpPr>
        <p:sp>
          <p:nvSpPr>
            <p:cNvPr id="11797" name="Google Shape;11797;p90"/>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0"/>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0"/>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90"/>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90"/>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0"/>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0"/>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4" name="Google Shape;11804;p90"/>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5" name="Google Shape;11805;p90"/>
          <p:cNvGrpSpPr/>
          <p:nvPr/>
        </p:nvGrpSpPr>
        <p:grpSpPr>
          <a:xfrm>
            <a:off x="3103646" y="3766076"/>
            <a:ext cx="360233" cy="362451"/>
            <a:chOff x="3107608" y="3763401"/>
            <a:chExt cx="360233" cy="362451"/>
          </a:xfrm>
        </p:grpSpPr>
        <p:sp>
          <p:nvSpPr>
            <p:cNvPr id="11806" name="Google Shape;11806;p90"/>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0"/>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0"/>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9" name="Google Shape;11809;p90"/>
          <p:cNvGrpSpPr/>
          <p:nvPr/>
        </p:nvGrpSpPr>
        <p:grpSpPr>
          <a:xfrm>
            <a:off x="889343" y="3801227"/>
            <a:ext cx="351585" cy="339705"/>
            <a:chOff x="889343" y="3801227"/>
            <a:chExt cx="351585" cy="339705"/>
          </a:xfrm>
        </p:grpSpPr>
        <p:sp>
          <p:nvSpPr>
            <p:cNvPr id="11810" name="Google Shape;11810;p90"/>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0"/>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0"/>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0"/>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0"/>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5" name="Google Shape;11815;p90"/>
          <p:cNvGrpSpPr/>
          <p:nvPr/>
        </p:nvGrpSpPr>
        <p:grpSpPr>
          <a:xfrm>
            <a:off x="4896609" y="4260872"/>
            <a:ext cx="278784" cy="355323"/>
            <a:chOff x="4896609" y="4260872"/>
            <a:chExt cx="278784" cy="355323"/>
          </a:xfrm>
        </p:grpSpPr>
        <p:sp>
          <p:nvSpPr>
            <p:cNvPr id="11816" name="Google Shape;11816;p90"/>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90"/>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90"/>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90"/>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0"/>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0"/>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90"/>
          <p:cNvGrpSpPr/>
          <p:nvPr/>
        </p:nvGrpSpPr>
        <p:grpSpPr>
          <a:xfrm>
            <a:off x="7598438" y="4266131"/>
            <a:ext cx="260283" cy="345914"/>
            <a:chOff x="7598438" y="4266131"/>
            <a:chExt cx="260283" cy="345914"/>
          </a:xfrm>
        </p:grpSpPr>
        <p:sp>
          <p:nvSpPr>
            <p:cNvPr id="11823" name="Google Shape;11823;p90"/>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90"/>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90"/>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0"/>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0"/>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0"/>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0"/>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0" name="Google Shape;11830;p90"/>
          <p:cNvGrpSpPr/>
          <p:nvPr/>
        </p:nvGrpSpPr>
        <p:grpSpPr>
          <a:xfrm>
            <a:off x="1767069" y="3360146"/>
            <a:ext cx="286324" cy="348163"/>
            <a:chOff x="1767069" y="3360146"/>
            <a:chExt cx="286324" cy="348163"/>
          </a:xfrm>
        </p:grpSpPr>
        <p:sp>
          <p:nvSpPr>
            <p:cNvPr id="11831" name="Google Shape;11831;p90"/>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90"/>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90"/>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0"/>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0"/>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0"/>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90"/>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8" name="Google Shape;11838;p90"/>
          <p:cNvGrpSpPr/>
          <p:nvPr/>
        </p:nvGrpSpPr>
        <p:grpSpPr>
          <a:xfrm>
            <a:off x="7149944" y="4266131"/>
            <a:ext cx="260283" cy="345914"/>
            <a:chOff x="7149944" y="4266131"/>
            <a:chExt cx="260283" cy="345914"/>
          </a:xfrm>
        </p:grpSpPr>
        <p:sp>
          <p:nvSpPr>
            <p:cNvPr id="11839" name="Google Shape;11839;p90"/>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0"/>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0"/>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0"/>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0"/>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0"/>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90"/>
          <p:cNvGrpSpPr/>
          <p:nvPr/>
        </p:nvGrpSpPr>
        <p:grpSpPr>
          <a:xfrm>
            <a:off x="6695051" y="4259351"/>
            <a:ext cx="270104" cy="360233"/>
            <a:chOff x="6695051" y="4259351"/>
            <a:chExt cx="270104" cy="360233"/>
          </a:xfrm>
        </p:grpSpPr>
        <p:sp>
          <p:nvSpPr>
            <p:cNvPr id="11846" name="Google Shape;11846;p90"/>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0"/>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90"/>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90"/>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0" name="Google Shape;11850;p90"/>
          <p:cNvGrpSpPr/>
          <p:nvPr/>
        </p:nvGrpSpPr>
        <p:grpSpPr>
          <a:xfrm>
            <a:off x="8047661" y="4257451"/>
            <a:ext cx="277263" cy="362514"/>
            <a:chOff x="8047661" y="4257451"/>
            <a:chExt cx="277263" cy="362514"/>
          </a:xfrm>
        </p:grpSpPr>
        <p:sp>
          <p:nvSpPr>
            <p:cNvPr id="11851" name="Google Shape;11851;p90"/>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0"/>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90"/>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90"/>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5" name="Google Shape;11855;p90"/>
          <p:cNvGrpSpPr/>
          <p:nvPr/>
        </p:nvGrpSpPr>
        <p:grpSpPr>
          <a:xfrm>
            <a:off x="6248078" y="3784468"/>
            <a:ext cx="277263" cy="356115"/>
            <a:chOff x="6248078" y="3784468"/>
            <a:chExt cx="277263" cy="356115"/>
          </a:xfrm>
        </p:grpSpPr>
        <p:sp>
          <p:nvSpPr>
            <p:cNvPr id="11856" name="Google Shape;11856;p90"/>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0"/>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90"/>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90"/>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0"/>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1" name="Google Shape;11861;p90"/>
          <p:cNvGrpSpPr/>
          <p:nvPr/>
        </p:nvGrpSpPr>
        <p:grpSpPr>
          <a:xfrm>
            <a:off x="5800725" y="3785989"/>
            <a:ext cx="277644" cy="354594"/>
            <a:chOff x="5800725" y="3785989"/>
            <a:chExt cx="277644" cy="354594"/>
          </a:xfrm>
        </p:grpSpPr>
        <p:sp>
          <p:nvSpPr>
            <p:cNvPr id="11862" name="Google Shape;11862;p90"/>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90"/>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0"/>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90"/>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90"/>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0"/>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0"/>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90"/>
          <p:cNvGrpSpPr/>
          <p:nvPr/>
        </p:nvGrpSpPr>
        <p:grpSpPr>
          <a:xfrm>
            <a:off x="2206122" y="3360748"/>
            <a:ext cx="308183" cy="347561"/>
            <a:chOff x="2206122" y="3360748"/>
            <a:chExt cx="308183" cy="347561"/>
          </a:xfrm>
        </p:grpSpPr>
        <p:sp>
          <p:nvSpPr>
            <p:cNvPr id="11870" name="Google Shape;11870;p90"/>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0"/>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0"/>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90"/>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0"/>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90"/>
          <p:cNvGrpSpPr/>
          <p:nvPr/>
        </p:nvGrpSpPr>
        <p:grpSpPr>
          <a:xfrm>
            <a:off x="5353403" y="3785609"/>
            <a:ext cx="277992" cy="354974"/>
            <a:chOff x="5353403" y="3785609"/>
            <a:chExt cx="277992" cy="354974"/>
          </a:xfrm>
        </p:grpSpPr>
        <p:sp>
          <p:nvSpPr>
            <p:cNvPr id="11876" name="Google Shape;11876;p90"/>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0"/>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90"/>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90"/>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90"/>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0"/>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90"/>
          <p:cNvGrpSpPr/>
          <p:nvPr/>
        </p:nvGrpSpPr>
        <p:grpSpPr>
          <a:xfrm>
            <a:off x="4896229" y="3785989"/>
            <a:ext cx="278784" cy="354594"/>
            <a:chOff x="4896229" y="3785989"/>
            <a:chExt cx="278784" cy="354594"/>
          </a:xfrm>
        </p:grpSpPr>
        <p:sp>
          <p:nvSpPr>
            <p:cNvPr id="11883" name="Google Shape;11883;p90"/>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0"/>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90"/>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0"/>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0"/>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90"/>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9" name="Google Shape;11889;p90"/>
          <p:cNvGrpSpPr/>
          <p:nvPr/>
        </p:nvGrpSpPr>
        <p:grpSpPr>
          <a:xfrm>
            <a:off x="7592387" y="3787858"/>
            <a:ext cx="273874" cy="351204"/>
            <a:chOff x="7592387" y="3787858"/>
            <a:chExt cx="273874" cy="351204"/>
          </a:xfrm>
        </p:grpSpPr>
        <p:sp>
          <p:nvSpPr>
            <p:cNvPr id="11890" name="Google Shape;11890;p90"/>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0"/>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0"/>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0"/>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90"/>
          <p:cNvGrpSpPr/>
          <p:nvPr/>
        </p:nvGrpSpPr>
        <p:grpSpPr>
          <a:xfrm>
            <a:off x="7145794" y="3787858"/>
            <a:ext cx="274254" cy="350444"/>
            <a:chOff x="7145794" y="3787858"/>
            <a:chExt cx="274254" cy="350444"/>
          </a:xfrm>
        </p:grpSpPr>
        <p:sp>
          <p:nvSpPr>
            <p:cNvPr id="11895" name="Google Shape;11895;p90"/>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0"/>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0"/>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0"/>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0"/>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90"/>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1" name="Google Shape;11901;p90"/>
          <p:cNvGrpSpPr/>
          <p:nvPr/>
        </p:nvGrpSpPr>
        <p:grpSpPr>
          <a:xfrm>
            <a:off x="8054060" y="3787098"/>
            <a:ext cx="266334" cy="353834"/>
            <a:chOff x="8054060" y="3787098"/>
            <a:chExt cx="266334" cy="353834"/>
          </a:xfrm>
        </p:grpSpPr>
        <p:sp>
          <p:nvSpPr>
            <p:cNvPr id="11902" name="Google Shape;11902;p90"/>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0"/>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90"/>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90"/>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90"/>
          <p:cNvGrpSpPr/>
          <p:nvPr/>
        </p:nvGrpSpPr>
        <p:grpSpPr>
          <a:xfrm>
            <a:off x="6702211" y="3782599"/>
            <a:ext cx="270104" cy="361754"/>
            <a:chOff x="6702211" y="3782599"/>
            <a:chExt cx="270104" cy="361754"/>
          </a:xfrm>
        </p:grpSpPr>
        <p:sp>
          <p:nvSpPr>
            <p:cNvPr id="11907" name="Google Shape;11907;p90"/>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90"/>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0"/>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0"/>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0"/>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2" name="Google Shape;11912;p90"/>
          <p:cNvGrpSpPr/>
          <p:nvPr/>
        </p:nvGrpSpPr>
        <p:grpSpPr>
          <a:xfrm>
            <a:off x="3516886" y="3438727"/>
            <a:ext cx="391854" cy="269922"/>
            <a:chOff x="3516850" y="3406526"/>
            <a:chExt cx="369674" cy="254644"/>
          </a:xfrm>
        </p:grpSpPr>
        <p:sp>
          <p:nvSpPr>
            <p:cNvPr id="11913" name="Google Shape;11913;p90"/>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90"/>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90"/>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0"/>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7" name="Google Shape;11917;p90"/>
          <p:cNvGrpSpPr/>
          <p:nvPr/>
        </p:nvGrpSpPr>
        <p:grpSpPr>
          <a:xfrm>
            <a:off x="1310655" y="3360527"/>
            <a:ext cx="306314" cy="347403"/>
            <a:chOff x="1310655" y="3360527"/>
            <a:chExt cx="306314" cy="347403"/>
          </a:xfrm>
        </p:grpSpPr>
        <p:sp>
          <p:nvSpPr>
            <p:cNvPr id="11918" name="Google Shape;11918;p90"/>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0"/>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0"/>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90"/>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90"/>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90"/>
          <p:cNvGrpSpPr/>
          <p:nvPr/>
        </p:nvGrpSpPr>
        <p:grpSpPr>
          <a:xfrm>
            <a:off x="3119678" y="3360146"/>
            <a:ext cx="269343" cy="348543"/>
            <a:chOff x="3119678" y="3360146"/>
            <a:chExt cx="269343" cy="348543"/>
          </a:xfrm>
        </p:grpSpPr>
        <p:sp>
          <p:nvSpPr>
            <p:cNvPr id="11924" name="Google Shape;11924;p90"/>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0"/>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90"/>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0"/>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0"/>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90"/>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0"/>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1" name="Google Shape;11931;p90"/>
          <p:cNvGrpSpPr/>
          <p:nvPr/>
        </p:nvGrpSpPr>
        <p:grpSpPr>
          <a:xfrm>
            <a:off x="3967213" y="3356947"/>
            <a:ext cx="368185" cy="354753"/>
            <a:chOff x="3967213" y="3356947"/>
            <a:chExt cx="368185" cy="354753"/>
          </a:xfrm>
        </p:grpSpPr>
        <p:sp>
          <p:nvSpPr>
            <p:cNvPr id="11932" name="Google Shape;11932;p90"/>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90"/>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0"/>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0"/>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0"/>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90"/>
          <p:cNvGrpSpPr/>
          <p:nvPr/>
        </p:nvGrpSpPr>
        <p:grpSpPr>
          <a:xfrm>
            <a:off x="871254" y="3360146"/>
            <a:ext cx="285183" cy="347023"/>
            <a:chOff x="871254" y="3360146"/>
            <a:chExt cx="285183" cy="347023"/>
          </a:xfrm>
        </p:grpSpPr>
        <p:sp>
          <p:nvSpPr>
            <p:cNvPr id="11938" name="Google Shape;11938;p90"/>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90"/>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0"/>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0"/>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2" name="Google Shape;11942;p90"/>
          <p:cNvGrpSpPr/>
          <p:nvPr/>
        </p:nvGrpSpPr>
        <p:grpSpPr>
          <a:xfrm>
            <a:off x="2665165" y="3360146"/>
            <a:ext cx="281794" cy="349684"/>
            <a:chOff x="2665165" y="3360146"/>
            <a:chExt cx="281794" cy="349684"/>
          </a:xfrm>
        </p:grpSpPr>
        <p:sp>
          <p:nvSpPr>
            <p:cNvPr id="11943" name="Google Shape;11943;p90"/>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0"/>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0"/>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90"/>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0"/>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8" name="Google Shape;11948;p90"/>
          <p:cNvGrpSpPr/>
          <p:nvPr/>
        </p:nvGrpSpPr>
        <p:grpSpPr>
          <a:xfrm>
            <a:off x="7156344" y="3347696"/>
            <a:ext cx="264465" cy="353074"/>
            <a:chOff x="7156344" y="3347696"/>
            <a:chExt cx="264465" cy="353074"/>
          </a:xfrm>
        </p:grpSpPr>
        <p:sp>
          <p:nvSpPr>
            <p:cNvPr id="11949" name="Google Shape;11949;p90"/>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90"/>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90"/>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90"/>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90"/>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90"/>
          <p:cNvGrpSpPr/>
          <p:nvPr/>
        </p:nvGrpSpPr>
        <p:grpSpPr>
          <a:xfrm>
            <a:off x="6703732" y="3346936"/>
            <a:ext cx="264813" cy="352693"/>
            <a:chOff x="6703732" y="3346936"/>
            <a:chExt cx="264813" cy="352693"/>
          </a:xfrm>
        </p:grpSpPr>
        <p:sp>
          <p:nvSpPr>
            <p:cNvPr id="11955" name="Google Shape;11955;p90"/>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0"/>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90"/>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0"/>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0"/>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0" name="Google Shape;11960;p90"/>
          <p:cNvGrpSpPr/>
          <p:nvPr/>
        </p:nvGrpSpPr>
        <p:grpSpPr>
          <a:xfrm>
            <a:off x="6252228" y="3346936"/>
            <a:ext cx="265193" cy="352693"/>
            <a:chOff x="6252228" y="3346936"/>
            <a:chExt cx="265193" cy="352693"/>
          </a:xfrm>
        </p:grpSpPr>
        <p:sp>
          <p:nvSpPr>
            <p:cNvPr id="11961" name="Google Shape;11961;p90"/>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90"/>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90"/>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90"/>
          <p:cNvGrpSpPr/>
          <p:nvPr/>
        </p:nvGrpSpPr>
        <p:grpSpPr>
          <a:xfrm>
            <a:off x="5801105" y="3347696"/>
            <a:ext cx="264813" cy="351933"/>
            <a:chOff x="5801105" y="3347696"/>
            <a:chExt cx="264813" cy="351933"/>
          </a:xfrm>
        </p:grpSpPr>
        <p:sp>
          <p:nvSpPr>
            <p:cNvPr id="11965" name="Google Shape;11965;p90"/>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0"/>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0"/>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90"/>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9" name="Google Shape;11969;p90"/>
          <p:cNvGrpSpPr/>
          <p:nvPr/>
        </p:nvGrpSpPr>
        <p:grpSpPr>
          <a:xfrm>
            <a:off x="5349253" y="3346936"/>
            <a:ext cx="265922" cy="352693"/>
            <a:chOff x="5349253" y="3346936"/>
            <a:chExt cx="265922" cy="352693"/>
          </a:xfrm>
        </p:grpSpPr>
        <p:sp>
          <p:nvSpPr>
            <p:cNvPr id="11970" name="Google Shape;11970;p90"/>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0"/>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90"/>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0"/>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0"/>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0"/>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6" name="Google Shape;11976;p90"/>
          <p:cNvGrpSpPr/>
          <p:nvPr/>
        </p:nvGrpSpPr>
        <p:grpSpPr>
          <a:xfrm>
            <a:off x="4907159" y="3346936"/>
            <a:ext cx="264845" cy="354214"/>
            <a:chOff x="4907159" y="3346936"/>
            <a:chExt cx="264845" cy="354214"/>
          </a:xfrm>
        </p:grpSpPr>
        <p:sp>
          <p:nvSpPr>
            <p:cNvPr id="11977" name="Google Shape;11977;p90"/>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0"/>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90"/>
          <p:cNvGrpSpPr/>
          <p:nvPr/>
        </p:nvGrpSpPr>
        <p:grpSpPr>
          <a:xfrm>
            <a:off x="8048421" y="3334486"/>
            <a:ext cx="276503" cy="369674"/>
            <a:chOff x="8048421" y="3334486"/>
            <a:chExt cx="276503" cy="369674"/>
          </a:xfrm>
        </p:grpSpPr>
        <p:sp>
          <p:nvSpPr>
            <p:cNvPr id="11980" name="Google Shape;11980;p90"/>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0"/>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0"/>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90"/>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90"/>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0"/>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90"/>
          <p:cNvGrpSpPr/>
          <p:nvPr/>
        </p:nvGrpSpPr>
        <p:grpSpPr>
          <a:xfrm>
            <a:off x="7575787" y="3329955"/>
            <a:ext cx="295384" cy="376834"/>
            <a:chOff x="7575787" y="3329955"/>
            <a:chExt cx="295384" cy="376834"/>
          </a:xfrm>
        </p:grpSpPr>
        <p:sp>
          <p:nvSpPr>
            <p:cNvPr id="11987" name="Google Shape;11987;p90"/>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0"/>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0"/>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0"/>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0"/>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90"/>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3" name="Google Shape;11993;p90"/>
          <p:cNvGrpSpPr/>
          <p:nvPr/>
        </p:nvGrpSpPr>
        <p:grpSpPr>
          <a:xfrm>
            <a:off x="864062" y="2884503"/>
            <a:ext cx="264084" cy="347783"/>
            <a:chOff x="864062" y="2884503"/>
            <a:chExt cx="264084" cy="347783"/>
          </a:xfrm>
        </p:grpSpPr>
        <p:sp>
          <p:nvSpPr>
            <p:cNvPr id="11994" name="Google Shape;11994;p90"/>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90"/>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0"/>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0"/>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90"/>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90"/>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0"/>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0"/>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0"/>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0"/>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90"/>
          <p:cNvGrpSpPr/>
          <p:nvPr/>
        </p:nvGrpSpPr>
        <p:grpSpPr>
          <a:xfrm>
            <a:off x="3978523" y="2884661"/>
            <a:ext cx="348955" cy="346516"/>
            <a:chOff x="3978523" y="2884661"/>
            <a:chExt cx="348955" cy="346516"/>
          </a:xfrm>
        </p:grpSpPr>
        <p:sp>
          <p:nvSpPr>
            <p:cNvPr id="12005" name="Google Shape;12005;p90"/>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0"/>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0"/>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0"/>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0"/>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0"/>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0"/>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0"/>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3" name="Google Shape;12013;p90"/>
          <p:cNvGrpSpPr/>
          <p:nvPr/>
        </p:nvGrpSpPr>
        <p:grpSpPr>
          <a:xfrm>
            <a:off x="3527780" y="2885263"/>
            <a:ext cx="347435" cy="345534"/>
            <a:chOff x="3527780" y="2885263"/>
            <a:chExt cx="347435" cy="345534"/>
          </a:xfrm>
        </p:grpSpPr>
        <p:sp>
          <p:nvSpPr>
            <p:cNvPr id="12014" name="Google Shape;12014;p90"/>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0"/>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0"/>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0"/>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0"/>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0"/>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0"/>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0"/>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0"/>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90"/>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90"/>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0"/>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0"/>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0"/>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0"/>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90"/>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90"/>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0"/>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0"/>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90"/>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90"/>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90"/>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90"/>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7" name="Google Shape;12037;p90"/>
          <p:cNvGrpSpPr/>
          <p:nvPr/>
        </p:nvGrpSpPr>
        <p:grpSpPr>
          <a:xfrm>
            <a:off x="2239671" y="2884503"/>
            <a:ext cx="218053" cy="348543"/>
            <a:chOff x="2239671" y="2884503"/>
            <a:chExt cx="218053" cy="348543"/>
          </a:xfrm>
        </p:grpSpPr>
        <p:sp>
          <p:nvSpPr>
            <p:cNvPr id="12038" name="Google Shape;12038;p90"/>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0"/>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0"/>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90"/>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90"/>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3" name="Google Shape;12043;p90"/>
          <p:cNvGrpSpPr/>
          <p:nvPr/>
        </p:nvGrpSpPr>
        <p:grpSpPr>
          <a:xfrm>
            <a:off x="2691555" y="2884503"/>
            <a:ext cx="215044" cy="348924"/>
            <a:chOff x="2691555" y="2884503"/>
            <a:chExt cx="215044" cy="348924"/>
          </a:xfrm>
        </p:grpSpPr>
        <p:sp>
          <p:nvSpPr>
            <p:cNvPr id="12044" name="Google Shape;12044;p90"/>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90"/>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0"/>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7" name="Google Shape;12047;p90"/>
          <p:cNvGrpSpPr/>
          <p:nvPr/>
        </p:nvGrpSpPr>
        <p:grpSpPr>
          <a:xfrm>
            <a:off x="1770459" y="2884503"/>
            <a:ext cx="254644" cy="348828"/>
            <a:chOff x="1770459" y="2884503"/>
            <a:chExt cx="254644" cy="348828"/>
          </a:xfrm>
        </p:grpSpPr>
        <p:sp>
          <p:nvSpPr>
            <p:cNvPr id="12048" name="Google Shape;12048;p90"/>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0"/>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0"/>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0"/>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0"/>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90"/>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90"/>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0"/>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6" name="Google Shape;12056;p90"/>
          <p:cNvGrpSpPr/>
          <p:nvPr/>
        </p:nvGrpSpPr>
        <p:grpSpPr>
          <a:xfrm>
            <a:off x="1317466" y="2884883"/>
            <a:ext cx="258382" cy="348543"/>
            <a:chOff x="1317466" y="2884883"/>
            <a:chExt cx="258382" cy="348543"/>
          </a:xfrm>
        </p:grpSpPr>
        <p:sp>
          <p:nvSpPr>
            <p:cNvPr id="12057" name="Google Shape;12057;p90"/>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0"/>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0"/>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0"/>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0"/>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0"/>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0"/>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90"/>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5" name="Google Shape;12065;p90"/>
          <p:cNvGrpSpPr/>
          <p:nvPr/>
        </p:nvGrpSpPr>
        <p:grpSpPr>
          <a:xfrm>
            <a:off x="3121167" y="2884883"/>
            <a:ext cx="258414" cy="348543"/>
            <a:chOff x="3121167" y="2884883"/>
            <a:chExt cx="258414" cy="348543"/>
          </a:xfrm>
        </p:grpSpPr>
        <p:sp>
          <p:nvSpPr>
            <p:cNvPr id="12066" name="Google Shape;12066;p90"/>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0"/>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0"/>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90"/>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90"/>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0"/>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0"/>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0"/>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4" name="Google Shape;12074;p90"/>
          <p:cNvGrpSpPr/>
          <p:nvPr/>
        </p:nvGrpSpPr>
        <p:grpSpPr>
          <a:xfrm>
            <a:off x="4899999" y="2882095"/>
            <a:ext cx="271244" cy="346801"/>
            <a:chOff x="4899999" y="2882095"/>
            <a:chExt cx="271244" cy="346801"/>
          </a:xfrm>
        </p:grpSpPr>
        <p:sp>
          <p:nvSpPr>
            <p:cNvPr id="12075" name="Google Shape;12075;p90"/>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90"/>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90"/>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0"/>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0"/>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0"/>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0"/>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90"/>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0"/>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0"/>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5" name="Google Shape;12085;p90"/>
          <p:cNvGrpSpPr/>
          <p:nvPr/>
        </p:nvGrpSpPr>
        <p:grpSpPr>
          <a:xfrm>
            <a:off x="7162775" y="2881113"/>
            <a:ext cx="259523" cy="346294"/>
            <a:chOff x="7162775" y="2881113"/>
            <a:chExt cx="259523" cy="346294"/>
          </a:xfrm>
        </p:grpSpPr>
        <p:sp>
          <p:nvSpPr>
            <p:cNvPr id="12086" name="Google Shape;12086;p90"/>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0"/>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0"/>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0"/>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0"/>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0"/>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90"/>
          <p:cNvGrpSpPr/>
          <p:nvPr/>
        </p:nvGrpSpPr>
        <p:grpSpPr>
          <a:xfrm>
            <a:off x="6709751" y="2881842"/>
            <a:ext cx="261075" cy="347815"/>
            <a:chOff x="6709751" y="2881842"/>
            <a:chExt cx="261075" cy="347815"/>
          </a:xfrm>
        </p:grpSpPr>
        <p:sp>
          <p:nvSpPr>
            <p:cNvPr id="12093" name="Google Shape;12093;p90"/>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0"/>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0"/>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0"/>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0"/>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0"/>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9" name="Google Shape;12099;p90"/>
          <p:cNvGrpSpPr/>
          <p:nvPr/>
        </p:nvGrpSpPr>
        <p:grpSpPr>
          <a:xfrm>
            <a:off x="5807156" y="2881113"/>
            <a:ext cx="261043" cy="348163"/>
            <a:chOff x="5807156" y="2881113"/>
            <a:chExt cx="261043" cy="348163"/>
          </a:xfrm>
        </p:grpSpPr>
        <p:sp>
          <p:nvSpPr>
            <p:cNvPr id="12100" name="Google Shape;12100;p90"/>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90"/>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0"/>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0"/>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0"/>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5" name="Google Shape;12105;p90"/>
          <p:cNvGrpSpPr/>
          <p:nvPr/>
        </p:nvGrpSpPr>
        <p:grpSpPr>
          <a:xfrm>
            <a:off x="5355653" y="2881493"/>
            <a:ext cx="262184" cy="346643"/>
            <a:chOff x="5355653" y="2881493"/>
            <a:chExt cx="262184" cy="346643"/>
          </a:xfrm>
        </p:grpSpPr>
        <p:sp>
          <p:nvSpPr>
            <p:cNvPr id="12106" name="Google Shape;12106;p90"/>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0"/>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90"/>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0"/>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0"/>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1" name="Google Shape;12111;p90"/>
          <p:cNvGrpSpPr/>
          <p:nvPr/>
        </p:nvGrpSpPr>
        <p:grpSpPr>
          <a:xfrm>
            <a:off x="8055961" y="2881842"/>
            <a:ext cx="260283" cy="345914"/>
            <a:chOff x="8055961" y="2881842"/>
            <a:chExt cx="260283" cy="345914"/>
          </a:xfrm>
        </p:grpSpPr>
        <p:sp>
          <p:nvSpPr>
            <p:cNvPr id="12112" name="Google Shape;12112;p90"/>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0"/>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0"/>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0"/>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6" name="Google Shape;12116;p90"/>
          <p:cNvGrpSpPr/>
          <p:nvPr/>
        </p:nvGrpSpPr>
        <p:grpSpPr>
          <a:xfrm>
            <a:off x="7609368" y="2893912"/>
            <a:ext cx="264813" cy="353105"/>
            <a:chOff x="7609368" y="2893912"/>
            <a:chExt cx="264813" cy="353105"/>
          </a:xfrm>
        </p:grpSpPr>
        <p:sp>
          <p:nvSpPr>
            <p:cNvPr id="12117" name="Google Shape;12117;p90"/>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0"/>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0"/>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90"/>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0"/>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90"/>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3" name="Google Shape;12123;p90"/>
          <p:cNvGrpSpPr/>
          <p:nvPr/>
        </p:nvGrpSpPr>
        <p:grpSpPr>
          <a:xfrm>
            <a:off x="6248458" y="2869772"/>
            <a:ext cx="270864" cy="360645"/>
            <a:chOff x="6248458" y="2869772"/>
            <a:chExt cx="270864" cy="360645"/>
          </a:xfrm>
        </p:grpSpPr>
        <p:sp>
          <p:nvSpPr>
            <p:cNvPr id="12124" name="Google Shape;12124;p90"/>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0"/>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0"/>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0"/>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0"/>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90"/>
          <p:cNvGrpSpPr/>
          <p:nvPr/>
        </p:nvGrpSpPr>
        <p:grpSpPr>
          <a:xfrm>
            <a:off x="3075928" y="2445798"/>
            <a:ext cx="363243" cy="300675"/>
            <a:chOff x="3075928" y="2445798"/>
            <a:chExt cx="363243" cy="300675"/>
          </a:xfrm>
        </p:grpSpPr>
        <p:sp>
          <p:nvSpPr>
            <p:cNvPr id="12130" name="Google Shape;12130;p90"/>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0"/>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90"/>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0"/>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90"/>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90"/>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0"/>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0"/>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0"/>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90"/>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90"/>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1" name="Google Shape;12141;p90"/>
          <p:cNvGrpSpPr/>
          <p:nvPr/>
        </p:nvGrpSpPr>
        <p:grpSpPr>
          <a:xfrm>
            <a:off x="2633105" y="2431859"/>
            <a:ext cx="363243" cy="328585"/>
            <a:chOff x="2633105" y="2431859"/>
            <a:chExt cx="363243" cy="328585"/>
          </a:xfrm>
        </p:grpSpPr>
        <p:sp>
          <p:nvSpPr>
            <p:cNvPr id="12142" name="Google Shape;12142;p90"/>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0"/>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0"/>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0"/>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0"/>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90"/>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0"/>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0"/>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0" name="Google Shape;12150;p90"/>
          <p:cNvGrpSpPr/>
          <p:nvPr/>
        </p:nvGrpSpPr>
        <p:grpSpPr>
          <a:xfrm>
            <a:off x="2189142" y="2421310"/>
            <a:ext cx="365904" cy="350064"/>
            <a:chOff x="2189142" y="2421310"/>
            <a:chExt cx="365904" cy="350064"/>
          </a:xfrm>
        </p:grpSpPr>
        <p:sp>
          <p:nvSpPr>
            <p:cNvPr id="12151" name="Google Shape;12151;p90"/>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90"/>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90"/>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90"/>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0"/>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90"/>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90"/>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0"/>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90"/>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0" name="Google Shape;12160;p90"/>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1" name="Google Shape;12161;p90"/>
          <p:cNvGrpSpPr/>
          <p:nvPr/>
        </p:nvGrpSpPr>
        <p:grpSpPr>
          <a:xfrm>
            <a:off x="3961923" y="2486317"/>
            <a:ext cx="364415" cy="220936"/>
            <a:chOff x="3961923" y="2486317"/>
            <a:chExt cx="364415" cy="220936"/>
          </a:xfrm>
        </p:grpSpPr>
        <p:sp>
          <p:nvSpPr>
            <p:cNvPr id="12162" name="Google Shape;12162;p90"/>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90"/>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0"/>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90"/>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6" name="Google Shape;12166;p90"/>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7" name="Google Shape;12167;p90"/>
          <p:cNvGrpSpPr/>
          <p:nvPr/>
        </p:nvGrpSpPr>
        <p:grpSpPr>
          <a:xfrm>
            <a:off x="1303876" y="2419377"/>
            <a:ext cx="363275" cy="354626"/>
            <a:chOff x="1303876" y="2419377"/>
            <a:chExt cx="363275" cy="354626"/>
          </a:xfrm>
        </p:grpSpPr>
        <p:sp>
          <p:nvSpPr>
            <p:cNvPr id="12168" name="Google Shape;12168;p90"/>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0"/>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90"/>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0"/>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90"/>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90"/>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90"/>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0"/>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90"/>
          <p:cNvGrpSpPr/>
          <p:nvPr/>
        </p:nvGrpSpPr>
        <p:grpSpPr>
          <a:xfrm>
            <a:off x="861053" y="2414910"/>
            <a:ext cx="362134" cy="363623"/>
            <a:chOff x="861053" y="2414910"/>
            <a:chExt cx="362134" cy="363623"/>
          </a:xfrm>
        </p:grpSpPr>
        <p:sp>
          <p:nvSpPr>
            <p:cNvPr id="12177" name="Google Shape;12177;p90"/>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0"/>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0"/>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90"/>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90"/>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2" name="Google Shape;12182;p90"/>
          <p:cNvGrpSpPr/>
          <p:nvPr/>
        </p:nvGrpSpPr>
        <p:grpSpPr>
          <a:xfrm>
            <a:off x="7594288" y="2415259"/>
            <a:ext cx="279513" cy="355735"/>
            <a:chOff x="7594288" y="2415259"/>
            <a:chExt cx="279513" cy="355735"/>
          </a:xfrm>
        </p:grpSpPr>
        <p:sp>
          <p:nvSpPr>
            <p:cNvPr id="12183" name="Google Shape;12183;p90"/>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0"/>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0"/>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90"/>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0"/>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90"/>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90"/>
          <p:cNvGrpSpPr/>
          <p:nvPr/>
        </p:nvGrpSpPr>
        <p:grpSpPr>
          <a:xfrm>
            <a:off x="7145794" y="2415639"/>
            <a:ext cx="278784" cy="355735"/>
            <a:chOff x="7145794" y="2415639"/>
            <a:chExt cx="278784" cy="355735"/>
          </a:xfrm>
        </p:grpSpPr>
        <p:sp>
          <p:nvSpPr>
            <p:cNvPr id="12190" name="Google Shape;12190;p90"/>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0"/>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90"/>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90"/>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90"/>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0"/>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0"/>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0"/>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0"/>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0"/>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0" name="Google Shape;12200;p90"/>
          <p:cNvGrpSpPr/>
          <p:nvPr/>
        </p:nvGrpSpPr>
        <p:grpSpPr>
          <a:xfrm>
            <a:off x="6698441" y="2414530"/>
            <a:ext cx="277644" cy="357984"/>
            <a:chOff x="6698441" y="2414530"/>
            <a:chExt cx="277644" cy="357984"/>
          </a:xfrm>
        </p:grpSpPr>
        <p:sp>
          <p:nvSpPr>
            <p:cNvPr id="12201" name="Google Shape;12201;p90"/>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90"/>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90"/>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90"/>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0"/>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0"/>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7" name="Google Shape;12207;p90"/>
          <p:cNvGrpSpPr/>
          <p:nvPr/>
        </p:nvGrpSpPr>
        <p:grpSpPr>
          <a:xfrm>
            <a:off x="4897750" y="2415639"/>
            <a:ext cx="279513" cy="357255"/>
            <a:chOff x="4897750" y="2415639"/>
            <a:chExt cx="279513" cy="357255"/>
          </a:xfrm>
        </p:grpSpPr>
        <p:sp>
          <p:nvSpPr>
            <p:cNvPr id="12208" name="Google Shape;12208;p90"/>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0"/>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90"/>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90"/>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0"/>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0"/>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0"/>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0"/>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6" name="Google Shape;12216;p90"/>
          <p:cNvGrpSpPr/>
          <p:nvPr/>
        </p:nvGrpSpPr>
        <p:grpSpPr>
          <a:xfrm>
            <a:off x="5812066" y="2416019"/>
            <a:ext cx="264813" cy="353454"/>
            <a:chOff x="5812066" y="2416019"/>
            <a:chExt cx="264813" cy="353454"/>
          </a:xfrm>
        </p:grpSpPr>
        <p:sp>
          <p:nvSpPr>
            <p:cNvPr id="12217" name="Google Shape;12217;p90"/>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0"/>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90"/>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90"/>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0"/>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0"/>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90"/>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90"/>
          <p:cNvGrpSpPr/>
          <p:nvPr/>
        </p:nvGrpSpPr>
        <p:grpSpPr>
          <a:xfrm>
            <a:off x="8054820" y="2416399"/>
            <a:ext cx="264433" cy="353454"/>
            <a:chOff x="8054820" y="2416399"/>
            <a:chExt cx="264433" cy="353454"/>
          </a:xfrm>
        </p:grpSpPr>
        <p:sp>
          <p:nvSpPr>
            <p:cNvPr id="12225" name="Google Shape;12225;p90"/>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0"/>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0"/>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0"/>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90"/>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0"/>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1" name="Google Shape;12231;p90"/>
          <p:cNvGrpSpPr/>
          <p:nvPr/>
        </p:nvGrpSpPr>
        <p:grpSpPr>
          <a:xfrm>
            <a:off x="5356413" y="2413390"/>
            <a:ext cx="271212" cy="361374"/>
            <a:chOff x="5356413" y="2413390"/>
            <a:chExt cx="271212" cy="361374"/>
          </a:xfrm>
        </p:grpSpPr>
        <p:sp>
          <p:nvSpPr>
            <p:cNvPr id="12232" name="Google Shape;12232;p90"/>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0"/>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0"/>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0"/>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0"/>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90"/>
          <p:cNvGrpSpPr/>
          <p:nvPr/>
        </p:nvGrpSpPr>
        <p:grpSpPr>
          <a:xfrm>
            <a:off x="6255238" y="2412249"/>
            <a:ext cx="271244" cy="360994"/>
            <a:chOff x="6255238" y="2412249"/>
            <a:chExt cx="271244" cy="360994"/>
          </a:xfrm>
        </p:grpSpPr>
        <p:sp>
          <p:nvSpPr>
            <p:cNvPr id="12238" name="Google Shape;12238;p90"/>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0"/>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0"/>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0"/>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0"/>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0"/>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4" name="Google Shape;12244;p90"/>
          <p:cNvGrpSpPr/>
          <p:nvPr/>
        </p:nvGrpSpPr>
        <p:grpSpPr>
          <a:xfrm>
            <a:off x="2185372" y="1957799"/>
            <a:ext cx="366664" cy="366981"/>
            <a:chOff x="2185372" y="1957799"/>
            <a:chExt cx="366664" cy="366981"/>
          </a:xfrm>
        </p:grpSpPr>
        <p:sp>
          <p:nvSpPr>
            <p:cNvPr id="12245" name="Google Shape;12245;p90"/>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0"/>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0"/>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0"/>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0"/>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0"/>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0"/>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0"/>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90"/>
          <p:cNvGrpSpPr/>
          <p:nvPr/>
        </p:nvGrpSpPr>
        <p:grpSpPr>
          <a:xfrm>
            <a:off x="1737258" y="1988371"/>
            <a:ext cx="370814" cy="307359"/>
            <a:chOff x="1737258" y="1988371"/>
            <a:chExt cx="370814" cy="307359"/>
          </a:xfrm>
        </p:grpSpPr>
        <p:sp>
          <p:nvSpPr>
            <p:cNvPr id="12254" name="Google Shape;12254;p90"/>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0"/>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90"/>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90"/>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8" name="Google Shape;12258;p90"/>
          <p:cNvGrpSpPr/>
          <p:nvPr/>
        </p:nvGrpSpPr>
        <p:grpSpPr>
          <a:xfrm>
            <a:off x="848983" y="1989511"/>
            <a:ext cx="369294" cy="304350"/>
            <a:chOff x="848983" y="1989511"/>
            <a:chExt cx="369294" cy="304350"/>
          </a:xfrm>
        </p:grpSpPr>
        <p:sp>
          <p:nvSpPr>
            <p:cNvPr id="12259" name="Google Shape;12259;p90"/>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0"/>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0"/>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0"/>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0"/>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4" name="Google Shape;12264;p90"/>
          <p:cNvGrpSpPr/>
          <p:nvPr/>
        </p:nvGrpSpPr>
        <p:grpSpPr>
          <a:xfrm>
            <a:off x="3074027" y="1983777"/>
            <a:ext cx="380604" cy="313854"/>
            <a:chOff x="3074027" y="1983777"/>
            <a:chExt cx="380604" cy="313854"/>
          </a:xfrm>
        </p:grpSpPr>
        <p:sp>
          <p:nvSpPr>
            <p:cNvPr id="12265" name="Google Shape;12265;p90"/>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0"/>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90"/>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0"/>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0"/>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0" name="Google Shape;12270;p90"/>
          <p:cNvGrpSpPr/>
          <p:nvPr/>
        </p:nvGrpSpPr>
        <p:grpSpPr>
          <a:xfrm>
            <a:off x="3522521" y="1975857"/>
            <a:ext cx="367013" cy="331278"/>
            <a:chOff x="3522521" y="1975857"/>
            <a:chExt cx="367013" cy="331278"/>
          </a:xfrm>
        </p:grpSpPr>
        <p:sp>
          <p:nvSpPr>
            <p:cNvPr id="12271" name="Google Shape;12271;p90"/>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0"/>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0"/>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0"/>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0"/>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0"/>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0"/>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90"/>
          <p:cNvGrpSpPr/>
          <p:nvPr/>
        </p:nvGrpSpPr>
        <p:grpSpPr>
          <a:xfrm>
            <a:off x="2630824" y="1976966"/>
            <a:ext cx="368185" cy="330454"/>
            <a:chOff x="2630824" y="1976966"/>
            <a:chExt cx="368185" cy="330454"/>
          </a:xfrm>
        </p:grpSpPr>
        <p:sp>
          <p:nvSpPr>
            <p:cNvPr id="12279" name="Google Shape;12279;p90"/>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0"/>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0"/>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0"/>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0"/>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0"/>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0"/>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0"/>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7" name="Google Shape;12287;p90"/>
          <p:cNvGrpSpPr/>
          <p:nvPr/>
        </p:nvGrpSpPr>
        <p:grpSpPr>
          <a:xfrm>
            <a:off x="1293706" y="1966416"/>
            <a:ext cx="369294" cy="350444"/>
            <a:chOff x="1293706" y="1966416"/>
            <a:chExt cx="369294" cy="350444"/>
          </a:xfrm>
        </p:grpSpPr>
        <p:sp>
          <p:nvSpPr>
            <p:cNvPr id="12288" name="Google Shape;12288;p90"/>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0"/>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90"/>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90"/>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0"/>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0"/>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0"/>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90"/>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6" name="Google Shape;12296;p90"/>
          <p:cNvGrpSpPr/>
          <p:nvPr/>
        </p:nvGrpSpPr>
        <p:grpSpPr>
          <a:xfrm>
            <a:off x="3967213" y="1975477"/>
            <a:ext cx="368185" cy="331816"/>
            <a:chOff x="3967213" y="1975477"/>
            <a:chExt cx="368185" cy="331816"/>
          </a:xfrm>
        </p:grpSpPr>
        <p:sp>
          <p:nvSpPr>
            <p:cNvPr id="12297" name="Google Shape;12297;p90"/>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90"/>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0"/>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0" name="Google Shape;12300;p90"/>
          <p:cNvGrpSpPr/>
          <p:nvPr/>
        </p:nvGrpSpPr>
        <p:grpSpPr>
          <a:xfrm>
            <a:off x="8047661" y="1969046"/>
            <a:ext cx="279132" cy="356875"/>
            <a:chOff x="8047661" y="1969046"/>
            <a:chExt cx="279132" cy="356875"/>
          </a:xfrm>
        </p:grpSpPr>
        <p:sp>
          <p:nvSpPr>
            <p:cNvPr id="12301" name="Google Shape;12301;p90"/>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90"/>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90"/>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90"/>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90"/>
          <p:cNvGrpSpPr/>
          <p:nvPr/>
        </p:nvGrpSpPr>
        <p:grpSpPr>
          <a:xfrm>
            <a:off x="7596157" y="1968159"/>
            <a:ext cx="279544" cy="358142"/>
            <a:chOff x="7596157" y="1968159"/>
            <a:chExt cx="279544" cy="358142"/>
          </a:xfrm>
        </p:grpSpPr>
        <p:sp>
          <p:nvSpPr>
            <p:cNvPr id="12306" name="Google Shape;12306;p90"/>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0"/>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90"/>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90"/>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90"/>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0"/>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2" name="Google Shape;12312;p90"/>
          <p:cNvGrpSpPr/>
          <p:nvPr/>
        </p:nvGrpSpPr>
        <p:grpSpPr>
          <a:xfrm>
            <a:off x="7147315" y="1969046"/>
            <a:ext cx="279513" cy="357636"/>
            <a:chOff x="7147315" y="1969046"/>
            <a:chExt cx="279513" cy="357636"/>
          </a:xfrm>
        </p:grpSpPr>
        <p:sp>
          <p:nvSpPr>
            <p:cNvPr id="12313" name="Google Shape;12313;p90"/>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0"/>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0"/>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90"/>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90"/>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90"/>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90"/>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0" name="Google Shape;12320;p90"/>
          <p:cNvGrpSpPr/>
          <p:nvPr/>
        </p:nvGrpSpPr>
        <p:grpSpPr>
          <a:xfrm>
            <a:off x="6697681" y="1968317"/>
            <a:ext cx="280305" cy="359093"/>
            <a:chOff x="6697681" y="1968317"/>
            <a:chExt cx="280305" cy="359093"/>
          </a:xfrm>
        </p:grpSpPr>
        <p:sp>
          <p:nvSpPr>
            <p:cNvPr id="12321" name="Google Shape;12321;p90"/>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90"/>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90"/>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90"/>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90"/>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90"/>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0"/>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8" name="Google Shape;12328;p90"/>
          <p:cNvGrpSpPr/>
          <p:nvPr/>
        </p:nvGrpSpPr>
        <p:grpSpPr>
          <a:xfrm>
            <a:off x="6248839" y="1967937"/>
            <a:ext cx="280273" cy="358744"/>
            <a:chOff x="6248839" y="1967937"/>
            <a:chExt cx="280273" cy="358744"/>
          </a:xfrm>
        </p:grpSpPr>
        <p:sp>
          <p:nvSpPr>
            <p:cNvPr id="12329" name="Google Shape;12329;p90"/>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0"/>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0"/>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90"/>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90"/>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90"/>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5" name="Google Shape;12335;p90"/>
          <p:cNvGrpSpPr/>
          <p:nvPr/>
        </p:nvGrpSpPr>
        <p:grpSpPr>
          <a:xfrm>
            <a:off x="5801485" y="1969046"/>
            <a:ext cx="279164" cy="357794"/>
            <a:chOff x="5801485" y="1969046"/>
            <a:chExt cx="279164" cy="357794"/>
          </a:xfrm>
        </p:grpSpPr>
        <p:sp>
          <p:nvSpPr>
            <p:cNvPr id="12336" name="Google Shape;12336;p90"/>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90"/>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90"/>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0"/>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0"/>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0"/>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0"/>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90"/>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90"/>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90"/>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0"/>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0"/>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0"/>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90"/>
          <p:cNvGrpSpPr/>
          <p:nvPr/>
        </p:nvGrpSpPr>
        <p:grpSpPr>
          <a:xfrm>
            <a:off x="5352643" y="1969046"/>
            <a:ext cx="278404" cy="358364"/>
            <a:chOff x="5352643" y="1969046"/>
            <a:chExt cx="278404" cy="358364"/>
          </a:xfrm>
        </p:grpSpPr>
        <p:sp>
          <p:nvSpPr>
            <p:cNvPr id="12350" name="Google Shape;12350;p90"/>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0"/>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0"/>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90"/>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4" name="Google Shape;12354;p90"/>
          <p:cNvGrpSpPr/>
          <p:nvPr/>
        </p:nvGrpSpPr>
        <p:grpSpPr>
          <a:xfrm>
            <a:off x="4897750" y="1968317"/>
            <a:ext cx="279132" cy="358364"/>
            <a:chOff x="4897750" y="1968317"/>
            <a:chExt cx="279132" cy="358364"/>
          </a:xfrm>
        </p:grpSpPr>
        <p:sp>
          <p:nvSpPr>
            <p:cNvPr id="12355" name="Google Shape;12355;p90"/>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90"/>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0"/>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0"/>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0"/>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0"/>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90"/>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90"/>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0"/>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90"/>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0"/>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0"/>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90"/>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8" name="Google Shape;12368;p90"/>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9" name="Google Shape;12369;p90"/>
          <p:cNvGrpSpPr/>
          <p:nvPr/>
        </p:nvGrpSpPr>
        <p:grpSpPr>
          <a:xfrm>
            <a:off x="1767449" y="1513044"/>
            <a:ext cx="324403" cy="347783"/>
            <a:chOff x="1767449" y="1513044"/>
            <a:chExt cx="324403" cy="347783"/>
          </a:xfrm>
        </p:grpSpPr>
        <p:sp>
          <p:nvSpPr>
            <p:cNvPr id="12370" name="Google Shape;12370;p90"/>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0"/>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0"/>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90"/>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90"/>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90"/>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90"/>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90"/>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0"/>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9" name="Google Shape;12379;p90"/>
          <p:cNvGrpSpPr/>
          <p:nvPr/>
        </p:nvGrpSpPr>
        <p:grpSpPr>
          <a:xfrm>
            <a:off x="4007193" y="1512727"/>
            <a:ext cx="320633" cy="348100"/>
            <a:chOff x="4007193" y="1512727"/>
            <a:chExt cx="320633" cy="348100"/>
          </a:xfrm>
        </p:grpSpPr>
        <p:sp>
          <p:nvSpPr>
            <p:cNvPr id="12380" name="Google Shape;12380;p90"/>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0"/>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0"/>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90"/>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0"/>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5" name="Google Shape;12385;p90"/>
          <p:cNvGrpSpPr/>
          <p:nvPr/>
        </p:nvGrpSpPr>
        <p:grpSpPr>
          <a:xfrm>
            <a:off x="3530425" y="1508747"/>
            <a:ext cx="368175" cy="344594"/>
            <a:chOff x="3530425" y="1508747"/>
            <a:chExt cx="368175" cy="344594"/>
          </a:xfrm>
        </p:grpSpPr>
        <p:sp>
          <p:nvSpPr>
            <p:cNvPr id="12386" name="Google Shape;12386;p90"/>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0"/>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0"/>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0"/>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0" name="Google Shape;12390;p90"/>
          <p:cNvGrpSpPr/>
          <p:nvPr/>
        </p:nvGrpSpPr>
        <p:grpSpPr>
          <a:xfrm>
            <a:off x="3127598" y="1513234"/>
            <a:ext cx="289714" cy="347593"/>
            <a:chOff x="3127598" y="1513234"/>
            <a:chExt cx="289714" cy="347593"/>
          </a:xfrm>
        </p:grpSpPr>
        <p:sp>
          <p:nvSpPr>
            <p:cNvPr id="12391" name="Google Shape;12391;p90"/>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0"/>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90"/>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0"/>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0"/>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6" name="Google Shape;12396;p90"/>
          <p:cNvGrpSpPr/>
          <p:nvPr/>
        </p:nvGrpSpPr>
        <p:grpSpPr>
          <a:xfrm>
            <a:off x="2662884" y="1513044"/>
            <a:ext cx="322914" cy="348543"/>
            <a:chOff x="2662884" y="1513044"/>
            <a:chExt cx="322914" cy="348543"/>
          </a:xfrm>
        </p:grpSpPr>
        <p:sp>
          <p:nvSpPr>
            <p:cNvPr id="12397" name="Google Shape;12397;p90"/>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0"/>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0"/>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90"/>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90"/>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90"/>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90"/>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0"/>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0"/>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0"/>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90"/>
          <p:cNvGrpSpPr/>
          <p:nvPr/>
        </p:nvGrpSpPr>
        <p:grpSpPr>
          <a:xfrm>
            <a:off x="2232511" y="1512759"/>
            <a:ext cx="299534" cy="348068"/>
            <a:chOff x="2232511" y="1512759"/>
            <a:chExt cx="299534" cy="348068"/>
          </a:xfrm>
        </p:grpSpPr>
        <p:sp>
          <p:nvSpPr>
            <p:cNvPr id="12408" name="Google Shape;12408;p90"/>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0"/>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0"/>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90"/>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90"/>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0"/>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0"/>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90"/>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90"/>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0"/>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0"/>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9" name="Google Shape;12419;p90"/>
          <p:cNvGrpSpPr/>
          <p:nvPr/>
        </p:nvGrpSpPr>
        <p:grpSpPr>
          <a:xfrm>
            <a:off x="1331406" y="1513361"/>
            <a:ext cx="301784" cy="348607"/>
            <a:chOff x="1331406" y="1513361"/>
            <a:chExt cx="301784" cy="348607"/>
          </a:xfrm>
        </p:grpSpPr>
        <p:sp>
          <p:nvSpPr>
            <p:cNvPr id="12420" name="Google Shape;12420;p90"/>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90"/>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90"/>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0"/>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4" name="Google Shape;12424;p90"/>
          <p:cNvGrpSpPr/>
          <p:nvPr/>
        </p:nvGrpSpPr>
        <p:grpSpPr>
          <a:xfrm>
            <a:off x="7144274" y="1500214"/>
            <a:ext cx="282174" cy="355735"/>
            <a:chOff x="7144274" y="1500214"/>
            <a:chExt cx="282174" cy="355735"/>
          </a:xfrm>
        </p:grpSpPr>
        <p:sp>
          <p:nvSpPr>
            <p:cNvPr id="12425" name="Google Shape;12425;p90"/>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90"/>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90"/>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0"/>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0"/>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90"/>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1" name="Google Shape;12431;p90"/>
          <p:cNvGrpSpPr/>
          <p:nvPr/>
        </p:nvGrpSpPr>
        <p:grpSpPr>
          <a:xfrm>
            <a:off x="6685262" y="1500214"/>
            <a:ext cx="289682" cy="354594"/>
            <a:chOff x="6685262" y="1500214"/>
            <a:chExt cx="289682" cy="354594"/>
          </a:xfrm>
        </p:grpSpPr>
        <p:sp>
          <p:nvSpPr>
            <p:cNvPr id="12432" name="Google Shape;12432;p90"/>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90"/>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0"/>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0"/>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6" name="Google Shape;12436;p90"/>
          <p:cNvGrpSpPr/>
          <p:nvPr/>
        </p:nvGrpSpPr>
        <p:grpSpPr>
          <a:xfrm>
            <a:off x="6200938" y="1500594"/>
            <a:ext cx="322154" cy="355355"/>
            <a:chOff x="6200938" y="1500594"/>
            <a:chExt cx="322154" cy="355355"/>
          </a:xfrm>
        </p:grpSpPr>
        <p:sp>
          <p:nvSpPr>
            <p:cNvPr id="12437" name="Google Shape;12437;p90"/>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90"/>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90"/>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0"/>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0"/>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2" name="Google Shape;12442;p90"/>
          <p:cNvGrpSpPr/>
          <p:nvPr/>
        </p:nvGrpSpPr>
        <p:grpSpPr>
          <a:xfrm>
            <a:off x="5289631" y="1500214"/>
            <a:ext cx="332355" cy="354974"/>
            <a:chOff x="5289631" y="1500214"/>
            <a:chExt cx="332355" cy="354974"/>
          </a:xfrm>
        </p:grpSpPr>
        <p:sp>
          <p:nvSpPr>
            <p:cNvPr id="12443" name="Google Shape;12443;p90"/>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0"/>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0"/>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90"/>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0"/>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0"/>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9" name="Google Shape;12449;p90"/>
          <p:cNvGrpSpPr/>
          <p:nvPr/>
        </p:nvGrpSpPr>
        <p:grpSpPr>
          <a:xfrm>
            <a:off x="5748295" y="1499833"/>
            <a:ext cx="323294" cy="356115"/>
            <a:chOff x="5748295" y="1499833"/>
            <a:chExt cx="323294" cy="356115"/>
          </a:xfrm>
        </p:grpSpPr>
        <p:sp>
          <p:nvSpPr>
            <p:cNvPr id="12450" name="Google Shape;12450;p90"/>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90"/>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0"/>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90"/>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0"/>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0"/>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90"/>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7" name="Google Shape;12457;p90"/>
          <p:cNvGrpSpPr/>
          <p:nvPr/>
        </p:nvGrpSpPr>
        <p:grpSpPr>
          <a:xfrm>
            <a:off x="8047661" y="1501037"/>
            <a:ext cx="278404" cy="355260"/>
            <a:chOff x="8047661" y="1501037"/>
            <a:chExt cx="278404" cy="355260"/>
          </a:xfrm>
        </p:grpSpPr>
        <p:sp>
          <p:nvSpPr>
            <p:cNvPr id="12458" name="Google Shape;12458;p90"/>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90"/>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90"/>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0"/>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2" name="Google Shape;12462;p90"/>
          <p:cNvGrpSpPr/>
          <p:nvPr/>
        </p:nvGrpSpPr>
        <p:grpSpPr>
          <a:xfrm>
            <a:off x="4903389" y="1500214"/>
            <a:ext cx="267854" cy="355735"/>
            <a:chOff x="4903389" y="1500214"/>
            <a:chExt cx="267854" cy="355735"/>
          </a:xfrm>
        </p:grpSpPr>
        <p:sp>
          <p:nvSpPr>
            <p:cNvPr id="12463" name="Google Shape;12463;p90"/>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0"/>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90"/>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90"/>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0"/>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8" name="Google Shape;12468;p90"/>
          <p:cNvGrpSpPr/>
          <p:nvPr/>
        </p:nvGrpSpPr>
        <p:grpSpPr>
          <a:xfrm>
            <a:off x="7613518" y="1501354"/>
            <a:ext cx="264433" cy="353074"/>
            <a:chOff x="7613518" y="1501354"/>
            <a:chExt cx="264433" cy="353074"/>
          </a:xfrm>
        </p:grpSpPr>
        <p:sp>
          <p:nvSpPr>
            <p:cNvPr id="12469" name="Google Shape;12469;p90"/>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0"/>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0"/>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0"/>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90"/>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0"/>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78" name="Shape 12478"/>
        <p:cNvGrpSpPr/>
        <p:nvPr/>
      </p:nvGrpSpPr>
      <p:grpSpPr>
        <a:xfrm>
          <a:off x="0" y="0"/>
          <a:ext cx="0" cy="0"/>
          <a:chOff x="0" y="0"/>
          <a:chExt cx="0" cy="0"/>
        </a:xfrm>
      </p:grpSpPr>
      <p:sp>
        <p:nvSpPr>
          <p:cNvPr id="12479" name="Google Shape;12479;p9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80" name="Google Shape;12480;p9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481" name="Google Shape;12481;p91"/>
          <p:cNvGrpSpPr/>
          <p:nvPr/>
        </p:nvGrpSpPr>
        <p:grpSpPr>
          <a:xfrm>
            <a:off x="1757085" y="1500675"/>
            <a:ext cx="371069" cy="359396"/>
            <a:chOff x="1757085" y="1500675"/>
            <a:chExt cx="371069" cy="359396"/>
          </a:xfrm>
        </p:grpSpPr>
        <p:sp>
          <p:nvSpPr>
            <p:cNvPr id="12482" name="Google Shape;12482;p91"/>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1"/>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91"/>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91"/>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1"/>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91"/>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1"/>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1"/>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91"/>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9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9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1"/>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1"/>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9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91"/>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9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9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9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91"/>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1"/>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1"/>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1"/>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1"/>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91"/>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91"/>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1" name="Google Shape;12511;p91"/>
          <p:cNvGrpSpPr/>
          <p:nvPr/>
        </p:nvGrpSpPr>
        <p:grpSpPr>
          <a:xfrm>
            <a:off x="2774209" y="1954691"/>
            <a:ext cx="116693" cy="374186"/>
            <a:chOff x="2774209" y="1954691"/>
            <a:chExt cx="116693" cy="374186"/>
          </a:xfrm>
        </p:grpSpPr>
        <p:sp>
          <p:nvSpPr>
            <p:cNvPr id="12512" name="Google Shape;12512;p91"/>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1"/>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4" name="Google Shape;12514;p91"/>
          <p:cNvGrpSpPr/>
          <p:nvPr/>
        </p:nvGrpSpPr>
        <p:grpSpPr>
          <a:xfrm>
            <a:off x="4017435" y="1499912"/>
            <a:ext cx="315092" cy="359397"/>
            <a:chOff x="4017435" y="1499912"/>
            <a:chExt cx="315092" cy="359397"/>
          </a:xfrm>
        </p:grpSpPr>
        <p:sp>
          <p:nvSpPr>
            <p:cNvPr id="12515" name="Google Shape;12515;p91"/>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91"/>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7" name="Google Shape;12517;p91"/>
          <p:cNvGrpSpPr/>
          <p:nvPr/>
        </p:nvGrpSpPr>
        <p:grpSpPr>
          <a:xfrm>
            <a:off x="3963652" y="1999759"/>
            <a:ext cx="374154" cy="284050"/>
            <a:chOff x="3963652" y="1999759"/>
            <a:chExt cx="374154" cy="284050"/>
          </a:xfrm>
        </p:grpSpPr>
        <p:sp>
          <p:nvSpPr>
            <p:cNvPr id="12518" name="Google Shape;12518;p91"/>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1"/>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91"/>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1" name="Google Shape;12521;p91"/>
          <p:cNvGrpSpPr/>
          <p:nvPr/>
        </p:nvGrpSpPr>
        <p:grpSpPr>
          <a:xfrm>
            <a:off x="1777536" y="2014866"/>
            <a:ext cx="376444" cy="253772"/>
            <a:chOff x="1777536" y="2014866"/>
            <a:chExt cx="376444" cy="253772"/>
          </a:xfrm>
        </p:grpSpPr>
        <p:sp>
          <p:nvSpPr>
            <p:cNvPr id="12522" name="Google Shape;12522;p91"/>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91"/>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1"/>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1"/>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1"/>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91"/>
          <p:cNvGrpSpPr/>
          <p:nvPr/>
        </p:nvGrpSpPr>
        <p:grpSpPr>
          <a:xfrm>
            <a:off x="1309875" y="2057326"/>
            <a:ext cx="374154" cy="169680"/>
            <a:chOff x="1309875" y="2057326"/>
            <a:chExt cx="374154" cy="169680"/>
          </a:xfrm>
        </p:grpSpPr>
        <p:sp>
          <p:nvSpPr>
            <p:cNvPr id="12528" name="Google Shape;12528;p9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9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1"/>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91"/>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91"/>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91"/>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1"/>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1"/>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9" name="Google Shape;12539;p91"/>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0" name="Google Shape;12540;p91"/>
          <p:cNvGrpSpPr/>
          <p:nvPr/>
        </p:nvGrpSpPr>
        <p:grpSpPr>
          <a:xfrm>
            <a:off x="2347450" y="1954564"/>
            <a:ext cx="113639" cy="373168"/>
            <a:chOff x="2347450" y="1954564"/>
            <a:chExt cx="113639" cy="373168"/>
          </a:xfrm>
        </p:grpSpPr>
        <p:sp>
          <p:nvSpPr>
            <p:cNvPr id="12541" name="Google Shape;12541;p91"/>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1"/>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3" name="Google Shape;12543;p91"/>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4" name="Google Shape;12544;p91"/>
          <p:cNvGrpSpPr/>
          <p:nvPr/>
        </p:nvGrpSpPr>
        <p:grpSpPr>
          <a:xfrm>
            <a:off x="3110102" y="1499880"/>
            <a:ext cx="330613" cy="358379"/>
            <a:chOff x="3110102" y="1499880"/>
            <a:chExt cx="330613" cy="358379"/>
          </a:xfrm>
        </p:grpSpPr>
        <p:sp>
          <p:nvSpPr>
            <p:cNvPr id="12545" name="Google Shape;12545;p91"/>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1"/>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91"/>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91"/>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1"/>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1"/>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91"/>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2" name="Google Shape;12552;p91"/>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3" name="Google Shape;12553;p91"/>
          <p:cNvGrpSpPr/>
          <p:nvPr/>
        </p:nvGrpSpPr>
        <p:grpSpPr>
          <a:xfrm>
            <a:off x="3485575" y="1999759"/>
            <a:ext cx="373772" cy="284050"/>
            <a:chOff x="3531200" y="1999759"/>
            <a:chExt cx="373772" cy="284050"/>
          </a:xfrm>
        </p:grpSpPr>
        <p:sp>
          <p:nvSpPr>
            <p:cNvPr id="12554" name="Google Shape;12554;p91"/>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91"/>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91"/>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91"/>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91"/>
          <p:cNvGrpSpPr/>
          <p:nvPr/>
        </p:nvGrpSpPr>
        <p:grpSpPr>
          <a:xfrm>
            <a:off x="2667058" y="1500293"/>
            <a:ext cx="330231" cy="359015"/>
            <a:chOff x="2667058" y="1500293"/>
            <a:chExt cx="330231" cy="359015"/>
          </a:xfrm>
        </p:grpSpPr>
        <p:sp>
          <p:nvSpPr>
            <p:cNvPr id="12559" name="Google Shape;12559;p91"/>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91"/>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1"/>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1"/>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91"/>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91"/>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91"/>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9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91"/>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91"/>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9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1"/>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91"/>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91"/>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1"/>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91"/>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91"/>
          <p:cNvGrpSpPr/>
          <p:nvPr/>
        </p:nvGrpSpPr>
        <p:grpSpPr>
          <a:xfrm>
            <a:off x="3567553" y="1499912"/>
            <a:ext cx="320022" cy="359778"/>
            <a:chOff x="3567553" y="1499912"/>
            <a:chExt cx="320022" cy="359778"/>
          </a:xfrm>
        </p:grpSpPr>
        <p:sp>
          <p:nvSpPr>
            <p:cNvPr id="12578" name="Google Shape;12578;p91"/>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1"/>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91"/>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91"/>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1"/>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91"/>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4" name="Google Shape;12584;p91"/>
          <p:cNvGrpSpPr/>
          <p:nvPr/>
        </p:nvGrpSpPr>
        <p:grpSpPr>
          <a:xfrm>
            <a:off x="1309875" y="1499912"/>
            <a:ext cx="359015" cy="358633"/>
            <a:chOff x="1309875" y="1499912"/>
            <a:chExt cx="359015" cy="358633"/>
          </a:xfrm>
        </p:grpSpPr>
        <p:sp>
          <p:nvSpPr>
            <p:cNvPr id="12585" name="Google Shape;12585;p91"/>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91"/>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91"/>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91"/>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1"/>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1"/>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1"/>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91"/>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1"/>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4" name="Google Shape;12594;p91"/>
          <p:cNvGrpSpPr/>
          <p:nvPr/>
        </p:nvGrpSpPr>
        <p:grpSpPr>
          <a:xfrm>
            <a:off x="2219466" y="1500293"/>
            <a:ext cx="330613" cy="359015"/>
            <a:chOff x="2219466" y="1500293"/>
            <a:chExt cx="330613" cy="359015"/>
          </a:xfrm>
        </p:grpSpPr>
        <p:sp>
          <p:nvSpPr>
            <p:cNvPr id="12595" name="Google Shape;12595;p91"/>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91"/>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7" name="Google Shape;12597;p91"/>
          <p:cNvGrpSpPr/>
          <p:nvPr/>
        </p:nvGrpSpPr>
        <p:grpSpPr>
          <a:xfrm>
            <a:off x="5343544" y="1509358"/>
            <a:ext cx="244676" cy="351095"/>
            <a:chOff x="5343544" y="1509358"/>
            <a:chExt cx="244676" cy="351095"/>
          </a:xfrm>
        </p:grpSpPr>
        <p:sp>
          <p:nvSpPr>
            <p:cNvPr id="12598" name="Google Shape;12598;p91"/>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91"/>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91"/>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1" name="Google Shape;12601;p91"/>
          <p:cNvGrpSpPr/>
          <p:nvPr/>
        </p:nvGrpSpPr>
        <p:grpSpPr>
          <a:xfrm>
            <a:off x="4882340" y="1509358"/>
            <a:ext cx="246171" cy="351095"/>
            <a:chOff x="4882340" y="1509358"/>
            <a:chExt cx="246171" cy="351095"/>
          </a:xfrm>
        </p:grpSpPr>
        <p:sp>
          <p:nvSpPr>
            <p:cNvPr id="12602" name="Google Shape;12602;p91"/>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1"/>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1"/>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91"/>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91"/>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7" name="Google Shape;12607;p91"/>
          <p:cNvGrpSpPr/>
          <p:nvPr/>
        </p:nvGrpSpPr>
        <p:grpSpPr>
          <a:xfrm>
            <a:off x="6273204" y="1509008"/>
            <a:ext cx="236343" cy="351445"/>
            <a:chOff x="6273204" y="1509008"/>
            <a:chExt cx="236343" cy="351445"/>
          </a:xfrm>
        </p:grpSpPr>
        <p:sp>
          <p:nvSpPr>
            <p:cNvPr id="12608" name="Google Shape;12608;p91"/>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91"/>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0" name="Google Shape;12610;p91"/>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1" name="Google Shape;12611;p91"/>
          <p:cNvGrpSpPr/>
          <p:nvPr/>
        </p:nvGrpSpPr>
        <p:grpSpPr>
          <a:xfrm>
            <a:off x="7219530" y="1508244"/>
            <a:ext cx="191625" cy="352209"/>
            <a:chOff x="7219530" y="1508244"/>
            <a:chExt cx="191625" cy="352209"/>
          </a:xfrm>
        </p:grpSpPr>
        <p:sp>
          <p:nvSpPr>
            <p:cNvPr id="12612" name="Google Shape;12612;p91"/>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1"/>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91"/>
          <p:cNvGrpSpPr/>
          <p:nvPr/>
        </p:nvGrpSpPr>
        <p:grpSpPr>
          <a:xfrm>
            <a:off x="7699309" y="1508626"/>
            <a:ext cx="154922" cy="351827"/>
            <a:chOff x="7699309" y="1508626"/>
            <a:chExt cx="154922" cy="351827"/>
          </a:xfrm>
        </p:grpSpPr>
        <p:sp>
          <p:nvSpPr>
            <p:cNvPr id="12615" name="Google Shape;12615;p91"/>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91"/>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91"/>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1"/>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91"/>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91"/>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1"/>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2" name="Google Shape;12622;p91"/>
          <p:cNvGrpSpPr/>
          <p:nvPr/>
        </p:nvGrpSpPr>
        <p:grpSpPr>
          <a:xfrm>
            <a:off x="8161690" y="1509008"/>
            <a:ext cx="153396" cy="351064"/>
            <a:chOff x="8161690" y="1509008"/>
            <a:chExt cx="153396" cy="351064"/>
          </a:xfrm>
        </p:grpSpPr>
        <p:sp>
          <p:nvSpPr>
            <p:cNvPr id="12623" name="Google Shape;12623;p91"/>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1"/>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1"/>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91"/>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7" name="Google Shape;12627;p91"/>
          <p:cNvGrpSpPr/>
          <p:nvPr/>
        </p:nvGrpSpPr>
        <p:grpSpPr>
          <a:xfrm>
            <a:off x="6746940" y="1508881"/>
            <a:ext cx="213221" cy="352304"/>
            <a:chOff x="6746940" y="1508881"/>
            <a:chExt cx="213221" cy="352304"/>
          </a:xfrm>
        </p:grpSpPr>
        <p:sp>
          <p:nvSpPr>
            <p:cNvPr id="12628" name="Google Shape;12628;p91"/>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91"/>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91"/>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91"/>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2" name="Google Shape;12632;p91"/>
          <p:cNvGrpSpPr/>
          <p:nvPr/>
        </p:nvGrpSpPr>
        <p:grpSpPr>
          <a:xfrm>
            <a:off x="5770336" y="2007615"/>
            <a:ext cx="350682" cy="292097"/>
            <a:chOff x="5770336" y="2007615"/>
            <a:chExt cx="350682" cy="292097"/>
          </a:xfrm>
        </p:grpSpPr>
        <p:sp>
          <p:nvSpPr>
            <p:cNvPr id="12633" name="Google Shape;12633;p91"/>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91"/>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91"/>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1"/>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7" name="Google Shape;12637;p91"/>
          <p:cNvGrpSpPr/>
          <p:nvPr/>
        </p:nvGrpSpPr>
        <p:grpSpPr>
          <a:xfrm>
            <a:off x="5326878" y="1980358"/>
            <a:ext cx="350332" cy="346229"/>
            <a:chOff x="5326878" y="1980358"/>
            <a:chExt cx="350332" cy="346229"/>
          </a:xfrm>
        </p:grpSpPr>
        <p:sp>
          <p:nvSpPr>
            <p:cNvPr id="12638" name="Google Shape;12638;p91"/>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1"/>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91"/>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91"/>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2" name="Google Shape;12642;p91"/>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3" name="Google Shape;12643;p91"/>
          <p:cNvGrpSpPr/>
          <p:nvPr/>
        </p:nvGrpSpPr>
        <p:grpSpPr>
          <a:xfrm>
            <a:off x="4883835" y="1992571"/>
            <a:ext cx="350300" cy="323043"/>
            <a:chOff x="4883835" y="1992571"/>
            <a:chExt cx="350300" cy="323043"/>
          </a:xfrm>
        </p:grpSpPr>
        <p:sp>
          <p:nvSpPr>
            <p:cNvPr id="12644" name="Google Shape;12644;p91"/>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1"/>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1"/>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1"/>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1"/>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91"/>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91"/>
          <p:cNvGrpSpPr/>
          <p:nvPr/>
        </p:nvGrpSpPr>
        <p:grpSpPr>
          <a:xfrm>
            <a:off x="7548967" y="1978927"/>
            <a:ext cx="333285" cy="349950"/>
            <a:chOff x="7548967" y="1978927"/>
            <a:chExt cx="333285" cy="349950"/>
          </a:xfrm>
        </p:grpSpPr>
        <p:sp>
          <p:nvSpPr>
            <p:cNvPr id="12651" name="Google Shape;12651;p91"/>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1"/>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91"/>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91"/>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91"/>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1"/>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91"/>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8" name="Google Shape;12658;p91"/>
          <p:cNvGrpSpPr/>
          <p:nvPr/>
        </p:nvGrpSpPr>
        <p:grpSpPr>
          <a:xfrm>
            <a:off x="6214142" y="1978927"/>
            <a:ext cx="346515" cy="350300"/>
            <a:chOff x="6214142" y="1978927"/>
            <a:chExt cx="346515" cy="350300"/>
          </a:xfrm>
        </p:grpSpPr>
        <p:sp>
          <p:nvSpPr>
            <p:cNvPr id="12659" name="Google Shape;12659;p91"/>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91"/>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1" name="Google Shape;12661;p91"/>
          <p:cNvGrpSpPr/>
          <p:nvPr/>
        </p:nvGrpSpPr>
        <p:grpSpPr>
          <a:xfrm>
            <a:off x="7105923" y="1978545"/>
            <a:ext cx="333285" cy="350682"/>
            <a:chOff x="7105923" y="1978545"/>
            <a:chExt cx="333285" cy="350682"/>
          </a:xfrm>
        </p:grpSpPr>
        <p:sp>
          <p:nvSpPr>
            <p:cNvPr id="12662" name="Google Shape;12662;p91"/>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91"/>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1"/>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1"/>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1"/>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1"/>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1"/>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9" name="Google Shape;12669;p91"/>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91"/>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1" name="Google Shape;12671;p91"/>
          <p:cNvGrpSpPr/>
          <p:nvPr/>
        </p:nvGrpSpPr>
        <p:grpSpPr>
          <a:xfrm>
            <a:off x="3616406" y="2422352"/>
            <a:ext cx="203393" cy="351827"/>
            <a:chOff x="3616406" y="2422352"/>
            <a:chExt cx="203393" cy="351827"/>
          </a:xfrm>
        </p:grpSpPr>
        <p:sp>
          <p:nvSpPr>
            <p:cNvPr id="12672" name="Google Shape;12672;p91"/>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91"/>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91"/>
          <p:cNvGrpSpPr/>
          <p:nvPr/>
        </p:nvGrpSpPr>
        <p:grpSpPr>
          <a:xfrm>
            <a:off x="878187" y="2421970"/>
            <a:ext cx="272696" cy="351827"/>
            <a:chOff x="913012" y="2421970"/>
            <a:chExt cx="272696" cy="351827"/>
          </a:xfrm>
        </p:grpSpPr>
        <p:sp>
          <p:nvSpPr>
            <p:cNvPr id="12675" name="Google Shape;12675;p91"/>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1"/>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91"/>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91"/>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91"/>
          <p:cNvGrpSpPr/>
          <p:nvPr/>
        </p:nvGrpSpPr>
        <p:grpSpPr>
          <a:xfrm>
            <a:off x="2274743" y="2422352"/>
            <a:ext cx="255649" cy="351445"/>
            <a:chOff x="2274743" y="2422352"/>
            <a:chExt cx="255649" cy="351445"/>
          </a:xfrm>
        </p:grpSpPr>
        <p:sp>
          <p:nvSpPr>
            <p:cNvPr id="12680" name="Google Shape;12680;p91"/>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91"/>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91"/>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3" name="Google Shape;12683;p91"/>
          <p:cNvGrpSpPr/>
          <p:nvPr/>
        </p:nvGrpSpPr>
        <p:grpSpPr>
          <a:xfrm>
            <a:off x="2708723" y="2421239"/>
            <a:ext cx="246552" cy="352558"/>
            <a:chOff x="2708723" y="2421239"/>
            <a:chExt cx="246552" cy="352558"/>
          </a:xfrm>
        </p:grpSpPr>
        <p:sp>
          <p:nvSpPr>
            <p:cNvPr id="12684" name="Google Shape;12684;p91"/>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1"/>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6" name="Google Shape;12686;p91"/>
          <p:cNvGrpSpPr/>
          <p:nvPr/>
        </p:nvGrpSpPr>
        <p:grpSpPr>
          <a:xfrm>
            <a:off x="1835485" y="2422352"/>
            <a:ext cx="259433" cy="350714"/>
            <a:chOff x="1835485" y="2422352"/>
            <a:chExt cx="259433" cy="350714"/>
          </a:xfrm>
        </p:grpSpPr>
        <p:sp>
          <p:nvSpPr>
            <p:cNvPr id="12687" name="Google Shape;12687;p91"/>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91"/>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91"/>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91"/>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91"/>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1"/>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1"/>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4" name="Google Shape;12694;p91"/>
          <p:cNvGrpSpPr/>
          <p:nvPr/>
        </p:nvGrpSpPr>
        <p:grpSpPr>
          <a:xfrm>
            <a:off x="3150240" y="2422352"/>
            <a:ext cx="212489" cy="351445"/>
            <a:chOff x="3150240" y="2422352"/>
            <a:chExt cx="212489" cy="351445"/>
          </a:xfrm>
        </p:grpSpPr>
        <p:sp>
          <p:nvSpPr>
            <p:cNvPr id="12695" name="Google Shape;12695;p91"/>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91"/>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7" name="Google Shape;12697;p91"/>
          <p:cNvGrpSpPr/>
          <p:nvPr/>
        </p:nvGrpSpPr>
        <p:grpSpPr>
          <a:xfrm>
            <a:off x="1367060" y="2422129"/>
            <a:ext cx="269261" cy="352050"/>
            <a:chOff x="1367060" y="2422129"/>
            <a:chExt cx="269261" cy="352050"/>
          </a:xfrm>
        </p:grpSpPr>
        <p:sp>
          <p:nvSpPr>
            <p:cNvPr id="12698" name="Google Shape;12698;p91"/>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91"/>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91"/>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91"/>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91"/>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91"/>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91"/>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91"/>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91"/>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91"/>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91"/>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91"/>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91"/>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1"/>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2" name="Google Shape;12712;p91"/>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3" name="Google Shape;12713;p91"/>
          <p:cNvGrpSpPr/>
          <p:nvPr/>
        </p:nvGrpSpPr>
        <p:grpSpPr>
          <a:xfrm>
            <a:off x="4882690" y="2425405"/>
            <a:ext cx="274573" cy="350682"/>
            <a:chOff x="4882690" y="2425405"/>
            <a:chExt cx="274573" cy="350682"/>
          </a:xfrm>
        </p:grpSpPr>
        <p:sp>
          <p:nvSpPr>
            <p:cNvPr id="12714" name="Google Shape;12714;p91"/>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91"/>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91"/>
          <p:cNvGrpSpPr/>
          <p:nvPr/>
        </p:nvGrpSpPr>
        <p:grpSpPr>
          <a:xfrm>
            <a:off x="6627639" y="2443884"/>
            <a:ext cx="355993" cy="313247"/>
            <a:chOff x="6627639" y="2443884"/>
            <a:chExt cx="355993" cy="313247"/>
          </a:xfrm>
        </p:grpSpPr>
        <p:sp>
          <p:nvSpPr>
            <p:cNvPr id="12717" name="Google Shape;12717;p91"/>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91"/>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1"/>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91"/>
          <p:cNvGrpSpPr/>
          <p:nvPr/>
        </p:nvGrpSpPr>
        <p:grpSpPr>
          <a:xfrm>
            <a:off x="6183451" y="2462140"/>
            <a:ext cx="351445" cy="277976"/>
            <a:chOff x="6183451" y="2462140"/>
            <a:chExt cx="351445" cy="277976"/>
          </a:xfrm>
        </p:grpSpPr>
        <p:sp>
          <p:nvSpPr>
            <p:cNvPr id="12721" name="Google Shape;12721;p91"/>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91"/>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91"/>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1"/>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1"/>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1"/>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91"/>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8" name="Google Shape;12728;p91"/>
          <p:cNvGrpSpPr/>
          <p:nvPr/>
        </p:nvGrpSpPr>
        <p:grpSpPr>
          <a:xfrm>
            <a:off x="5735477" y="2429858"/>
            <a:ext cx="353354" cy="341299"/>
            <a:chOff x="5735477" y="2429858"/>
            <a:chExt cx="353354" cy="341299"/>
          </a:xfrm>
        </p:grpSpPr>
        <p:sp>
          <p:nvSpPr>
            <p:cNvPr id="12729" name="Google Shape;12729;p91"/>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1"/>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1"/>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91"/>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91"/>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91"/>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5" name="Google Shape;12735;p91"/>
          <p:cNvGrpSpPr/>
          <p:nvPr/>
        </p:nvGrpSpPr>
        <p:grpSpPr>
          <a:xfrm>
            <a:off x="5243735" y="2446973"/>
            <a:ext cx="405255" cy="275499"/>
            <a:chOff x="5283337" y="2478774"/>
            <a:chExt cx="358633" cy="243913"/>
          </a:xfrm>
        </p:grpSpPr>
        <p:sp>
          <p:nvSpPr>
            <p:cNvPr id="12736" name="Google Shape;12736;p91"/>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91"/>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91"/>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91"/>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91"/>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91"/>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91"/>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91"/>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91"/>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91"/>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1"/>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91"/>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91"/>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91"/>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1"/>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91"/>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91"/>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3" name="Google Shape;12753;p91"/>
          <p:cNvGrpSpPr/>
          <p:nvPr/>
        </p:nvGrpSpPr>
        <p:grpSpPr>
          <a:xfrm>
            <a:off x="7964753" y="2470823"/>
            <a:ext cx="362068" cy="258670"/>
            <a:chOff x="7964753" y="2470823"/>
            <a:chExt cx="362068" cy="258670"/>
          </a:xfrm>
        </p:grpSpPr>
        <p:sp>
          <p:nvSpPr>
            <p:cNvPr id="12754" name="Google Shape;12754;p91"/>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1"/>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91"/>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91"/>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91"/>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91"/>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91"/>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91"/>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91"/>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3" name="Google Shape;12763;p91"/>
          <p:cNvGrpSpPr/>
          <p:nvPr/>
        </p:nvGrpSpPr>
        <p:grpSpPr>
          <a:xfrm>
            <a:off x="7524349" y="2456447"/>
            <a:ext cx="350332" cy="288948"/>
            <a:chOff x="7524349" y="2456447"/>
            <a:chExt cx="350332" cy="288948"/>
          </a:xfrm>
        </p:grpSpPr>
        <p:sp>
          <p:nvSpPr>
            <p:cNvPr id="12764" name="Google Shape;12764;p91"/>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91"/>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91"/>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1"/>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1"/>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91"/>
          <p:cNvGrpSpPr/>
          <p:nvPr/>
        </p:nvGrpSpPr>
        <p:grpSpPr>
          <a:xfrm>
            <a:off x="3972749" y="2894211"/>
            <a:ext cx="355230" cy="356725"/>
            <a:chOff x="3972749" y="2894211"/>
            <a:chExt cx="355230" cy="356725"/>
          </a:xfrm>
        </p:grpSpPr>
        <p:sp>
          <p:nvSpPr>
            <p:cNvPr id="12770" name="Google Shape;12770;p91"/>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1"/>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91"/>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91"/>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1"/>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5" name="Google Shape;12775;p91"/>
          <p:cNvGrpSpPr/>
          <p:nvPr/>
        </p:nvGrpSpPr>
        <p:grpSpPr>
          <a:xfrm>
            <a:off x="3527797" y="2918796"/>
            <a:ext cx="355993" cy="307904"/>
            <a:chOff x="3527797" y="2918796"/>
            <a:chExt cx="355993" cy="307904"/>
          </a:xfrm>
        </p:grpSpPr>
        <p:sp>
          <p:nvSpPr>
            <p:cNvPr id="12776" name="Google Shape;12776;p91"/>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91"/>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1"/>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1"/>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91"/>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91"/>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91"/>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1"/>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1"/>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91"/>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6" name="Google Shape;12786;p91"/>
          <p:cNvGrpSpPr/>
          <p:nvPr/>
        </p:nvGrpSpPr>
        <p:grpSpPr>
          <a:xfrm>
            <a:off x="3082845" y="2920959"/>
            <a:ext cx="356375" cy="302338"/>
            <a:chOff x="3082845" y="2920959"/>
            <a:chExt cx="356375" cy="302338"/>
          </a:xfrm>
        </p:grpSpPr>
        <p:sp>
          <p:nvSpPr>
            <p:cNvPr id="12787" name="Google Shape;12787;p91"/>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1"/>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9" name="Google Shape;12789;p91"/>
          <p:cNvGrpSpPr/>
          <p:nvPr/>
        </p:nvGrpSpPr>
        <p:grpSpPr>
          <a:xfrm>
            <a:off x="2639038" y="2894942"/>
            <a:ext cx="355612" cy="355612"/>
            <a:chOff x="2639038" y="2894942"/>
            <a:chExt cx="355612" cy="355612"/>
          </a:xfrm>
        </p:grpSpPr>
        <p:sp>
          <p:nvSpPr>
            <p:cNvPr id="12790" name="Google Shape;12790;p91"/>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91"/>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2" name="Google Shape;12792;p91"/>
          <p:cNvGrpSpPr/>
          <p:nvPr/>
        </p:nvGrpSpPr>
        <p:grpSpPr>
          <a:xfrm>
            <a:off x="2194468" y="2938865"/>
            <a:ext cx="355993" cy="267766"/>
            <a:chOff x="2194468" y="2938865"/>
            <a:chExt cx="355993" cy="267766"/>
          </a:xfrm>
        </p:grpSpPr>
        <p:sp>
          <p:nvSpPr>
            <p:cNvPr id="12793" name="Google Shape;12793;p91"/>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91"/>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1"/>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91"/>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91"/>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91"/>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91"/>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91"/>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1"/>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91"/>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91"/>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1"/>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91"/>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91"/>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91"/>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91"/>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91"/>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91"/>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91"/>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91"/>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3" name="Google Shape;12813;p91"/>
          <p:cNvGrpSpPr/>
          <p:nvPr/>
        </p:nvGrpSpPr>
        <p:grpSpPr>
          <a:xfrm>
            <a:off x="1749897" y="2894561"/>
            <a:ext cx="355993" cy="355612"/>
            <a:chOff x="1749897" y="2894561"/>
            <a:chExt cx="355993" cy="355612"/>
          </a:xfrm>
        </p:grpSpPr>
        <p:sp>
          <p:nvSpPr>
            <p:cNvPr id="12814" name="Google Shape;12814;p91"/>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91"/>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91"/>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1"/>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91"/>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91"/>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91"/>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91"/>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91"/>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91"/>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91"/>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5" name="Google Shape;12825;p91"/>
          <p:cNvGrpSpPr/>
          <p:nvPr/>
        </p:nvGrpSpPr>
        <p:grpSpPr>
          <a:xfrm>
            <a:off x="1305327" y="2894211"/>
            <a:ext cx="357520" cy="357488"/>
            <a:chOff x="1305327" y="2894211"/>
            <a:chExt cx="357520" cy="357488"/>
          </a:xfrm>
        </p:grpSpPr>
        <p:sp>
          <p:nvSpPr>
            <p:cNvPr id="12826" name="Google Shape;12826;p91"/>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91"/>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1"/>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1"/>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91"/>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1" name="Google Shape;12831;p91"/>
          <p:cNvGrpSpPr/>
          <p:nvPr/>
        </p:nvGrpSpPr>
        <p:grpSpPr>
          <a:xfrm>
            <a:off x="853950" y="2894720"/>
            <a:ext cx="364104" cy="353290"/>
            <a:chOff x="853950" y="2894720"/>
            <a:chExt cx="364104" cy="353290"/>
          </a:xfrm>
        </p:grpSpPr>
        <p:sp>
          <p:nvSpPr>
            <p:cNvPr id="12832" name="Google Shape;12832;p91"/>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91"/>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91"/>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91"/>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91"/>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91"/>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91"/>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9" name="Google Shape;12839;p91"/>
          <p:cNvGrpSpPr/>
          <p:nvPr/>
        </p:nvGrpSpPr>
        <p:grpSpPr>
          <a:xfrm>
            <a:off x="7066548" y="2912594"/>
            <a:ext cx="352209" cy="334938"/>
            <a:chOff x="7066548" y="2912594"/>
            <a:chExt cx="352209" cy="334938"/>
          </a:xfrm>
        </p:grpSpPr>
        <p:sp>
          <p:nvSpPr>
            <p:cNvPr id="12840" name="Google Shape;12840;p91"/>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91"/>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91"/>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91"/>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1"/>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91"/>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6" name="Google Shape;12846;p91"/>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91"/>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8" name="Google Shape;12848;p91"/>
          <p:cNvGrpSpPr/>
          <p:nvPr/>
        </p:nvGrpSpPr>
        <p:grpSpPr>
          <a:xfrm>
            <a:off x="7541397" y="2904802"/>
            <a:ext cx="318495" cy="352209"/>
            <a:chOff x="7541397" y="2904802"/>
            <a:chExt cx="318495" cy="352209"/>
          </a:xfrm>
        </p:grpSpPr>
        <p:sp>
          <p:nvSpPr>
            <p:cNvPr id="12849" name="Google Shape;12849;p91"/>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1"/>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1" name="Google Shape;12851;p91"/>
          <p:cNvGrpSpPr/>
          <p:nvPr/>
        </p:nvGrpSpPr>
        <p:grpSpPr>
          <a:xfrm>
            <a:off x="8003015" y="2904039"/>
            <a:ext cx="306759" cy="351445"/>
            <a:chOff x="8003015" y="2904039"/>
            <a:chExt cx="306759" cy="351445"/>
          </a:xfrm>
        </p:grpSpPr>
        <p:sp>
          <p:nvSpPr>
            <p:cNvPr id="12852" name="Google Shape;12852;p91"/>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91"/>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91"/>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91"/>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91"/>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91"/>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8" name="Google Shape;12858;p91"/>
          <p:cNvGrpSpPr/>
          <p:nvPr/>
        </p:nvGrpSpPr>
        <p:grpSpPr>
          <a:xfrm>
            <a:off x="5687770" y="2885496"/>
            <a:ext cx="369638" cy="369606"/>
            <a:chOff x="5687770" y="2885496"/>
            <a:chExt cx="369638" cy="369606"/>
          </a:xfrm>
        </p:grpSpPr>
        <p:sp>
          <p:nvSpPr>
            <p:cNvPr id="12859" name="Google Shape;12859;p91"/>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91"/>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91"/>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91"/>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91"/>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1"/>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91"/>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91"/>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91"/>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91"/>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9" name="Google Shape;12869;p91"/>
          <p:cNvGrpSpPr/>
          <p:nvPr/>
        </p:nvGrpSpPr>
        <p:grpSpPr>
          <a:xfrm>
            <a:off x="4881958" y="2904802"/>
            <a:ext cx="156417" cy="349537"/>
            <a:chOff x="4881958" y="2904802"/>
            <a:chExt cx="156417" cy="349537"/>
          </a:xfrm>
        </p:grpSpPr>
        <p:sp>
          <p:nvSpPr>
            <p:cNvPr id="12870" name="Google Shape;12870;p91"/>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91"/>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91"/>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91"/>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91"/>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91"/>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1"/>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91"/>
          <p:cNvGrpSpPr/>
          <p:nvPr/>
        </p:nvGrpSpPr>
        <p:grpSpPr>
          <a:xfrm>
            <a:off x="5230318" y="2886514"/>
            <a:ext cx="371133" cy="367443"/>
            <a:chOff x="5230318" y="2886514"/>
            <a:chExt cx="371133" cy="367443"/>
          </a:xfrm>
        </p:grpSpPr>
        <p:sp>
          <p:nvSpPr>
            <p:cNvPr id="12878" name="Google Shape;12878;p91"/>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91"/>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91"/>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91"/>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91"/>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91"/>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91"/>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91"/>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91"/>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7" name="Google Shape;12887;p91"/>
          <p:cNvGrpSpPr/>
          <p:nvPr/>
        </p:nvGrpSpPr>
        <p:grpSpPr>
          <a:xfrm>
            <a:off x="5748358" y="3434578"/>
            <a:ext cx="352590" cy="182561"/>
            <a:chOff x="5748358" y="3434578"/>
            <a:chExt cx="352590" cy="182561"/>
          </a:xfrm>
        </p:grpSpPr>
        <p:sp>
          <p:nvSpPr>
            <p:cNvPr id="12888" name="Google Shape;12888;p91"/>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91"/>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91"/>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91"/>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91"/>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91"/>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91"/>
          <p:cNvGrpSpPr/>
          <p:nvPr/>
        </p:nvGrpSpPr>
        <p:grpSpPr>
          <a:xfrm>
            <a:off x="862283" y="4274771"/>
            <a:ext cx="341204" cy="359301"/>
            <a:chOff x="862283" y="4274771"/>
            <a:chExt cx="341204" cy="359301"/>
          </a:xfrm>
        </p:grpSpPr>
        <p:sp>
          <p:nvSpPr>
            <p:cNvPr id="12895" name="Google Shape;12895;p91"/>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91"/>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91"/>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91"/>
          <p:cNvGrpSpPr/>
          <p:nvPr/>
        </p:nvGrpSpPr>
        <p:grpSpPr>
          <a:xfrm>
            <a:off x="1396957" y="4287365"/>
            <a:ext cx="301861" cy="332871"/>
            <a:chOff x="1396957" y="4287365"/>
            <a:chExt cx="301861" cy="332871"/>
          </a:xfrm>
        </p:grpSpPr>
        <p:sp>
          <p:nvSpPr>
            <p:cNvPr id="12899" name="Google Shape;12899;p91"/>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91"/>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91"/>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91"/>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91"/>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91"/>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91"/>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91"/>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91"/>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91"/>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91"/>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91"/>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91"/>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91"/>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91"/>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4" name="Google Shape;12914;p91"/>
          <p:cNvGrpSpPr/>
          <p:nvPr/>
        </p:nvGrpSpPr>
        <p:grpSpPr>
          <a:xfrm>
            <a:off x="1865381" y="4277506"/>
            <a:ext cx="396131" cy="355612"/>
            <a:chOff x="1865381" y="4277506"/>
            <a:chExt cx="396131" cy="355612"/>
          </a:xfrm>
        </p:grpSpPr>
        <p:sp>
          <p:nvSpPr>
            <p:cNvPr id="12915" name="Google Shape;12915;p91"/>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91"/>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91"/>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91"/>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1"/>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91"/>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1" name="Google Shape;12921;p91"/>
          <p:cNvGrpSpPr/>
          <p:nvPr/>
        </p:nvGrpSpPr>
        <p:grpSpPr>
          <a:xfrm>
            <a:off x="2411823" y="4303999"/>
            <a:ext cx="334398" cy="299953"/>
            <a:chOff x="2411823" y="4303999"/>
            <a:chExt cx="334398" cy="299953"/>
          </a:xfrm>
        </p:grpSpPr>
        <p:sp>
          <p:nvSpPr>
            <p:cNvPr id="12922" name="Google Shape;12922;p91"/>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1"/>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91"/>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91"/>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91"/>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91"/>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91"/>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9" name="Google Shape;12929;p91"/>
          <p:cNvGrpSpPr/>
          <p:nvPr/>
        </p:nvGrpSpPr>
        <p:grpSpPr>
          <a:xfrm>
            <a:off x="2903337" y="4279032"/>
            <a:ext cx="382519" cy="350682"/>
            <a:chOff x="2903337" y="4279032"/>
            <a:chExt cx="382519" cy="350682"/>
          </a:xfrm>
        </p:grpSpPr>
        <p:sp>
          <p:nvSpPr>
            <p:cNvPr id="12930" name="Google Shape;12930;p91"/>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91"/>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91"/>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1"/>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91"/>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91"/>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91"/>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91"/>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91"/>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91"/>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91"/>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91"/>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1"/>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91"/>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91"/>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91"/>
          <p:cNvGrpSpPr/>
          <p:nvPr/>
        </p:nvGrpSpPr>
        <p:grpSpPr>
          <a:xfrm>
            <a:off x="3933342" y="4315767"/>
            <a:ext cx="383632" cy="276449"/>
            <a:chOff x="3933342" y="4315767"/>
            <a:chExt cx="383632" cy="276449"/>
          </a:xfrm>
        </p:grpSpPr>
        <p:sp>
          <p:nvSpPr>
            <p:cNvPr id="12946" name="Google Shape;12946;p91"/>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91"/>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1"/>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91"/>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91"/>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91"/>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2" name="Google Shape;12952;p91"/>
          <p:cNvGrpSpPr/>
          <p:nvPr/>
        </p:nvGrpSpPr>
        <p:grpSpPr>
          <a:xfrm>
            <a:off x="3441065" y="4302505"/>
            <a:ext cx="337069" cy="302593"/>
            <a:chOff x="3441065" y="4302505"/>
            <a:chExt cx="337069" cy="302593"/>
          </a:xfrm>
        </p:grpSpPr>
        <p:sp>
          <p:nvSpPr>
            <p:cNvPr id="12953" name="Google Shape;12953;p91"/>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91"/>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91"/>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91"/>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1"/>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91"/>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91"/>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91"/>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91"/>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91"/>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91"/>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91"/>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91"/>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6" name="Google Shape;12966;p91"/>
          <p:cNvGrpSpPr/>
          <p:nvPr/>
        </p:nvGrpSpPr>
        <p:grpSpPr>
          <a:xfrm>
            <a:off x="3532345" y="3362635"/>
            <a:ext cx="339328" cy="336274"/>
            <a:chOff x="3532345" y="3362635"/>
            <a:chExt cx="339328" cy="336274"/>
          </a:xfrm>
        </p:grpSpPr>
        <p:sp>
          <p:nvSpPr>
            <p:cNvPr id="12967" name="Google Shape;12967;p91"/>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1"/>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91"/>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91"/>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91"/>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72" name="Google Shape;12972;p91"/>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73" name="Google Shape;12973;p91"/>
          <p:cNvGrpSpPr/>
          <p:nvPr/>
        </p:nvGrpSpPr>
        <p:grpSpPr>
          <a:xfrm>
            <a:off x="1883955" y="3808700"/>
            <a:ext cx="162873" cy="351445"/>
            <a:chOff x="1883955" y="3808700"/>
            <a:chExt cx="162873" cy="351445"/>
          </a:xfrm>
        </p:grpSpPr>
        <p:sp>
          <p:nvSpPr>
            <p:cNvPr id="12974" name="Google Shape;12974;p91"/>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91"/>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6" name="Google Shape;12976;p91"/>
          <p:cNvGrpSpPr/>
          <p:nvPr/>
        </p:nvGrpSpPr>
        <p:grpSpPr>
          <a:xfrm>
            <a:off x="939156" y="3809209"/>
            <a:ext cx="192007" cy="351318"/>
            <a:chOff x="939156" y="3809209"/>
            <a:chExt cx="192007" cy="351318"/>
          </a:xfrm>
        </p:grpSpPr>
        <p:sp>
          <p:nvSpPr>
            <p:cNvPr id="12977" name="Google Shape;12977;p91"/>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91"/>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9" name="Google Shape;12979;p91"/>
          <p:cNvGrpSpPr/>
          <p:nvPr/>
        </p:nvGrpSpPr>
        <p:grpSpPr>
          <a:xfrm>
            <a:off x="2306167" y="3809845"/>
            <a:ext cx="193915" cy="349155"/>
            <a:chOff x="2306167" y="3809845"/>
            <a:chExt cx="193915" cy="349155"/>
          </a:xfrm>
        </p:grpSpPr>
        <p:sp>
          <p:nvSpPr>
            <p:cNvPr id="12980" name="Google Shape;12980;p91"/>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91"/>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1"/>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91"/>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91"/>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91"/>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91"/>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7" name="Google Shape;12987;p91"/>
          <p:cNvGrpSpPr/>
          <p:nvPr/>
        </p:nvGrpSpPr>
        <p:grpSpPr>
          <a:xfrm>
            <a:off x="1323901" y="3807173"/>
            <a:ext cx="356343" cy="356757"/>
            <a:chOff x="1323901" y="3807173"/>
            <a:chExt cx="356343" cy="356757"/>
          </a:xfrm>
        </p:grpSpPr>
        <p:sp>
          <p:nvSpPr>
            <p:cNvPr id="12988" name="Google Shape;12988;p91"/>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91"/>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91"/>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91"/>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91"/>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91"/>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91"/>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91"/>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91"/>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91"/>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91"/>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91"/>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91"/>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1"/>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91"/>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91"/>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91"/>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91"/>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91"/>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91"/>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91"/>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91"/>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1"/>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1"/>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2" name="Google Shape;13012;p91"/>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3" name="Google Shape;13013;p91"/>
          <p:cNvGrpSpPr/>
          <p:nvPr/>
        </p:nvGrpSpPr>
        <p:grpSpPr>
          <a:xfrm>
            <a:off x="859262" y="3353920"/>
            <a:ext cx="306759" cy="351445"/>
            <a:chOff x="859262" y="3353920"/>
            <a:chExt cx="306759" cy="351445"/>
          </a:xfrm>
        </p:grpSpPr>
        <p:sp>
          <p:nvSpPr>
            <p:cNvPr id="13014" name="Google Shape;13014;p91"/>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1"/>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91"/>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91"/>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91"/>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9" name="Google Shape;13019;p91"/>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20" name="Google Shape;13020;p91"/>
          <p:cNvGrpSpPr/>
          <p:nvPr/>
        </p:nvGrpSpPr>
        <p:grpSpPr>
          <a:xfrm>
            <a:off x="3967437" y="3837102"/>
            <a:ext cx="364708" cy="295405"/>
            <a:chOff x="3967437" y="3837102"/>
            <a:chExt cx="364708" cy="295405"/>
          </a:xfrm>
        </p:grpSpPr>
        <p:sp>
          <p:nvSpPr>
            <p:cNvPr id="13021" name="Google Shape;13021;p91"/>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91"/>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91"/>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1"/>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91"/>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26" name="Google Shape;13026;p91"/>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91"/>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1"/>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29" name="Google Shape;13029;p91"/>
          <p:cNvGrpSpPr/>
          <p:nvPr/>
        </p:nvGrpSpPr>
        <p:grpSpPr>
          <a:xfrm>
            <a:off x="5811827" y="3806451"/>
            <a:ext cx="283743" cy="308444"/>
            <a:chOff x="5964227" y="3858701"/>
            <a:chExt cx="283743" cy="308444"/>
          </a:xfrm>
        </p:grpSpPr>
        <p:sp>
          <p:nvSpPr>
            <p:cNvPr id="13030" name="Google Shape;13030;p91"/>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91"/>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91"/>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1"/>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4" name="Google Shape;13034;p91"/>
          <p:cNvGrpSpPr/>
          <p:nvPr/>
        </p:nvGrpSpPr>
        <p:grpSpPr>
          <a:xfrm>
            <a:off x="6243508" y="3873073"/>
            <a:ext cx="320372" cy="213602"/>
            <a:chOff x="6395908" y="3873073"/>
            <a:chExt cx="320372" cy="213602"/>
          </a:xfrm>
        </p:grpSpPr>
        <p:sp>
          <p:nvSpPr>
            <p:cNvPr id="13035" name="Google Shape;13035;p91"/>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1"/>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1"/>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91"/>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91"/>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91"/>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91"/>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1"/>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91"/>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91"/>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5" name="Google Shape;13045;p91"/>
          <p:cNvGrpSpPr/>
          <p:nvPr/>
        </p:nvGrpSpPr>
        <p:grpSpPr>
          <a:xfrm>
            <a:off x="7262890" y="3802816"/>
            <a:ext cx="357138" cy="352018"/>
            <a:chOff x="7415290" y="3802816"/>
            <a:chExt cx="357138" cy="352018"/>
          </a:xfrm>
        </p:grpSpPr>
        <p:sp>
          <p:nvSpPr>
            <p:cNvPr id="13046" name="Google Shape;13046;p91"/>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91"/>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91"/>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91"/>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91"/>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91"/>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91"/>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91"/>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4" name="Google Shape;13054;p91"/>
          <p:cNvGrpSpPr/>
          <p:nvPr/>
        </p:nvGrpSpPr>
        <p:grpSpPr>
          <a:xfrm>
            <a:off x="6737312" y="3833413"/>
            <a:ext cx="355230" cy="293401"/>
            <a:chOff x="6889712" y="3833413"/>
            <a:chExt cx="355230" cy="293401"/>
          </a:xfrm>
        </p:grpSpPr>
        <p:sp>
          <p:nvSpPr>
            <p:cNvPr id="13055" name="Google Shape;13055;p91"/>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91"/>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91"/>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91"/>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1"/>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0" name="Google Shape;13060;p91"/>
          <p:cNvGrpSpPr/>
          <p:nvPr/>
        </p:nvGrpSpPr>
        <p:grpSpPr>
          <a:xfrm>
            <a:off x="7707152" y="3835870"/>
            <a:ext cx="282318" cy="337168"/>
            <a:chOff x="1635875" y="237775"/>
            <a:chExt cx="4370250" cy="5219325"/>
          </a:xfrm>
        </p:grpSpPr>
        <p:sp>
          <p:nvSpPr>
            <p:cNvPr id="13061" name="Google Shape;13061;p91"/>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91"/>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3" name="Google Shape;13063;p91"/>
          <p:cNvGrpSpPr/>
          <p:nvPr/>
        </p:nvGrpSpPr>
        <p:grpSpPr>
          <a:xfrm>
            <a:off x="3103963" y="3361140"/>
            <a:ext cx="297886" cy="337578"/>
            <a:chOff x="3103963" y="3361140"/>
            <a:chExt cx="297886" cy="337578"/>
          </a:xfrm>
        </p:grpSpPr>
        <p:sp>
          <p:nvSpPr>
            <p:cNvPr id="13064" name="Google Shape;13064;p91"/>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91"/>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91"/>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1"/>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1"/>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9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9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91"/>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91"/>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91"/>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91"/>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91"/>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91"/>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91"/>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91"/>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1"/>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91"/>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91"/>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9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91"/>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91"/>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91"/>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91"/>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8" name="Google Shape;13088;p91"/>
          <p:cNvGrpSpPr/>
          <p:nvPr/>
        </p:nvGrpSpPr>
        <p:grpSpPr>
          <a:xfrm>
            <a:off x="2667821" y="3361108"/>
            <a:ext cx="273046" cy="337801"/>
            <a:chOff x="2667821" y="3361108"/>
            <a:chExt cx="273046" cy="337801"/>
          </a:xfrm>
        </p:grpSpPr>
        <p:sp>
          <p:nvSpPr>
            <p:cNvPr id="13089" name="Google Shape;13089;p91"/>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91"/>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91"/>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91"/>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91"/>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91"/>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91"/>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91"/>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91"/>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91"/>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1"/>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1"/>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91"/>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91"/>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1"/>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1"/>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91"/>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91"/>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91"/>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8" name="Google Shape;13108;p91"/>
          <p:cNvGrpSpPr/>
          <p:nvPr/>
        </p:nvGrpSpPr>
        <p:grpSpPr>
          <a:xfrm>
            <a:off x="2212469" y="3360313"/>
            <a:ext cx="282715" cy="338660"/>
            <a:chOff x="2212469" y="3360313"/>
            <a:chExt cx="282715" cy="338660"/>
          </a:xfrm>
        </p:grpSpPr>
        <p:sp>
          <p:nvSpPr>
            <p:cNvPr id="13109" name="Google Shape;13109;p91"/>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91"/>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91"/>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2" name="Google Shape;13112;p91"/>
          <p:cNvGrpSpPr/>
          <p:nvPr/>
        </p:nvGrpSpPr>
        <p:grpSpPr>
          <a:xfrm>
            <a:off x="1768821" y="3361108"/>
            <a:ext cx="278739" cy="339073"/>
            <a:chOff x="1768821" y="3361108"/>
            <a:chExt cx="278739" cy="339073"/>
          </a:xfrm>
        </p:grpSpPr>
        <p:sp>
          <p:nvSpPr>
            <p:cNvPr id="13113" name="Google Shape;13113;p91"/>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91"/>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91"/>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1"/>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91"/>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91"/>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91"/>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91"/>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91"/>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91"/>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1"/>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4" name="Google Shape;13124;p91"/>
          <p:cNvGrpSpPr/>
          <p:nvPr/>
        </p:nvGrpSpPr>
        <p:grpSpPr>
          <a:xfrm>
            <a:off x="5337883" y="3336873"/>
            <a:ext cx="307141" cy="376826"/>
            <a:chOff x="5337883" y="3336873"/>
            <a:chExt cx="307141" cy="376826"/>
          </a:xfrm>
        </p:grpSpPr>
        <p:sp>
          <p:nvSpPr>
            <p:cNvPr id="13125" name="Google Shape;13125;p91"/>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91"/>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7" name="Google Shape;13127;p91"/>
          <p:cNvGrpSpPr/>
          <p:nvPr/>
        </p:nvGrpSpPr>
        <p:grpSpPr>
          <a:xfrm>
            <a:off x="4883835" y="3337255"/>
            <a:ext cx="323425" cy="377557"/>
            <a:chOff x="4883835" y="3337255"/>
            <a:chExt cx="323425" cy="377557"/>
          </a:xfrm>
        </p:grpSpPr>
        <p:sp>
          <p:nvSpPr>
            <p:cNvPr id="13128" name="Google Shape;13128;p91"/>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91"/>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91"/>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1" name="Google Shape;13131;p91"/>
          <p:cNvGrpSpPr/>
          <p:nvPr/>
        </p:nvGrpSpPr>
        <p:grpSpPr>
          <a:xfrm>
            <a:off x="6193310" y="3407289"/>
            <a:ext cx="352590" cy="237488"/>
            <a:chOff x="6193310" y="3407289"/>
            <a:chExt cx="352590" cy="237488"/>
          </a:xfrm>
        </p:grpSpPr>
        <p:sp>
          <p:nvSpPr>
            <p:cNvPr id="13132" name="Google Shape;13132;p91"/>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91"/>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91"/>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91"/>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91"/>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7" name="Google Shape;13137;p91"/>
          <p:cNvGrpSpPr/>
          <p:nvPr/>
        </p:nvGrpSpPr>
        <p:grpSpPr>
          <a:xfrm>
            <a:off x="6637117" y="3397843"/>
            <a:ext cx="353735" cy="254504"/>
            <a:chOff x="6637117" y="3397843"/>
            <a:chExt cx="353735" cy="254504"/>
          </a:xfrm>
        </p:grpSpPr>
        <p:sp>
          <p:nvSpPr>
            <p:cNvPr id="13138" name="Google Shape;13138;p91"/>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91"/>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91"/>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91"/>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91"/>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91"/>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91"/>
          <p:cNvGrpSpPr/>
          <p:nvPr/>
        </p:nvGrpSpPr>
        <p:grpSpPr>
          <a:xfrm>
            <a:off x="7075994" y="3349531"/>
            <a:ext cx="360637" cy="352336"/>
            <a:chOff x="7075994" y="3349531"/>
            <a:chExt cx="360637" cy="352336"/>
          </a:xfrm>
        </p:grpSpPr>
        <p:sp>
          <p:nvSpPr>
            <p:cNvPr id="13145" name="Google Shape;13145;p91"/>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91"/>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91"/>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91"/>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91"/>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91"/>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1"/>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2" name="Google Shape;13152;p91"/>
          <p:cNvGrpSpPr/>
          <p:nvPr/>
        </p:nvGrpSpPr>
        <p:grpSpPr>
          <a:xfrm>
            <a:off x="7651983" y="3349181"/>
            <a:ext cx="107183" cy="352399"/>
            <a:chOff x="7651983" y="3349181"/>
            <a:chExt cx="107183" cy="352399"/>
          </a:xfrm>
        </p:grpSpPr>
        <p:sp>
          <p:nvSpPr>
            <p:cNvPr id="13153" name="Google Shape;13153;p91"/>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91"/>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5" name="Google Shape;13155;p91"/>
          <p:cNvGrpSpPr/>
          <p:nvPr/>
        </p:nvGrpSpPr>
        <p:grpSpPr>
          <a:xfrm>
            <a:off x="7973468" y="3382322"/>
            <a:ext cx="352590" cy="287072"/>
            <a:chOff x="7973468" y="3382322"/>
            <a:chExt cx="352590" cy="287072"/>
          </a:xfrm>
        </p:grpSpPr>
        <p:sp>
          <p:nvSpPr>
            <p:cNvPr id="13156" name="Google Shape;13156;p91"/>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91"/>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91"/>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91"/>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91"/>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91"/>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91"/>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91"/>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91"/>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91"/>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1"/>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91"/>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71" name="Shape 13171"/>
        <p:cNvGrpSpPr/>
        <p:nvPr/>
      </p:nvGrpSpPr>
      <p:grpSpPr>
        <a:xfrm>
          <a:off x="0" y="0"/>
          <a:ext cx="0" cy="0"/>
          <a:chOff x="0" y="0"/>
          <a:chExt cx="0" cy="0"/>
        </a:xfrm>
      </p:grpSpPr>
      <p:sp>
        <p:nvSpPr>
          <p:cNvPr id="13172" name="Google Shape;13172;p9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173" name="Google Shape;13173;p92"/>
          <p:cNvGrpSpPr/>
          <p:nvPr/>
        </p:nvGrpSpPr>
        <p:grpSpPr>
          <a:xfrm>
            <a:off x="849677" y="1500658"/>
            <a:ext cx="347872" cy="347488"/>
            <a:chOff x="849677" y="1500658"/>
            <a:chExt cx="347872" cy="347488"/>
          </a:xfrm>
        </p:grpSpPr>
        <p:sp>
          <p:nvSpPr>
            <p:cNvPr id="13174" name="Google Shape;13174;p92"/>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92"/>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92"/>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92"/>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92"/>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2"/>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0" name="Google Shape;13180;p92"/>
          <p:cNvGrpSpPr/>
          <p:nvPr/>
        </p:nvGrpSpPr>
        <p:grpSpPr>
          <a:xfrm>
            <a:off x="1415853" y="1500658"/>
            <a:ext cx="315872" cy="347488"/>
            <a:chOff x="1415853" y="1500658"/>
            <a:chExt cx="315872" cy="347488"/>
          </a:xfrm>
        </p:grpSpPr>
        <p:sp>
          <p:nvSpPr>
            <p:cNvPr id="13181" name="Google Shape;13181;p92"/>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92"/>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92"/>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92"/>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5" name="Google Shape;13185;p92"/>
          <p:cNvGrpSpPr/>
          <p:nvPr/>
        </p:nvGrpSpPr>
        <p:grpSpPr>
          <a:xfrm>
            <a:off x="4697389" y="1500658"/>
            <a:ext cx="347520" cy="347104"/>
            <a:chOff x="4697389" y="1500658"/>
            <a:chExt cx="347520" cy="347104"/>
          </a:xfrm>
        </p:grpSpPr>
        <p:sp>
          <p:nvSpPr>
            <p:cNvPr id="13186" name="Google Shape;13186;p92"/>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92"/>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92"/>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9" name="Google Shape;13189;p92"/>
          <p:cNvGrpSpPr/>
          <p:nvPr/>
        </p:nvGrpSpPr>
        <p:grpSpPr>
          <a:xfrm>
            <a:off x="3603533" y="1964946"/>
            <a:ext cx="347520" cy="353760"/>
            <a:chOff x="3603533" y="1964946"/>
            <a:chExt cx="347520" cy="353760"/>
          </a:xfrm>
        </p:grpSpPr>
        <p:sp>
          <p:nvSpPr>
            <p:cNvPr id="13190" name="Google Shape;13190;p92"/>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92"/>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92"/>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3" name="Google Shape;13193;p92"/>
          <p:cNvGrpSpPr/>
          <p:nvPr/>
        </p:nvGrpSpPr>
        <p:grpSpPr>
          <a:xfrm>
            <a:off x="1950765" y="1964338"/>
            <a:ext cx="357792" cy="352448"/>
            <a:chOff x="1950765" y="1964338"/>
            <a:chExt cx="357792" cy="352448"/>
          </a:xfrm>
        </p:grpSpPr>
        <p:sp>
          <p:nvSpPr>
            <p:cNvPr id="13194" name="Google Shape;13194;p92"/>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92"/>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92"/>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92"/>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8" name="Google Shape;13198;p92"/>
          <p:cNvGrpSpPr/>
          <p:nvPr/>
        </p:nvGrpSpPr>
        <p:grpSpPr>
          <a:xfrm>
            <a:off x="7435629" y="1964690"/>
            <a:ext cx="367712" cy="353248"/>
            <a:chOff x="7435629" y="1964690"/>
            <a:chExt cx="367712" cy="353248"/>
          </a:xfrm>
        </p:grpSpPr>
        <p:sp>
          <p:nvSpPr>
            <p:cNvPr id="13199" name="Google Shape;13199;p92"/>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92"/>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2"/>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92"/>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3" name="Google Shape;13203;p92"/>
          <p:cNvGrpSpPr/>
          <p:nvPr/>
        </p:nvGrpSpPr>
        <p:grpSpPr>
          <a:xfrm>
            <a:off x="2512749" y="1965042"/>
            <a:ext cx="333024" cy="352896"/>
            <a:chOff x="2512749" y="1965042"/>
            <a:chExt cx="333024" cy="352896"/>
          </a:xfrm>
        </p:grpSpPr>
        <p:sp>
          <p:nvSpPr>
            <p:cNvPr id="13204" name="Google Shape;13204;p92"/>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92"/>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2"/>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92"/>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92"/>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92"/>
          <p:cNvGrpSpPr/>
          <p:nvPr/>
        </p:nvGrpSpPr>
        <p:grpSpPr>
          <a:xfrm>
            <a:off x="1398317" y="1981778"/>
            <a:ext cx="365792" cy="335392"/>
            <a:chOff x="1398317" y="1981778"/>
            <a:chExt cx="365792" cy="335392"/>
          </a:xfrm>
        </p:grpSpPr>
        <p:sp>
          <p:nvSpPr>
            <p:cNvPr id="13210" name="Google Shape;13210;p92"/>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92"/>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92"/>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92"/>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92"/>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92"/>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6" name="Google Shape;13216;p92"/>
          <p:cNvGrpSpPr/>
          <p:nvPr/>
        </p:nvGrpSpPr>
        <p:grpSpPr>
          <a:xfrm>
            <a:off x="3052237" y="2003570"/>
            <a:ext cx="353600" cy="314752"/>
            <a:chOff x="3052237" y="2003570"/>
            <a:chExt cx="353600" cy="314752"/>
          </a:xfrm>
        </p:grpSpPr>
        <p:sp>
          <p:nvSpPr>
            <p:cNvPr id="13217" name="Google Shape;13217;p92"/>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92"/>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92"/>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92"/>
          <p:cNvGrpSpPr/>
          <p:nvPr/>
        </p:nvGrpSpPr>
        <p:grpSpPr>
          <a:xfrm>
            <a:off x="1404013" y="2958066"/>
            <a:ext cx="368096" cy="223968"/>
            <a:chOff x="1404013" y="2958066"/>
            <a:chExt cx="368096" cy="223968"/>
          </a:xfrm>
        </p:grpSpPr>
        <p:sp>
          <p:nvSpPr>
            <p:cNvPr id="13221" name="Google Shape;13221;p92"/>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92"/>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3" name="Google Shape;13223;p92"/>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92"/>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25" name="Google Shape;13225;p92"/>
          <p:cNvGrpSpPr/>
          <p:nvPr/>
        </p:nvGrpSpPr>
        <p:grpSpPr>
          <a:xfrm>
            <a:off x="1951149" y="2885202"/>
            <a:ext cx="370368" cy="367328"/>
            <a:chOff x="1951149" y="2885202"/>
            <a:chExt cx="370368" cy="367328"/>
          </a:xfrm>
        </p:grpSpPr>
        <p:sp>
          <p:nvSpPr>
            <p:cNvPr id="13226" name="Google Shape;13226;p92"/>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92"/>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92"/>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9" name="Google Shape;13229;p92"/>
          <p:cNvGrpSpPr/>
          <p:nvPr/>
        </p:nvGrpSpPr>
        <p:grpSpPr>
          <a:xfrm>
            <a:off x="2501677" y="2906162"/>
            <a:ext cx="367328" cy="327296"/>
            <a:chOff x="2501677" y="2906162"/>
            <a:chExt cx="367328" cy="327296"/>
          </a:xfrm>
        </p:grpSpPr>
        <p:sp>
          <p:nvSpPr>
            <p:cNvPr id="13230" name="Google Shape;13230;p92"/>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92"/>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92"/>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33" name="Google Shape;13233;p92"/>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4" name="Google Shape;13234;p92"/>
          <p:cNvGrpSpPr/>
          <p:nvPr/>
        </p:nvGrpSpPr>
        <p:grpSpPr>
          <a:xfrm>
            <a:off x="3050317" y="2893714"/>
            <a:ext cx="367712" cy="354240"/>
            <a:chOff x="3050317" y="2893714"/>
            <a:chExt cx="367712" cy="354240"/>
          </a:xfrm>
        </p:grpSpPr>
        <p:sp>
          <p:nvSpPr>
            <p:cNvPr id="13235" name="Google Shape;13235;p92"/>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92"/>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37" name="Google Shape;13237;p92"/>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92"/>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9" name="Google Shape;13239;p92"/>
          <p:cNvGrpSpPr/>
          <p:nvPr/>
        </p:nvGrpSpPr>
        <p:grpSpPr>
          <a:xfrm>
            <a:off x="7531277" y="2886354"/>
            <a:ext cx="185184" cy="367296"/>
            <a:chOff x="7531277" y="2886354"/>
            <a:chExt cx="185184" cy="367296"/>
          </a:xfrm>
        </p:grpSpPr>
        <p:sp>
          <p:nvSpPr>
            <p:cNvPr id="13240" name="Google Shape;13240;p92"/>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2"/>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92"/>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3" name="Google Shape;13243;p92"/>
          <p:cNvGrpSpPr/>
          <p:nvPr/>
        </p:nvGrpSpPr>
        <p:grpSpPr>
          <a:xfrm>
            <a:off x="6926637" y="2886738"/>
            <a:ext cx="297184" cy="367296"/>
            <a:chOff x="6926637" y="2886738"/>
            <a:chExt cx="297184" cy="367296"/>
          </a:xfrm>
        </p:grpSpPr>
        <p:sp>
          <p:nvSpPr>
            <p:cNvPr id="13244" name="Google Shape;13244;p92"/>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92"/>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92"/>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7" name="Google Shape;13247;p92"/>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92"/>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9" name="Google Shape;13249;p92"/>
          <p:cNvGrpSpPr/>
          <p:nvPr/>
        </p:nvGrpSpPr>
        <p:grpSpPr>
          <a:xfrm>
            <a:off x="6340653" y="2886354"/>
            <a:ext cx="370368" cy="368064"/>
            <a:chOff x="6340653" y="2886354"/>
            <a:chExt cx="370368" cy="368064"/>
          </a:xfrm>
        </p:grpSpPr>
        <p:sp>
          <p:nvSpPr>
            <p:cNvPr id="13250" name="Google Shape;13250;p92"/>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2"/>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92"/>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92"/>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92"/>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92"/>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6" name="Google Shape;13256;p92"/>
          <p:cNvGrpSpPr/>
          <p:nvPr/>
        </p:nvGrpSpPr>
        <p:grpSpPr>
          <a:xfrm>
            <a:off x="5246797" y="1981426"/>
            <a:ext cx="354752" cy="336512"/>
            <a:chOff x="5246797" y="1981426"/>
            <a:chExt cx="354752" cy="336512"/>
          </a:xfrm>
        </p:grpSpPr>
        <p:sp>
          <p:nvSpPr>
            <p:cNvPr id="13257" name="Google Shape;13257;p92"/>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92"/>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9" name="Google Shape;13259;p92"/>
          <p:cNvGrpSpPr/>
          <p:nvPr/>
        </p:nvGrpSpPr>
        <p:grpSpPr>
          <a:xfrm>
            <a:off x="4148749" y="2102066"/>
            <a:ext cx="355136" cy="216256"/>
            <a:chOff x="4148749" y="2102066"/>
            <a:chExt cx="355136" cy="216256"/>
          </a:xfrm>
        </p:grpSpPr>
        <p:sp>
          <p:nvSpPr>
            <p:cNvPr id="13260" name="Google Shape;13260;p92"/>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92"/>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2" name="Google Shape;13262;p92"/>
          <p:cNvGrpSpPr/>
          <p:nvPr/>
        </p:nvGrpSpPr>
        <p:grpSpPr>
          <a:xfrm>
            <a:off x="5794669" y="2001426"/>
            <a:ext cx="354752" cy="315360"/>
            <a:chOff x="5794669" y="2001426"/>
            <a:chExt cx="354752" cy="315360"/>
          </a:xfrm>
        </p:grpSpPr>
        <p:sp>
          <p:nvSpPr>
            <p:cNvPr id="13263" name="Google Shape;13263;p92"/>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2"/>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92"/>
          <p:cNvGrpSpPr/>
          <p:nvPr/>
        </p:nvGrpSpPr>
        <p:grpSpPr>
          <a:xfrm>
            <a:off x="6345229" y="2029842"/>
            <a:ext cx="352832" cy="289216"/>
            <a:chOff x="6345229" y="2029842"/>
            <a:chExt cx="352832" cy="289216"/>
          </a:xfrm>
        </p:grpSpPr>
        <p:sp>
          <p:nvSpPr>
            <p:cNvPr id="13266" name="Google Shape;13266;p92"/>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92"/>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8" name="Google Shape;13268;p92"/>
          <p:cNvGrpSpPr/>
          <p:nvPr/>
        </p:nvGrpSpPr>
        <p:grpSpPr>
          <a:xfrm>
            <a:off x="4697389" y="2036338"/>
            <a:ext cx="354752" cy="281984"/>
            <a:chOff x="4697389" y="2036338"/>
            <a:chExt cx="354752" cy="281984"/>
          </a:xfrm>
        </p:grpSpPr>
        <p:sp>
          <p:nvSpPr>
            <p:cNvPr id="13269" name="Google Shape;13269;p92"/>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92"/>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1" name="Google Shape;13271;p92"/>
          <p:cNvGrpSpPr/>
          <p:nvPr/>
        </p:nvGrpSpPr>
        <p:grpSpPr>
          <a:xfrm>
            <a:off x="1404013" y="2424754"/>
            <a:ext cx="353600" cy="354944"/>
            <a:chOff x="1404013" y="2424754"/>
            <a:chExt cx="353600" cy="354944"/>
          </a:xfrm>
        </p:grpSpPr>
        <p:sp>
          <p:nvSpPr>
            <p:cNvPr id="13272" name="Google Shape;13272;p92"/>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92"/>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92"/>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2"/>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92"/>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7" name="Google Shape;13277;p92"/>
          <p:cNvGrpSpPr/>
          <p:nvPr/>
        </p:nvGrpSpPr>
        <p:grpSpPr>
          <a:xfrm>
            <a:off x="854253" y="2428274"/>
            <a:ext cx="355104" cy="351040"/>
            <a:chOff x="854253" y="2428274"/>
            <a:chExt cx="355104" cy="351040"/>
          </a:xfrm>
        </p:grpSpPr>
        <p:sp>
          <p:nvSpPr>
            <p:cNvPr id="13278" name="Google Shape;13278;p92"/>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92"/>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0" name="Google Shape;13280;p92"/>
          <p:cNvGrpSpPr/>
          <p:nvPr/>
        </p:nvGrpSpPr>
        <p:grpSpPr>
          <a:xfrm>
            <a:off x="6896909" y="2440946"/>
            <a:ext cx="354752" cy="275904"/>
            <a:chOff x="6896909" y="2440946"/>
            <a:chExt cx="354752" cy="275904"/>
          </a:xfrm>
        </p:grpSpPr>
        <p:sp>
          <p:nvSpPr>
            <p:cNvPr id="13281" name="Google Shape;13281;p92"/>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2"/>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3" name="Google Shape;13283;p92"/>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4" name="Google Shape;13284;p92"/>
          <p:cNvGrpSpPr/>
          <p:nvPr/>
        </p:nvGrpSpPr>
        <p:grpSpPr>
          <a:xfrm>
            <a:off x="5265069" y="2424754"/>
            <a:ext cx="321984" cy="354560"/>
            <a:chOff x="5265069" y="2424754"/>
            <a:chExt cx="321984" cy="354560"/>
          </a:xfrm>
        </p:grpSpPr>
        <p:sp>
          <p:nvSpPr>
            <p:cNvPr id="13285" name="Google Shape;13285;p92"/>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92"/>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7" name="Google Shape;13287;p92"/>
          <p:cNvGrpSpPr/>
          <p:nvPr/>
        </p:nvGrpSpPr>
        <p:grpSpPr>
          <a:xfrm>
            <a:off x="4150669" y="2466770"/>
            <a:ext cx="355104" cy="259584"/>
            <a:chOff x="4150669" y="2466770"/>
            <a:chExt cx="355104" cy="259584"/>
          </a:xfrm>
        </p:grpSpPr>
        <p:sp>
          <p:nvSpPr>
            <p:cNvPr id="13288" name="Google Shape;13288;p92"/>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92"/>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92"/>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92"/>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92"/>
          <p:cNvGrpSpPr/>
          <p:nvPr/>
        </p:nvGrpSpPr>
        <p:grpSpPr>
          <a:xfrm>
            <a:off x="4699693" y="2424946"/>
            <a:ext cx="354336" cy="353984"/>
            <a:chOff x="4699693" y="2424946"/>
            <a:chExt cx="354336" cy="353984"/>
          </a:xfrm>
        </p:grpSpPr>
        <p:sp>
          <p:nvSpPr>
            <p:cNvPr id="13293" name="Google Shape;13293;p92"/>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92"/>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5" name="Google Shape;13295;p92"/>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92"/>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7" name="Google Shape;13297;p92"/>
          <p:cNvGrpSpPr/>
          <p:nvPr/>
        </p:nvGrpSpPr>
        <p:grpSpPr>
          <a:xfrm>
            <a:off x="1953037" y="2552242"/>
            <a:ext cx="355136" cy="227072"/>
            <a:chOff x="1953037" y="2552242"/>
            <a:chExt cx="355136" cy="227072"/>
          </a:xfrm>
        </p:grpSpPr>
        <p:sp>
          <p:nvSpPr>
            <p:cNvPr id="13298" name="Google Shape;13298;p92"/>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92"/>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0" name="Google Shape;13300;p92"/>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1" name="Google Shape;13301;p92"/>
          <p:cNvGrpSpPr/>
          <p:nvPr/>
        </p:nvGrpSpPr>
        <p:grpSpPr>
          <a:xfrm>
            <a:off x="2500941" y="2527218"/>
            <a:ext cx="355104" cy="250944"/>
            <a:chOff x="2500941" y="2527218"/>
            <a:chExt cx="355104" cy="250944"/>
          </a:xfrm>
        </p:grpSpPr>
        <p:sp>
          <p:nvSpPr>
            <p:cNvPr id="13302" name="Google Shape;13302;p92"/>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2"/>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92"/>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92"/>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92"/>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7" name="Google Shape;13307;p92"/>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8" name="Google Shape;13308;p92"/>
          <p:cNvGrpSpPr/>
          <p:nvPr/>
        </p:nvGrpSpPr>
        <p:grpSpPr>
          <a:xfrm>
            <a:off x="7993805" y="2427122"/>
            <a:ext cx="356256" cy="351808"/>
            <a:chOff x="7993805" y="2427122"/>
            <a:chExt cx="356256" cy="351808"/>
          </a:xfrm>
        </p:grpSpPr>
        <p:sp>
          <p:nvSpPr>
            <p:cNvPr id="13309" name="Google Shape;13309;p92"/>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92"/>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92"/>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2" name="Google Shape;13312;p92"/>
          <p:cNvGrpSpPr/>
          <p:nvPr/>
        </p:nvGrpSpPr>
        <p:grpSpPr>
          <a:xfrm>
            <a:off x="878637" y="1965010"/>
            <a:ext cx="308640" cy="353312"/>
            <a:chOff x="878637" y="1965010"/>
            <a:chExt cx="308640" cy="353312"/>
          </a:xfrm>
        </p:grpSpPr>
        <p:sp>
          <p:nvSpPr>
            <p:cNvPr id="13313" name="Google Shape;13313;p92"/>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92"/>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92"/>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6" name="Google Shape;13316;p92"/>
          <p:cNvGrpSpPr/>
          <p:nvPr/>
        </p:nvGrpSpPr>
        <p:grpSpPr>
          <a:xfrm>
            <a:off x="6896141" y="1964722"/>
            <a:ext cx="348256" cy="352448"/>
            <a:chOff x="6896141" y="1964722"/>
            <a:chExt cx="348256" cy="352448"/>
          </a:xfrm>
        </p:grpSpPr>
        <p:sp>
          <p:nvSpPr>
            <p:cNvPr id="13317" name="Google Shape;13317;p92"/>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2"/>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92"/>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0" name="Google Shape;13320;p92"/>
          <p:cNvGrpSpPr/>
          <p:nvPr/>
        </p:nvGrpSpPr>
        <p:grpSpPr>
          <a:xfrm>
            <a:off x="7989997" y="2015378"/>
            <a:ext cx="355136" cy="303328"/>
            <a:chOff x="7989997" y="2015378"/>
            <a:chExt cx="355136" cy="303328"/>
          </a:xfrm>
        </p:grpSpPr>
        <p:sp>
          <p:nvSpPr>
            <p:cNvPr id="13321" name="Google Shape;13321;p92"/>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2"/>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2"/>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4" name="Google Shape;13324;p92"/>
          <p:cNvGrpSpPr/>
          <p:nvPr/>
        </p:nvGrpSpPr>
        <p:grpSpPr>
          <a:xfrm>
            <a:off x="3598221" y="1509362"/>
            <a:ext cx="348640" cy="330784"/>
            <a:chOff x="3598221" y="1509362"/>
            <a:chExt cx="348640" cy="330784"/>
          </a:xfrm>
        </p:grpSpPr>
        <p:sp>
          <p:nvSpPr>
            <p:cNvPr id="13325" name="Google Shape;13325;p92"/>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2"/>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92"/>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92"/>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9" name="Google Shape;13329;p92"/>
          <p:cNvGrpSpPr/>
          <p:nvPr/>
        </p:nvGrpSpPr>
        <p:grpSpPr>
          <a:xfrm>
            <a:off x="5246797" y="1500658"/>
            <a:ext cx="347872" cy="347488"/>
            <a:chOff x="5246797" y="1500658"/>
            <a:chExt cx="347872" cy="347488"/>
          </a:xfrm>
        </p:grpSpPr>
        <p:sp>
          <p:nvSpPr>
            <p:cNvPr id="13330" name="Google Shape;13330;p92"/>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92"/>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92"/>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92"/>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4" name="Google Shape;13334;p92"/>
          <p:cNvGrpSpPr/>
          <p:nvPr/>
        </p:nvGrpSpPr>
        <p:grpSpPr>
          <a:xfrm>
            <a:off x="5796589" y="1500658"/>
            <a:ext cx="349024" cy="346752"/>
            <a:chOff x="5796589" y="1500658"/>
            <a:chExt cx="349024" cy="346752"/>
          </a:xfrm>
        </p:grpSpPr>
        <p:sp>
          <p:nvSpPr>
            <p:cNvPr id="13335" name="Google Shape;13335;p92"/>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6" name="Google Shape;13336;p92"/>
            <p:cNvGrpSpPr/>
            <p:nvPr/>
          </p:nvGrpSpPr>
          <p:grpSpPr>
            <a:xfrm>
              <a:off x="5796589" y="1500658"/>
              <a:ext cx="349024" cy="346752"/>
              <a:chOff x="5796589" y="1500658"/>
              <a:chExt cx="349024" cy="346752"/>
            </a:xfrm>
          </p:grpSpPr>
          <p:sp>
            <p:nvSpPr>
              <p:cNvPr id="13337" name="Google Shape;13337;p92"/>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92"/>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92"/>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92"/>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41" name="Google Shape;13341;p92"/>
          <p:cNvGrpSpPr/>
          <p:nvPr/>
        </p:nvGrpSpPr>
        <p:grpSpPr>
          <a:xfrm>
            <a:off x="6895373" y="1502578"/>
            <a:ext cx="348640" cy="343296"/>
            <a:chOff x="6895373" y="1502578"/>
            <a:chExt cx="348640" cy="343296"/>
          </a:xfrm>
        </p:grpSpPr>
        <p:sp>
          <p:nvSpPr>
            <p:cNvPr id="13342" name="Google Shape;13342;p92"/>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92"/>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92"/>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5" name="Google Shape;13345;p92"/>
          <p:cNvGrpSpPr/>
          <p:nvPr/>
        </p:nvGrpSpPr>
        <p:grpSpPr>
          <a:xfrm>
            <a:off x="4147597" y="1505458"/>
            <a:ext cx="347904" cy="336992"/>
            <a:chOff x="4147597" y="1505458"/>
            <a:chExt cx="347904" cy="336992"/>
          </a:xfrm>
        </p:grpSpPr>
        <p:sp>
          <p:nvSpPr>
            <p:cNvPr id="13346" name="Google Shape;13346;p92"/>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92"/>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2"/>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92"/>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92"/>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92"/>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92"/>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3" name="Google Shape;13353;p92"/>
          <p:cNvGrpSpPr/>
          <p:nvPr/>
        </p:nvGrpSpPr>
        <p:grpSpPr>
          <a:xfrm>
            <a:off x="2499405" y="1499890"/>
            <a:ext cx="347488" cy="348256"/>
            <a:chOff x="2499405" y="1499890"/>
            <a:chExt cx="347488" cy="348256"/>
          </a:xfrm>
        </p:grpSpPr>
        <p:sp>
          <p:nvSpPr>
            <p:cNvPr id="13354" name="Google Shape;13354;p92"/>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92"/>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92"/>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92"/>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92"/>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9" name="Google Shape;13359;p92"/>
          <p:cNvGrpSpPr/>
          <p:nvPr/>
        </p:nvGrpSpPr>
        <p:grpSpPr>
          <a:xfrm>
            <a:off x="1956845" y="1500498"/>
            <a:ext cx="331520" cy="348032"/>
            <a:chOff x="1956845" y="1500498"/>
            <a:chExt cx="331520" cy="348032"/>
          </a:xfrm>
        </p:grpSpPr>
        <p:sp>
          <p:nvSpPr>
            <p:cNvPr id="13360" name="Google Shape;13360;p92"/>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92"/>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92"/>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92"/>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92"/>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92"/>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92"/>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92"/>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92"/>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92"/>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92"/>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92"/>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2" name="Google Shape;13372;p92"/>
          <p:cNvGrpSpPr/>
          <p:nvPr/>
        </p:nvGrpSpPr>
        <p:grpSpPr>
          <a:xfrm>
            <a:off x="6345613" y="1549874"/>
            <a:ext cx="348640" cy="250656"/>
            <a:chOff x="6345613" y="1549874"/>
            <a:chExt cx="348640" cy="250656"/>
          </a:xfrm>
        </p:grpSpPr>
        <p:sp>
          <p:nvSpPr>
            <p:cNvPr id="13373" name="Google Shape;13373;p92"/>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92"/>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92"/>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92"/>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92"/>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92"/>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9" name="Google Shape;13379;p92"/>
          <p:cNvGrpSpPr/>
          <p:nvPr/>
        </p:nvGrpSpPr>
        <p:grpSpPr>
          <a:xfrm>
            <a:off x="7444781" y="1507026"/>
            <a:ext cx="348640" cy="334272"/>
            <a:chOff x="7444781" y="1507026"/>
            <a:chExt cx="348640" cy="334272"/>
          </a:xfrm>
        </p:grpSpPr>
        <p:sp>
          <p:nvSpPr>
            <p:cNvPr id="13380" name="Google Shape;13380;p92"/>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92"/>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92"/>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92"/>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92"/>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92"/>
          <p:cNvGrpSpPr/>
          <p:nvPr/>
        </p:nvGrpSpPr>
        <p:grpSpPr>
          <a:xfrm>
            <a:off x="7995341" y="1506738"/>
            <a:ext cx="347872" cy="334944"/>
            <a:chOff x="7995341" y="1506738"/>
            <a:chExt cx="347872" cy="334944"/>
          </a:xfrm>
        </p:grpSpPr>
        <p:sp>
          <p:nvSpPr>
            <p:cNvPr id="13386" name="Google Shape;13386;p92"/>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92"/>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92"/>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92"/>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92"/>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92"/>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2" name="Google Shape;13392;p92"/>
          <p:cNvGrpSpPr/>
          <p:nvPr/>
        </p:nvGrpSpPr>
        <p:grpSpPr>
          <a:xfrm>
            <a:off x="3048045" y="1522930"/>
            <a:ext cx="347872" cy="303904"/>
            <a:chOff x="3048045" y="1522930"/>
            <a:chExt cx="347872" cy="303904"/>
          </a:xfrm>
        </p:grpSpPr>
        <p:sp>
          <p:nvSpPr>
            <p:cNvPr id="13393" name="Google Shape;13393;p92"/>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94" name="Google Shape;13394;p92"/>
            <p:cNvGrpSpPr/>
            <p:nvPr/>
          </p:nvGrpSpPr>
          <p:grpSpPr>
            <a:xfrm>
              <a:off x="3048045" y="1522930"/>
              <a:ext cx="347872" cy="303904"/>
              <a:chOff x="3048045" y="1522930"/>
              <a:chExt cx="347872" cy="303904"/>
            </a:xfrm>
          </p:grpSpPr>
          <p:sp>
            <p:nvSpPr>
              <p:cNvPr id="13395" name="Google Shape;13395;p92"/>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92"/>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97" name="Google Shape;13397;p92"/>
          <p:cNvGrpSpPr/>
          <p:nvPr/>
        </p:nvGrpSpPr>
        <p:grpSpPr>
          <a:xfrm>
            <a:off x="1133133" y="3351922"/>
            <a:ext cx="313984" cy="358560"/>
            <a:chOff x="1133133" y="3351922"/>
            <a:chExt cx="313984" cy="358560"/>
          </a:xfrm>
        </p:grpSpPr>
        <p:sp>
          <p:nvSpPr>
            <p:cNvPr id="13398" name="Google Shape;13398;p92"/>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92"/>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92"/>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92"/>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92"/>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92"/>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92"/>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92"/>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92"/>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92"/>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92"/>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92"/>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92"/>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2"/>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92"/>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92"/>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14" name="Google Shape;13414;p92"/>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15" name="Google Shape;13415;p92"/>
          <p:cNvGrpSpPr/>
          <p:nvPr/>
        </p:nvGrpSpPr>
        <p:grpSpPr>
          <a:xfrm>
            <a:off x="2795053" y="3352594"/>
            <a:ext cx="288448" cy="357120"/>
            <a:chOff x="2795053" y="3352594"/>
            <a:chExt cx="288448" cy="357120"/>
          </a:xfrm>
        </p:grpSpPr>
        <p:sp>
          <p:nvSpPr>
            <p:cNvPr id="13416" name="Google Shape;13416;p92"/>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92"/>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92"/>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92"/>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92"/>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92"/>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92"/>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92"/>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92"/>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5" name="Google Shape;13425;p92"/>
          <p:cNvGrpSpPr/>
          <p:nvPr/>
        </p:nvGrpSpPr>
        <p:grpSpPr>
          <a:xfrm>
            <a:off x="2236525" y="3353202"/>
            <a:ext cx="304832" cy="356512"/>
            <a:chOff x="2236525" y="3353202"/>
            <a:chExt cx="304832" cy="356512"/>
          </a:xfrm>
        </p:grpSpPr>
        <p:sp>
          <p:nvSpPr>
            <p:cNvPr id="13426" name="Google Shape;13426;p92"/>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92"/>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92"/>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92"/>
          <p:cNvGrpSpPr/>
          <p:nvPr/>
        </p:nvGrpSpPr>
        <p:grpSpPr>
          <a:xfrm>
            <a:off x="3910637" y="3352690"/>
            <a:ext cx="256800" cy="357024"/>
            <a:chOff x="3910637" y="3352690"/>
            <a:chExt cx="256800" cy="357024"/>
          </a:xfrm>
        </p:grpSpPr>
        <p:sp>
          <p:nvSpPr>
            <p:cNvPr id="13430" name="Google Shape;13430;p92"/>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92"/>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92"/>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3" name="Google Shape;13433;p92"/>
          <p:cNvGrpSpPr/>
          <p:nvPr/>
        </p:nvGrpSpPr>
        <p:grpSpPr>
          <a:xfrm>
            <a:off x="6056429" y="3351922"/>
            <a:ext cx="360064" cy="360096"/>
            <a:chOff x="6056429" y="3351922"/>
            <a:chExt cx="360064" cy="360096"/>
          </a:xfrm>
        </p:grpSpPr>
        <p:sp>
          <p:nvSpPr>
            <p:cNvPr id="13434" name="Google Shape;13434;p92"/>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92"/>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92"/>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7" name="Google Shape;13437;p92"/>
          <p:cNvGrpSpPr/>
          <p:nvPr/>
        </p:nvGrpSpPr>
        <p:grpSpPr>
          <a:xfrm>
            <a:off x="6608877" y="3353074"/>
            <a:ext cx="357408" cy="357408"/>
            <a:chOff x="6608877" y="3353074"/>
            <a:chExt cx="357408" cy="357408"/>
          </a:xfrm>
        </p:grpSpPr>
        <p:sp>
          <p:nvSpPr>
            <p:cNvPr id="13438" name="Google Shape;13438;p92"/>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92"/>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92"/>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92"/>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92"/>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92"/>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92"/>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45" name="Google Shape;13445;p92"/>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46" name="Google Shape;13446;p92"/>
          <p:cNvGrpSpPr/>
          <p:nvPr/>
        </p:nvGrpSpPr>
        <p:grpSpPr>
          <a:xfrm>
            <a:off x="3316269" y="3352402"/>
            <a:ext cx="344832" cy="356544"/>
            <a:chOff x="3316269" y="3352402"/>
            <a:chExt cx="344832" cy="356544"/>
          </a:xfrm>
        </p:grpSpPr>
        <p:sp>
          <p:nvSpPr>
            <p:cNvPr id="13447" name="Google Shape;13447;p92"/>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92"/>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92"/>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50" name="Google Shape;13450;p92"/>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51" name="Google Shape;13451;p92"/>
          <p:cNvGrpSpPr/>
          <p:nvPr/>
        </p:nvGrpSpPr>
        <p:grpSpPr>
          <a:xfrm>
            <a:off x="4959533" y="3370226"/>
            <a:ext cx="357408" cy="323488"/>
            <a:chOff x="4959533" y="3370226"/>
            <a:chExt cx="357408" cy="323488"/>
          </a:xfrm>
        </p:grpSpPr>
        <p:sp>
          <p:nvSpPr>
            <p:cNvPr id="13452" name="Google Shape;13452;p92"/>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92"/>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4" name="Google Shape;13454;p92"/>
          <p:cNvGrpSpPr/>
          <p:nvPr/>
        </p:nvGrpSpPr>
        <p:grpSpPr>
          <a:xfrm>
            <a:off x="7158637" y="3353074"/>
            <a:ext cx="357056" cy="357408"/>
            <a:chOff x="7158637" y="3353074"/>
            <a:chExt cx="357056" cy="357408"/>
          </a:xfrm>
        </p:grpSpPr>
        <p:sp>
          <p:nvSpPr>
            <p:cNvPr id="13455" name="Google Shape;13455;p92"/>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92"/>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92"/>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92"/>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9" name="Google Shape;13459;p92"/>
          <p:cNvGrpSpPr/>
          <p:nvPr/>
        </p:nvGrpSpPr>
        <p:grpSpPr>
          <a:xfrm>
            <a:off x="5508909" y="3371506"/>
            <a:ext cx="358560" cy="319552"/>
            <a:chOff x="5508909" y="3371506"/>
            <a:chExt cx="358560" cy="319552"/>
          </a:xfrm>
        </p:grpSpPr>
        <p:sp>
          <p:nvSpPr>
            <p:cNvPr id="13460" name="Google Shape;13460;p92"/>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92"/>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92"/>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92"/>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92"/>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92"/>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92"/>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92"/>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92"/>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92"/>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73" name="Shape 13473"/>
        <p:cNvGrpSpPr/>
        <p:nvPr/>
      </p:nvGrpSpPr>
      <p:grpSpPr>
        <a:xfrm>
          <a:off x="0" y="0"/>
          <a:ext cx="0" cy="0"/>
          <a:chOff x="0" y="0"/>
          <a:chExt cx="0" cy="0"/>
        </a:xfrm>
      </p:grpSpPr>
      <p:sp>
        <p:nvSpPr>
          <p:cNvPr id="13474" name="Google Shape;13474;p9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475" name="Google Shape;13475;p93"/>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76" name="Google Shape;13476;p93"/>
          <p:cNvGrpSpPr/>
          <p:nvPr/>
        </p:nvGrpSpPr>
        <p:grpSpPr>
          <a:xfrm>
            <a:off x="3303268" y="3817349"/>
            <a:ext cx="346056" cy="345674"/>
            <a:chOff x="3303268" y="3817349"/>
            <a:chExt cx="346056" cy="345674"/>
          </a:xfrm>
        </p:grpSpPr>
        <p:sp>
          <p:nvSpPr>
            <p:cNvPr id="13477" name="Google Shape;13477;p93"/>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93"/>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3"/>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3"/>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1" name="Google Shape;13481;p93"/>
          <p:cNvGrpSpPr/>
          <p:nvPr/>
        </p:nvGrpSpPr>
        <p:grpSpPr>
          <a:xfrm>
            <a:off x="3752358" y="3817349"/>
            <a:ext cx="346056" cy="345674"/>
            <a:chOff x="3752358" y="3817349"/>
            <a:chExt cx="346056" cy="345674"/>
          </a:xfrm>
        </p:grpSpPr>
        <p:sp>
          <p:nvSpPr>
            <p:cNvPr id="13482" name="Google Shape;13482;p93"/>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3"/>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93"/>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93"/>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6" name="Google Shape;13486;p93"/>
          <p:cNvGrpSpPr/>
          <p:nvPr/>
        </p:nvGrpSpPr>
        <p:grpSpPr>
          <a:xfrm>
            <a:off x="5100008" y="3817349"/>
            <a:ext cx="346024" cy="345674"/>
            <a:chOff x="5100008" y="3817349"/>
            <a:chExt cx="346024" cy="345674"/>
          </a:xfrm>
        </p:grpSpPr>
        <p:sp>
          <p:nvSpPr>
            <p:cNvPr id="13487" name="Google Shape;13487;p93"/>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93"/>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93"/>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0" name="Google Shape;13490;p93"/>
          <p:cNvGrpSpPr/>
          <p:nvPr/>
        </p:nvGrpSpPr>
        <p:grpSpPr>
          <a:xfrm>
            <a:off x="5998919" y="3817349"/>
            <a:ext cx="345674" cy="345674"/>
            <a:chOff x="5998919" y="3817349"/>
            <a:chExt cx="345674" cy="345674"/>
          </a:xfrm>
        </p:grpSpPr>
        <p:sp>
          <p:nvSpPr>
            <p:cNvPr id="13491" name="Google Shape;13491;p93"/>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93"/>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93"/>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4" name="Google Shape;13494;p93"/>
          <p:cNvGrpSpPr/>
          <p:nvPr/>
        </p:nvGrpSpPr>
        <p:grpSpPr>
          <a:xfrm>
            <a:off x="4201447" y="3817349"/>
            <a:ext cx="346024" cy="345674"/>
            <a:chOff x="4201447" y="3817349"/>
            <a:chExt cx="346024" cy="345674"/>
          </a:xfrm>
        </p:grpSpPr>
        <p:sp>
          <p:nvSpPr>
            <p:cNvPr id="13495" name="Google Shape;13495;p93"/>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93"/>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7" name="Google Shape;13497;p93"/>
          <p:cNvGrpSpPr/>
          <p:nvPr/>
        </p:nvGrpSpPr>
        <p:grpSpPr>
          <a:xfrm>
            <a:off x="4650919" y="3817349"/>
            <a:ext cx="346024" cy="345674"/>
            <a:chOff x="4650919" y="3817349"/>
            <a:chExt cx="346024" cy="345674"/>
          </a:xfrm>
        </p:grpSpPr>
        <p:sp>
          <p:nvSpPr>
            <p:cNvPr id="13498" name="Google Shape;13498;p93"/>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93"/>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93"/>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1" name="Google Shape;13501;p93"/>
          <p:cNvGrpSpPr/>
          <p:nvPr/>
        </p:nvGrpSpPr>
        <p:grpSpPr>
          <a:xfrm>
            <a:off x="5549861" y="3817349"/>
            <a:ext cx="345642" cy="345674"/>
            <a:chOff x="5549861" y="3817349"/>
            <a:chExt cx="345642" cy="345674"/>
          </a:xfrm>
        </p:grpSpPr>
        <p:sp>
          <p:nvSpPr>
            <p:cNvPr id="13502" name="Google Shape;13502;p93"/>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93"/>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3"/>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5" name="Google Shape;13505;p93"/>
          <p:cNvGrpSpPr/>
          <p:nvPr/>
        </p:nvGrpSpPr>
        <p:grpSpPr>
          <a:xfrm>
            <a:off x="1306445" y="3397829"/>
            <a:ext cx="367255" cy="269855"/>
            <a:chOff x="1306445" y="3397829"/>
            <a:chExt cx="367255" cy="269855"/>
          </a:xfrm>
        </p:grpSpPr>
        <p:sp>
          <p:nvSpPr>
            <p:cNvPr id="13506" name="Google Shape;13506;p93"/>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93"/>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93"/>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93"/>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93"/>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93"/>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2" name="Google Shape;13512;p93"/>
          <p:cNvGrpSpPr/>
          <p:nvPr/>
        </p:nvGrpSpPr>
        <p:grpSpPr>
          <a:xfrm>
            <a:off x="1781317" y="3391400"/>
            <a:ext cx="367255" cy="282364"/>
            <a:chOff x="1781317" y="3391400"/>
            <a:chExt cx="367255" cy="282364"/>
          </a:xfrm>
        </p:grpSpPr>
        <p:sp>
          <p:nvSpPr>
            <p:cNvPr id="13513" name="Google Shape;13513;p93"/>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93"/>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93"/>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93"/>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3"/>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93"/>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9" name="Google Shape;13519;p93"/>
          <p:cNvGrpSpPr/>
          <p:nvPr/>
        </p:nvGrpSpPr>
        <p:grpSpPr>
          <a:xfrm>
            <a:off x="3678830" y="3370933"/>
            <a:ext cx="369164" cy="323297"/>
            <a:chOff x="3678830" y="3370933"/>
            <a:chExt cx="369164" cy="323297"/>
          </a:xfrm>
        </p:grpSpPr>
        <p:sp>
          <p:nvSpPr>
            <p:cNvPr id="13520" name="Google Shape;13520;p93"/>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3"/>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3"/>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3"/>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3"/>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93"/>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93"/>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93"/>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93"/>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93"/>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93"/>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1" name="Google Shape;13531;p93"/>
          <p:cNvGrpSpPr/>
          <p:nvPr/>
        </p:nvGrpSpPr>
        <p:grpSpPr>
          <a:xfrm>
            <a:off x="859265" y="3348175"/>
            <a:ext cx="312316" cy="368400"/>
            <a:chOff x="859265" y="3348175"/>
            <a:chExt cx="312316" cy="368400"/>
          </a:xfrm>
        </p:grpSpPr>
        <p:sp>
          <p:nvSpPr>
            <p:cNvPr id="13532" name="Google Shape;13532;p93"/>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93"/>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93"/>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3"/>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93"/>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37" name="Google Shape;13537;p93"/>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8" name="Google Shape;13538;p93"/>
          <p:cNvGrpSpPr/>
          <p:nvPr/>
        </p:nvGrpSpPr>
        <p:grpSpPr>
          <a:xfrm>
            <a:off x="2766374" y="3361013"/>
            <a:ext cx="330110" cy="308908"/>
            <a:chOff x="2766264" y="3394042"/>
            <a:chExt cx="294873" cy="275934"/>
          </a:xfrm>
        </p:grpSpPr>
        <p:sp>
          <p:nvSpPr>
            <p:cNvPr id="13539" name="Google Shape;13539;p93"/>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93"/>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93"/>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93"/>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3" name="Google Shape;13543;p93"/>
          <p:cNvGrpSpPr/>
          <p:nvPr/>
        </p:nvGrpSpPr>
        <p:grpSpPr>
          <a:xfrm>
            <a:off x="3214972" y="3359188"/>
            <a:ext cx="346406" cy="347552"/>
            <a:chOff x="3214972" y="3359188"/>
            <a:chExt cx="346406" cy="347552"/>
          </a:xfrm>
        </p:grpSpPr>
        <p:sp>
          <p:nvSpPr>
            <p:cNvPr id="13544" name="Google Shape;13544;p93"/>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93"/>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93"/>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3"/>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93"/>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93"/>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93"/>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93"/>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93"/>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3"/>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93"/>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93"/>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3"/>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93"/>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8" name="Google Shape;13558;p93"/>
          <p:cNvGrpSpPr/>
          <p:nvPr/>
        </p:nvGrpSpPr>
        <p:grpSpPr>
          <a:xfrm>
            <a:off x="4629306" y="3409193"/>
            <a:ext cx="367255" cy="244486"/>
            <a:chOff x="4629306" y="3409193"/>
            <a:chExt cx="367255" cy="244486"/>
          </a:xfrm>
        </p:grpSpPr>
        <p:sp>
          <p:nvSpPr>
            <p:cNvPr id="13559" name="Google Shape;13559;p93"/>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93"/>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93"/>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3"/>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93"/>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93"/>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3"/>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93"/>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93"/>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93"/>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9" name="Google Shape;13569;p93"/>
          <p:cNvGrpSpPr/>
          <p:nvPr/>
        </p:nvGrpSpPr>
        <p:grpSpPr>
          <a:xfrm>
            <a:off x="4193490" y="3350084"/>
            <a:ext cx="289939" cy="334661"/>
            <a:chOff x="4193490" y="3350084"/>
            <a:chExt cx="289939" cy="334661"/>
          </a:xfrm>
        </p:grpSpPr>
        <p:sp>
          <p:nvSpPr>
            <p:cNvPr id="13570" name="Google Shape;13570;p93"/>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93"/>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93"/>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93"/>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93"/>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93"/>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93"/>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93"/>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3"/>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93"/>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0" name="Google Shape;13580;p93"/>
          <p:cNvGrpSpPr/>
          <p:nvPr/>
        </p:nvGrpSpPr>
        <p:grpSpPr>
          <a:xfrm>
            <a:off x="6533281" y="3351230"/>
            <a:ext cx="357037" cy="357005"/>
            <a:chOff x="6533281" y="3351230"/>
            <a:chExt cx="357037" cy="357005"/>
          </a:xfrm>
        </p:grpSpPr>
        <p:sp>
          <p:nvSpPr>
            <p:cNvPr id="13581" name="Google Shape;13581;p93"/>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93"/>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93"/>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93"/>
          <p:cNvGrpSpPr/>
          <p:nvPr/>
        </p:nvGrpSpPr>
        <p:grpSpPr>
          <a:xfrm>
            <a:off x="6058441" y="3351230"/>
            <a:ext cx="357387" cy="357005"/>
            <a:chOff x="6058441" y="3351230"/>
            <a:chExt cx="357387" cy="357005"/>
          </a:xfrm>
        </p:grpSpPr>
        <p:sp>
          <p:nvSpPr>
            <p:cNvPr id="13585" name="Google Shape;13585;p93"/>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93"/>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7" name="Google Shape;13587;p93"/>
          <p:cNvGrpSpPr/>
          <p:nvPr/>
        </p:nvGrpSpPr>
        <p:grpSpPr>
          <a:xfrm>
            <a:off x="7957483" y="3350848"/>
            <a:ext cx="357387" cy="357387"/>
            <a:chOff x="7957483" y="3350848"/>
            <a:chExt cx="357387" cy="357387"/>
          </a:xfrm>
        </p:grpSpPr>
        <p:sp>
          <p:nvSpPr>
            <p:cNvPr id="13588" name="Google Shape;13588;p93"/>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93"/>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93"/>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1" name="Google Shape;13591;p93"/>
          <p:cNvGrpSpPr/>
          <p:nvPr/>
        </p:nvGrpSpPr>
        <p:grpSpPr>
          <a:xfrm>
            <a:off x="7007771" y="3351230"/>
            <a:ext cx="357387" cy="357005"/>
            <a:chOff x="7007771" y="3351230"/>
            <a:chExt cx="357387" cy="357005"/>
          </a:xfrm>
        </p:grpSpPr>
        <p:sp>
          <p:nvSpPr>
            <p:cNvPr id="13592" name="Google Shape;13592;p93"/>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93"/>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93"/>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93"/>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3"/>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7" name="Google Shape;13597;p93"/>
          <p:cNvGrpSpPr/>
          <p:nvPr/>
        </p:nvGrpSpPr>
        <p:grpSpPr>
          <a:xfrm>
            <a:off x="5108729" y="3351230"/>
            <a:ext cx="357005" cy="357005"/>
            <a:chOff x="5108729" y="3351230"/>
            <a:chExt cx="357005" cy="357005"/>
          </a:xfrm>
        </p:grpSpPr>
        <p:sp>
          <p:nvSpPr>
            <p:cNvPr id="13598" name="Google Shape;13598;p93"/>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3"/>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0" name="Google Shape;13600;p93"/>
          <p:cNvGrpSpPr/>
          <p:nvPr/>
        </p:nvGrpSpPr>
        <p:grpSpPr>
          <a:xfrm>
            <a:off x="5583569" y="3351230"/>
            <a:ext cx="357419" cy="357005"/>
            <a:chOff x="5583569" y="3351230"/>
            <a:chExt cx="357419" cy="357005"/>
          </a:xfrm>
        </p:grpSpPr>
        <p:sp>
          <p:nvSpPr>
            <p:cNvPr id="13601" name="Google Shape;13601;p93"/>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93"/>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3" name="Google Shape;13603;p93"/>
          <p:cNvGrpSpPr/>
          <p:nvPr/>
        </p:nvGrpSpPr>
        <p:grpSpPr>
          <a:xfrm>
            <a:off x="7482229" y="3351230"/>
            <a:ext cx="357419" cy="357005"/>
            <a:chOff x="7482229" y="3351230"/>
            <a:chExt cx="357419" cy="357005"/>
          </a:xfrm>
        </p:grpSpPr>
        <p:sp>
          <p:nvSpPr>
            <p:cNvPr id="13604" name="Google Shape;13604;p93"/>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3"/>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93"/>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93"/>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3"/>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9" name="Google Shape;13609;p93"/>
          <p:cNvGrpSpPr/>
          <p:nvPr/>
        </p:nvGrpSpPr>
        <p:grpSpPr>
          <a:xfrm>
            <a:off x="3764485" y="2890682"/>
            <a:ext cx="222874" cy="345737"/>
            <a:chOff x="3764485" y="2890682"/>
            <a:chExt cx="222874" cy="345737"/>
          </a:xfrm>
        </p:grpSpPr>
        <p:sp>
          <p:nvSpPr>
            <p:cNvPr id="13610" name="Google Shape;13610;p93"/>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93"/>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93"/>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3" name="Google Shape;13613;p93"/>
          <p:cNvGrpSpPr/>
          <p:nvPr/>
        </p:nvGrpSpPr>
        <p:grpSpPr>
          <a:xfrm>
            <a:off x="2238616" y="2908131"/>
            <a:ext cx="422596" cy="310382"/>
            <a:chOff x="2278533" y="2937377"/>
            <a:chExt cx="346788" cy="254704"/>
          </a:xfrm>
        </p:grpSpPr>
        <p:sp>
          <p:nvSpPr>
            <p:cNvPr id="13614" name="Google Shape;13614;p93"/>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3"/>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6" name="Google Shape;13616;p93"/>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7" name="Google Shape;13617;p93"/>
          <p:cNvGrpSpPr/>
          <p:nvPr/>
        </p:nvGrpSpPr>
        <p:grpSpPr>
          <a:xfrm>
            <a:off x="1836637" y="2891510"/>
            <a:ext cx="286152" cy="346438"/>
            <a:chOff x="1836637" y="2891510"/>
            <a:chExt cx="286152" cy="346438"/>
          </a:xfrm>
        </p:grpSpPr>
        <p:sp>
          <p:nvSpPr>
            <p:cNvPr id="13618" name="Google Shape;13618;p93"/>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3"/>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3"/>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93"/>
          <p:cNvGrpSpPr/>
          <p:nvPr/>
        </p:nvGrpSpPr>
        <p:grpSpPr>
          <a:xfrm>
            <a:off x="5585861" y="2905929"/>
            <a:ext cx="379764" cy="337684"/>
            <a:chOff x="5585861" y="2905929"/>
            <a:chExt cx="379764" cy="337684"/>
          </a:xfrm>
        </p:grpSpPr>
        <p:sp>
          <p:nvSpPr>
            <p:cNvPr id="13622" name="Google Shape;13622;p93"/>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3"/>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3"/>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93"/>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6" name="Google Shape;13626;p93"/>
          <p:cNvGrpSpPr/>
          <p:nvPr/>
        </p:nvGrpSpPr>
        <p:grpSpPr>
          <a:xfrm>
            <a:off x="1327676" y="2910480"/>
            <a:ext cx="347934" cy="310024"/>
            <a:chOff x="1327676" y="2910480"/>
            <a:chExt cx="347934" cy="310024"/>
          </a:xfrm>
        </p:grpSpPr>
        <p:sp>
          <p:nvSpPr>
            <p:cNvPr id="13627" name="Google Shape;13627;p93"/>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3"/>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93"/>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3"/>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3"/>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2" name="Google Shape;13632;p93"/>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33" name="Google Shape;13633;p93"/>
          <p:cNvGrpSpPr/>
          <p:nvPr/>
        </p:nvGrpSpPr>
        <p:grpSpPr>
          <a:xfrm>
            <a:off x="2753401" y="2869564"/>
            <a:ext cx="382828" cy="358601"/>
            <a:chOff x="2753373" y="2902523"/>
            <a:chExt cx="347552" cy="325557"/>
          </a:xfrm>
        </p:grpSpPr>
        <p:sp>
          <p:nvSpPr>
            <p:cNvPr id="13634" name="Google Shape;13634;p93"/>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93"/>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93"/>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93"/>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93"/>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93"/>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0" name="Google Shape;13640;p93"/>
          <p:cNvGrpSpPr/>
          <p:nvPr/>
        </p:nvGrpSpPr>
        <p:grpSpPr>
          <a:xfrm>
            <a:off x="849016" y="2903255"/>
            <a:ext cx="356655" cy="335425"/>
            <a:chOff x="849016" y="2903255"/>
            <a:chExt cx="356655" cy="335425"/>
          </a:xfrm>
        </p:grpSpPr>
        <p:sp>
          <p:nvSpPr>
            <p:cNvPr id="13641" name="Google Shape;13641;p93"/>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3"/>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93"/>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93"/>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93"/>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3"/>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93"/>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93"/>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3"/>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3"/>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93"/>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2" name="Google Shape;13652;p93"/>
          <p:cNvGrpSpPr/>
          <p:nvPr/>
        </p:nvGrpSpPr>
        <p:grpSpPr>
          <a:xfrm>
            <a:off x="4210933" y="2926777"/>
            <a:ext cx="280072" cy="275520"/>
            <a:chOff x="4210933" y="2926777"/>
            <a:chExt cx="280072" cy="275520"/>
          </a:xfrm>
        </p:grpSpPr>
        <p:sp>
          <p:nvSpPr>
            <p:cNvPr id="13653" name="Google Shape;13653;p93"/>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93"/>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93"/>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93"/>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93"/>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93"/>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93"/>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93"/>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93"/>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93"/>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3"/>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3"/>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3"/>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6" name="Google Shape;13666;p93"/>
          <p:cNvGrpSpPr/>
          <p:nvPr/>
        </p:nvGrpSpPr>
        <p:grpSpPr>
          <a:xfrm>
            <a:off x="4667216" y="2915382"/>
            <a:ext cx="320273" cy="318395"/>
            <a:chOff x="4667216" y="2915382"/>
            <a:chExt cx="320273" cy="318395"/>
          </a:xfrm>
        </p:grpSpPr>
        <p:sp>
          <p:nvSpPr>
            <p:cNvPr id="13667" name="Google Shape;13667;p93"/>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93"/>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93"/>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93"/>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1" name="Google Shape;13671;p93"/>
          <p:cNvGrpSpPr/>
          <p:nvPr/>
        </p:nvGrpSpPr>
        <p:grpSpPr>
          <a:xfrm>
            <a:off x="5170480" y="2934639"/>
            <a:ext cx="261929" cy="280550"/>
            <a:chOff x="5170480" y="2934639"/>
            <a:chExt cx="261929" cy="280550"/>
          </a:xfrm>
        </p:grpSpPr>
        <p:sp>
          <p:nvSpPr>
            <p:cNvPr id="13672" name="Google Shape;13672;p93"/>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93"/>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93"/>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3"/>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93"/>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93"/>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93"/>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9" name="Google Shape;13679;p93"/>
          <p:cNvGrpSpPr/>
          <p:nvPr/>
        </p:nvGrpSpPr>
        <p:grpSpPr>
          <a:xfrm>
            <a:off x="6069423" y="2891892"/>
            <a:ext cx="362321" cy="364231"/>
            <a:chOff x="6069423" y="2891892"/>
            <a:chExt cx="362321" cy="364231"/>
          </a:xfrm>
        </p:grpSpPr>
        <p:sp>
          <p:nvSpPr>
            <p:cNvPr id="13680" name="Google Shape;13680;p93"/>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93"/>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93"/>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93"/>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3"/>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93"/>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6" name="Google Shape;13686;p93"/>
          <p:cNvGrpSpPr/>
          <p:nvPr/>
        </p:nvGrpSpPr>
        <p:grpSpPr>
          <a:xfrm>
            <a:off x="6571955" y="2919170"/>
            <a:ext cx="308878" cy="311170"/>
            <a:chOff x="6571955" y="2919170"/>
            <a:chExt cx="308878" cy="311170"/>
          </a:xfrm>
        </p:grpSpPr>
        <p:sp>
          <p:nvSpPr>
            <p:cNvPr id="13687" name="Google Shape;13687;p93"/>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93"/>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93"/>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93"/>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93"/>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93"/>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3"/>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93"/>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93"/>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93"/>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7" name="Google Shape;13697;p93"/>
          <p:cNvGrpSpPr/>
          <p:nvPr/>
        </p:nvGrpSpPr>
        <p:grpSpPr>
          <a:xfrm>
            <a:off x="7500054" y="2934735"/>
            <a:ext cx="350576" cy="280454"/>
            <a:chOff x="7500054" y="2934735"/>
            <a:chExt cx="350576" cy="280454"/>
          </a:xfrm>
        </p:grpSpPr>
        <p:sp>
          <p:nvSpPr>
            <p:cNvPr id="13698" name="Google Shape;13698;p93"/>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3"/>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93"/>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93"/>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3"/>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93"/>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93"/>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3"/>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6" name="Google Shape;13706;p93"/>
          <p:cNvGrpSpPr/>
          <p:nvPr/>
        </p:nvGrpSpPr>
        <p:grpSpPr>
          <a:xfrm>
            <a:off x="7024430" y="2874662"/>
            <a:ext cx="332012" cy="355454"/>
            <a:chOff x="7055134" y="2919170"/>
            <a:chExt cx="290321" cy="310820"/>
          </a:xfrm>
        </p:grpSpPr>
        <p:sp>
          <p:nvSpPr>
            <p:cNvPr id="13707" name="Google Shape;13707;p93"/>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3"/>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93"/>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3"/>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3"/>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93"/>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93"/>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93"/>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93"/>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3"/>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93"/>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93"/>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93"/>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3"/>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1" name="Google Shape;13721;p93"/>
          <p:cNvGrpSpPr/>
          <p:nvPr/>
        </p:nvGrpSpPr>
        <p:grpSpPr>
          <a:xfrm>
            <a:off x="7985143" y="2900613"/>
            <a:ext cx="330109" cy="347552"/>
            <a:chOff x="7985143" y="2900613"/>
            <a:chExt cx="330109" cy="347552"/>
          </a:xfrm>
        </p:grpSpPr>
        <p:sp>
          <p:nvSpPr>
            <p:cNvPr id="13722" name="Google Shape;13722;p93"/>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3"/>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93"/>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3"/>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3"/>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93"/>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93"/>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3"/>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0" name="Google Shape;13730;p93"/>
          <p:cNvGrpSpPr/>
          <p:nvPr/>
        </p:nvGrpSpPr>
        <p:grpSpPr>
          <a:xfrm>
            <a:off x="7990840" y="2435226"/>
            <a:ext cx="354363" cy="353631"/>
            <a:chOff x="7990840" y="2435226"/>
            <a:chExt cx="354363" cy="353631"/>
          </a:xfrm>
        </p:grpSpPr>
        <p:sp>
          <p:nvSpPr>
            <p:cNvPr id="13731" name="Google Shape;13731;p93"/>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3"/>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93"/>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4" name="Google Shape;13734;p93"/>
          <p:cNvGrpSpPr/>
          <p:nvPr/>
        </p:nvGrpSpPr>
        <p:grpSpPr>
          <a:xfrm>
            <a:off x="1817317" y="2480330"/>
            <a:ext cx="350958" cy="263043"/>
            <a:chOff x="1817317" y="2480330"/>
            <a:chExt cx="350958" cy="263043"/>
          </a:xfrm>
        </p:grpSpPr>
        <p:sp>
          <p:nvSpPr>
            <p:cNvPr id="13735" name="Google Shape;13735;p93"/>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93"/>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3"/>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3"/>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93"/>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0" name="Google Shape;13740;p93"/>
          <p:cNvGrpSpPr/>
          <p:nvPr/>
        </p:nvGrpSpPr>
        <p:grpSpPr>
          <a:xfrm>
            <a:off x="1341727" y="2483349"/>
            <a:ext cx="419913" cy="308109"/>
            <a:chOff x="1341727" y="2483349"/>
            <a:chExt cx="419913" cy="308109"/>
          </a:xfrm>
        </p:grpSpPr>
        <p:sp>
          <p:nvSpPr>
            <p:cNvPr id="13741" name="Google Shape;13741;p93"/>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93"/>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93"/>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4" name="Google Shape;13744;p93"/>
          <p:cNvGrpSpPr/>
          <p:nvPr/>
        </p:nvGrpSpPr>
        <p:grpSpPr>
          <a:xfrm>
            <a:off x="854332" y="2447736"/>
            <a:ext cx="376358" cy="330109"/>
            <a:chOff x="854332" y="2447736"/>
            <a:chExt cx="376358" cy="330109"/>
          </a:xfrm>
        </p:grpSpPr>
        <p:sp>
          <p:nvSpPr>
            <p:cNvPr id="13745" name="Google Shape;13745;p93"/>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93"/>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93"/>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3"/>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93"/>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93"/>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93"/>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93"/>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3" name="Google Shape;13753;p93"/>
          <p:cNvGrpSpPr/>
          <p:nvPr/>
        </p:nvGrpSpPr>
        <p:grpSpPr>
          <a:xfrm>
            <a:off x="4206763" y="2450951"/>
            <a:ext cx="322151" cy="322374"/>
            <a:chOff x="4206763" y="2450951"/>
            <a:chExt cx="322151" cy="322374"/>
          </a:xfrm>
        </p:grpSpPr>
        <p:sp>
          <p:nvSpPr>
            <p:cNvPr id="13754" name="Google Shape;13754;p93"/>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93"/>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6" name="Google Shape;13756;p93"/>
          <p:cNvGrpSpPr/>
          <p:nvPr/>
        </p:nvGrpSpPr>
        <p:grpSpPr>
          <a:xfrm>
            <a:off x="7528096" y="2450059"/>
            <a:ext cx="327976" cy="324316"/>
            <a:chOff x="7528096" y="2450059"/>
            <a:chExt cx="327976" cy="324316"/>
          </a:xfrm>
        </p:grpSpPr>
        <p:sp>
          <p:nvSpPr>
            <p:cNvPr id="13757" name="Google Shape;13757;p93"/>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93"/>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3"/>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93"/>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93"/>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2" name="Google Shape;13762;p93"/>
          <p:cNvGrpSpPr/>
          <p:nvPr/>
        </p:nvGrpSpPr>
        <p:grpSpPr>
          <a:xfrm>
            <a:off x="7077129" y="2512542"/>
            <a:ext cx="282364" cy="198619"/>
            <a:chOff x="7077129" y="2512542"/>
            <a:chExt cx="282364" cy="198619"/>
          </a:xfrm>
        </p:grpSpPr>
        <p:sp>
          <p:nvSpPr>
            <p:cNvPr id="13763" name="Google Shape;13763;p93"/>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93"/>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3"/>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3"/>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93"/>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93"/>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9" name="Google Shape;13769;p93"/>
          <p:cNvGrpSpPr/>
          <p:nvPr/>
        </p:nvGrpSpPr>
        <p:grpSpPr>
          <a:xfrm>
            <a:off x="3725461" y="2444712"/>
            <a:ext cx="334279" cy="334661"/>
            <a:chOff x="3725461" y="2444712"/>
            <a:chExt cx="334279" cy="334661"/>
          </a:xfrm>
        </p:grpSpPr>
        <p:sp>
          <p:nvSpPr>
            <p:cNvPr id="13770" name="Google Shape;13770;p93"/>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3"/>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93"/>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93"/>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3"/>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3"/>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93"/>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7" name="Google Shape;13777;p93"/>
          <p:cNvGrpSpPr/>
          <p:nvPr/>
        </p:nvGrpSpPr>
        <p:grpSpPr>
          <a:xfrm>
            <a:off x="6577238" y="2457221"/>
            <a:ext cx="332019" cy="310788"/>
            <a:chOff x="6577238" y="2457221"/>
            <a:chExt cx="332019" cy="310788"/>
          </a:xfrm>
        </p:grpSpPr>
        <p:sp>
          <p:nvSpPr>
            <p:cNvPr id="13778" name="Google Shape;13778;p93"/>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93"/>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93"/>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3"/>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93"/>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93"/>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4" name="Google Shape;13784;p93"/>
          <p:cNvGrpSpPr/>
          <p:nvPr/>
        </p:nvGrpSpPr>
        <p:grpSpPr>
          <a:xfrm>
            <a:off x="2818561" y="2439778"/>
            <a:ext cx="247892" cy="346024"/>
            <a:chOff x="2818561" y="2439778"/>
            <a:chExt cx="247892" cy="346024"/>
          </a:xfrm>
        </p:grpSpPr>
        <p:sp>
          <p:nvSpPr>
            <p:cNvPr id="13785" name="Google Shape;13785;p93"/>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3"/>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93"/>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93"/>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3"/>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93"/>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93"/>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3"/>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93"/>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3"/>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93"/>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93"/>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7" name="Google Shape;13797;p93"/>
          <p:cNvGrpSpPr/>
          <p:nvPr/>
        </p:nvGrpSpPr>
        <p:grpSpPr>
          <a:xfrm>
            <a:off x="3207778" y="2474632"/>
            <a:ext cx="419933" cy="275170"/>
            <a:chOff x="3207778" y="2474632"/>
            <a:chExt cx="419933" cy="275170"/>
          </a:xfrm>
        </p:grpSpPr>
        <p:sp>
          <p:nvSpPr>
            <p:cNvPr id="13798" name="Google Shape;13798;p93"/>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93"/>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3"/>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3"/>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93"/>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93"/>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3"/>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93"/>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93"/>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3"/>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3"/>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93"/>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3"/>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3"/>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2" name="Google Shape;13812;p93"/>
          <p:cNvGrpSpPr/>
          <p:nvPr/>
        </p:nvGrpSpPr>
        <p:grpSpPr>
          <a:xfrm>
            <a:off x="6099375" y="2456075"/>
            <a:ext cx="337684" cy="314194"/>
            <a:chOff x="6099375" y="2456075"/>
            <a:chExt cx="337684" cy="314194"/>
          </a:xfrm>
        </p:grpSpPr>
        <p:sp>
          <p:nvSpPr>
            <p:cNvPr id="13813" name="Google Shape;13813;p93"/>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93"/>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5" name="Google Shape;13815;p93"/>
          <p:cNvGrpSpPr/>
          <p:nvPr/>
        </p:nvGrpSpPr>
        <p:grpSpPr>
          <a:xfrm>
            <a:off x="2312623" y="2468584"/>
            <a:ext cx="312698" cy="286534"/>
            <a:chOff x="2312623" y="2468584"/>
            <a:chExt cx="312698" cy="286534"/>
          </a:xfrm>
        </p:grpSpPr>
        <p:sp>
          <p:nvSpPr>
            <p:cNvPr id="13816" name="Google Shape;13816;p93"/>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3"/>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3"/>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9" name="Google Shape;13819;p93"/>
          <p:cNvGrpSpPr/>
          <p:nvPr/>
        </p:nvGrpSpPr>
        <p:grpSpPr>
          <a:xfrm>
            <a:off x="5618805" y="2440924"/>
            <a:ext cx="345292" cy="342618"/>
            <a:chOff x="5618805" y="2440924"/>
            <a:chExt cx="345292" cy="342618"/>
          </a:xfrm>
        </p:grpSpPr>
        <p:sp>
          <p:nvSpPr>
            <p:cNvPr id="13820" name="Google Shape;13820;p93"/>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3"/>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3"/>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3"/>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3"/>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5" name="Google Shape;13825;p93"/>
          <p:cNvGrpSpPr/>
          <p:nvPr/>
        </p:nvGrpSpPr>
        <p:grpSpPr>
          <a:xfrm>
            <a:off x="4653179" y="2446590"/>
            <a:ext cx="377886" cy="331255"/>
            <a:chOff x="4653179" y="2446590"/>
            <a:chExt cx="377886" cy="331255"/>
          </a:xfrm>
        </p:grpSpPr>
        <p:sp>
          <p:nvSpPr>
            <p:cNvPr id="13826" name="Google Shape;13826;p93"/>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3"/>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3"/>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93"/>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0" name="Google Shape;13830;p93"/>
          <p:cNvGrpSpPr/>
          <p:nvPr/>
        </p:nvGrpSpPr>
        <p:grpSpPr>
          <a:xfrm>
            <a:off x="5184517" y="2459481"/>
            <a:ext cx="252062" cy="305122"/>
            <a:chOff x="5184517" y="2459481"/>
            <a:chExt cx="252062" cy="305122"/>
          </a:xfrm>
        </p:grpSpPr>
        <p:sp>
          <p:nvSpPr>
            <p:cNvPr id="13831" name="Google Shape;13831;p93"/>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93"/>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93"/>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3"/>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3"/>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93"/>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7" name="Google Shape;13837;p93"/>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8" name="Google Shape;13838;p93"/>
          <p:cNvGrpSpPr/>
          <p:nvPr/>
        </p:nvGrpSpPr>
        <p:grpSpPr>
          <a:xfrm>
            <a:off x="6155459" y="1969108"/>
            <a:ext cx="249770" cy="363849"/>
            <a:chOff x="6155459" y="1969108"/>
            <a:chExt cx="249770" cy="363849"/>
          </a:xfrm>
        </p:grpSpPr>
        <p:sp>
          <p:nvSpPr>
            <p:cNvPr id="13839" name="Google Shape;13839;p93"/>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3"/>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3"/>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3"/>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3"/>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3"/>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93"/>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3"/>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3"/>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8" name="Google Shape;13848;p93"/>
          <p:cNvGrpSpPr/>
          <p:nvPr/>
        </p:nvGrpSpPr>
        <p:grpSpPr>
          <a:xfrm>
            <a:off x="2280029" y="1970604"/>
            <a:ext cx="353631" cy="354395"/>
            <a:chOff x="2280029" y="1970604"/>
            <a:chExt cx="353631" cy="354395"/>
          </a:xfrm>
        </p:grpSpPr>
        <p:sp>
          <p:nvSpPr>
            <p:cNvPr id="13849" name="Google Shape;13849;p93"/>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93"/>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93"/>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3"/>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93"/>
          <p:cNvGrpSpPr/>
          <p:nvPr/>
        </p:nvGrpSpPr>
        <p:grpSpPr>
          <a:xfrm>
            <a:off x="8065100" y="2000174"/>
            <a:ext cx="255086" cy="301685"/>
            <a:chOff x="8065100" y="2000174"/>
            <a:chExt cx="255086" cy="301685"/>
          </a:xfrm>
        </p:grpSpPr>
        <p:sp>
          <p:nvSpPr>
            <p:cNvPr id="13854" name="Google Shape;13854;p93"/>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3"/>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3"/>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3"/>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8" name="Google Shape;13858;p93"/>
          <p:cNvGrpSpPr/>
          <p:nvPr/>
        </p:nvGrpSpPr>
        <p:grpSpPr>
          <a:xfrm>
            <a:off x="6633705" y="1969108"/>
            <a:ext cx="249420" cy="363849"/>
            <a:chOff x="6633705" y="1969108"/>
            <a:chExt cx="249420" cy="363849"/>
          </a:xfrm>
        </p:grpSpPr>
        <p:sp>
          <p:nvSpPr>
            <p:cNvPr id="13859" name="Google Shape;13859;p93"/>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3"/>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3"/>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3"/>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93"/>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93"/>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3"/>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93"/>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7" name="Google Shape;13867;p93"/>
          <p:cNvGrpSpPr/>
          <p:nvPr/>
        </p:nvGrpSpPr>
        <p:grpSpPr>
          <a:xfrm>
            <a:off x="5211031" y="1969108"/>
            <a:ext cx="226661" cy="363467"/>
            <a:chOff x="5211031" y="1969108"/>
            <a:chExt cx="226661" cy="363467"/>
          </a:xfrm>
        </p:grpSpPr>
        <p:sp>
          <p:nvSpPr>
            <p:cNvPr id="13868" name="Google Shape;13868;p93"/>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93"/>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0" name="Google Shape;13870;p93"/>
          <p:cNvGrpSpPr/>
          <p:nvPr/>
        </p:nvGrpSpPr>
        <p:grpSpPr>
          <a:xfrm>
            <a:off x="3712952" y="1970604"/>
            <a:ext cx="354363" cy="354395"/>
            <a:chOff x="3712952" y="1970604"/>
            <a:chExt cx="354363" cy="354395"/>
          </a:xfrm>
        </p:grpSpPr>
        <p:sp>
          <p:nvSpPr>
            <p:cNvPr id="13871" name="Google Shape;13871;p93"/>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3"/>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93"/>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3"/>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3"/>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3"/>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3"/>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93"/>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3"/>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0" name="Google Shape;13880;p93"/>
          <p:cNvGrpSpPr/>
          <p:nvPr/>
        </p:nvGrpSpPr>
        <p:grpSpPr>
          <a:xfrm>
            <a:off x="3235438" y="1970604"/>
            <a:ext cx="354363" cy="354745"/>
            <a:chOff x="3235438" y="1970604"/>
            <a:chExt cx="354363" cy="354745"/>
          </a:xfrm>
        </p:grpSpPr>
        <p:sp>
          <p:nvSpPr>
            <p:cNvPr id="13881" name="Google Shape;13881;p93"/>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3"/>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3"/>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93"/>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93"/>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3"/>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93"/>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3"/>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93"/>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93"/>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3"/>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3"/>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93"/>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4" name="Google Shape;13894;p93"/>
          <p:cNvGrpSpPr/>
          <p:nvPr/>
        </p:nvGrpSpPr>
        <p:grpSpPr>
          <a:xfrm>
            <a:off x="1329585" y="1989925"/>
            <a:ext cx="341472" cy="335074"/>
            <a:chOff x="1329585" y="1989925"/>
            <a:chExt cx="341472" cy="335074"/>
          </a:xfrm>
        </p:grpSpPr>
        <p:sp>
          <p:nvSpPr>
            <p:cNvPr id="13895" name="Google Shape;13895;p93"/>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93"/>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93"/>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8" name="Google Shape;13898;p93"/>
          <p:cNvGrpSpPr/>
          <p:nvPr/>
        </p:nvGrpSpPr>
        <p:grpSpPr>
          <a:xfrm>
            <a:off x="5591871" y="1989906"/>
            <a:ext cx="416649" cy="325597"/>
            <a:chOff x="5626763" y="2013829"/>
            <a:chExt cx="351722" cy="274788"/>
          </a:xfrm>
        </p:grpSpPr>
        <p:sp>
          <p:nvSpPr>
            <p:cNvPr id="13899" name="Google Shape;13899;p93"/>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3"/>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3"/>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93"/>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3"/>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93"/>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93"/>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3"/>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3"/>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3"/>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9" name="Google Shape;13909;p93"/>
          <p:cNvGrpSpPr/>
          <p:nvPr/>
        </p:nvGrpSpPr>
        <p:grpSpPr>
          <a:xfrm>
            <a:off x="7576605" y="1983877"/>
            <a:ext cx="276698" cy="333133"/>
            <a:chOff x="7576605" y="1983877"/>
            <a:chExt cx="276698" cy="333133"/>
          </a:xfrm>
        </p:grpSpPr>
        <p:sp>
          <p:nvSpPr>
            <p:cNvPr id="13910" name="Google Shape;13910;p93"/>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3"/>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2" name="Google Shape;13912;p93"/>
          <p:cNvGrpSpPr/>
          <p:nvPr/>
        </p:nvGrpSpPr>
        <p:grpSpPr>
          <a:xfrm>
            <a:off x="853568" y="1975538"/>
            <a:ext cx="337334" cy="353599"/>
            <a:chOff x="853568" y="1975538"/>
            <a:chExt cx="337334" cy="353599"/>
          </a:xfrm>
        </p:grpSpPr>
        <p:sp>
          <p:nvSpPr>
            <p:cNvPr id="13913" name="Google Shape;13913;p93"/>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3"/>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3"/>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93"/>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7" name="Google Shape;13917;p93"/>
          <p:cNvGrpSpPr/>
          <p:nvPr/>
        </p:nvGrpSpPr>
        <p:grpSpPr>
          <a:xfrm>
            <a:off x="2770052" y="2009628"/>
            <a:ext cx="327085" cy="277080"/>
            <a:chOff x="2770052" y="2009628"/>
            <a:chExt cx="327085" cy="277080"/>
          </a:xfrm>
        </p:grpSpPr>
        <p:sp>
          <p:nvSpPr>
            <p:cNvPr id="13918" name="Google Shape;13918;p93"/>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93"/>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0" name="Google Shape;13920;p93"/>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1" name="Google Shape;13921;p93"/>
          <p:cNvGrpSpPr/>
          <p:nvPr/>
        </p:nvGrpSpPr>
        <p:grpSpPr>
          <a:xfrm>
            <a:off x="4195399" y="1970604"/>
            <a:ext cx="344878" cy="343573"/>
            <a:chOff x="4195399" y="1970604"/>
            <a:chExt cx="344878" cy="343573"/>
          </a:xfrm>
        </p:grpSpPr>
        <p:sp>
          <p:nvSpPr>
            <p:cNvPr id="13922" name="Google Shape;13922;p93"/>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3"/>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3"/>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93"/>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6" name="Google Shape;13926;p93"/>
          <p:cNvGrpSpPr/>
          <p:nvPr/>
        </p:nvGrpSpPr>
        <p:grpSpPr>
          <a:xfrm>
            <a:off x="4674791" y="1977447"/>
            <a:ext cx="344528" cy="344114"/>
            <a:chOff x="4674791" y="1977447"/>
            <a:chExt cx="344528" cy="344114"/>
          </a:xfrm>
        </p:grpSpPr>
        <p:sp>
          <p:nvSpPr>
            <p:cNvPr id="13927" name="Google Shape;13927;p93"/>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93"/>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93"/>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3"/>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93"/>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93"/>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3"/>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93"/>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93"/>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93"/>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93"/>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3"/>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3"/>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3"/>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3"/>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3"/>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3"/>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93"/>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93"/>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93"/>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3"/>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3"/>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93"/>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93"/>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3"/>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93"/>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3" name="Google Shape;13953;p93"/>
          <p:cNvGrpSpPr/>
          <p:nvPr/>
        </p:nvGrpSpPr>
        <p:grpSpPr>
          <a:xfrm>
            <a:off x="6083810" y="1547297"/>
            <a:ext cx="382819" cy="310788"/>
            <a:chOff x="6083810" y="1547297"/>
            <a:chExt cx="382819" cy="310788"/>
          </a:xfrm>
        </p:grpSpPr>
        <p:sp>
          <p:nvSpPr>
            <p:cNvPr id="13954" name="Google Shape;13954;p93"/>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93"/>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93"/>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93"/>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93"/>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3"/>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3"/>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93"/>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93"/>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3"/>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93"/>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93"/>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3"/>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93"/>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93"/>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3"/>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93"/>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93"/>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2" name="Google Shape;13972;p93"/>
          <p:cNvGrpSpPr/>
          <p:nvPr/>
        </p:nvGrpSpPr>
        <p:grpSpPr>
          <a:xfrm>
            <a:off x="6558300" y="1538193"/>
            <a:ext cx="382788" cy="328613"/>
            <a:chOff x="6558300" y="1538193"/>
            <a:chExt cx="382788" cy="328613"/>
          </a:xfrm>
        </p:grpSpPr>
        <p:sp>
          <p:nvSpPr>
            <p:cNvPr id="13973" name="Google Shape;13973;p93"/>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93"/>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5" name="Google Shape;13975;p93"/>
          <p:cNvGrpSpPr/>
          <p:nvPr/>
        </p:nvGrpSpPr>
        <p:grpSpPr>
          <a:xfrm>
            <a:off x="5194002" y="1511297"/>
            <a:ext cx="259605" cy="346024"/>
            <a:chOff x="5194002" y="1511297"/>
            <a:chExt cx="259605" cy="346024"/>
          </a:xfrm>
        </p:grpSpPr>
        <p:sp>
          <p:nvSpPr>
            <p:cNvPr id="13976" name="Google Shape;13976;p93"/>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3"/>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93"/>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93"/>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0" name="Google Shape;13980;p93"/>
          <p:cNvGrpSpPr/>
          <p:nvPr/>
        </p:nvGrpSpPr>
        <p:grpSpPr>
          <a:xfrm>
            <a:off x="1394741" y="1512061"/>
            <a:ext cx="252444" cy="351722"/>
            <a:chOff x="1394741" y="1512061"/>
            <a:chExt cx="252444" cy="351722"/>
          </a:xfrm>
        </p:grpSpPr>
        <p:sp>
          <p:nvSpPr>
            <p:cNvPr id="13981" name="Google Shape;13981;p93"/>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3"/>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3"/>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93"/>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3"/>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3"/>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93"/>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93"/>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93"/>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3"/>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3"/>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3"/>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93"/>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3"/>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3"/>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3"/>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3"/>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8" name="Google Shape;13998;p93"/>
          <p:cNvGrpSpPr/>
          <p:nvPr/>
        </p:nvGrpSpPr>
        <p:grpSpPr>
          <a:xfrm>
            <a:off x="855096" y="1504485"/>
            <a:ext cx="380910" cy="339594"/>
            <a:chOff x="855096" y="1504485"/>
            <a:chExt cx="380910" cy="339594"/>
          </a:xfrm>
        </p:grpSpPr>
        <p:sp>
          <p:nvSpPr>
            <p:cNvPr id="13999" name="Google Shape;13999;p93"/>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93"/>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93"/>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3"/>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3"/>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4" name="Google Shape;14004;p93"/>
          <p:cNvGrpSpPr/>
          <p:nvPr/>
        </p:nvGrpSpPr>
        <p:grpSpPr>
          <a:xfrm>
            <a:off x="1819576" y="1511679"/>
            <a:ext cx="352103" cy="352103"/>
            <a:chOff x="1819576" y="1511679"/>
            <a:chExt cx="352103" cy="352103"/>
          </a:xfrm>
        </p:grpSpPr>
        <p:sp>
          <p:nvSpPr>
            <p:cNvPr id="14005" name="Google Shape;14005;p93"/>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3"/>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3"/>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3"/>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9" name="Google Shape;14009;p93"/>
          <p:cNvGrpSpPr/>
          <p:nvPr/>
        </p:nvGrpSpPr>
        <p:grpSpPr>
          <a:xfrm>
            <a:off x="5621097" y="1500761"/>
            <a:ext cx="371424" cy="355446"/>
            <a:chOff x="5621097" y="1500761"/>
            <a:chExt cx="371424" cy="355446"/>
          </a:xfrm>
        </p:grpSpPr>
        <p:sp>
          <p:nvSpPr>
            <p:cNvPr id="14010" name="Google Shape;14010;p93"/>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3"/>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2" name="Google Shape;14012;p93"/>
          <p:cNvGrpSpPr/>
          <p:nvPr/>
        </p:nvGrpSpPr>
        <p:grpSpPr>
          <a:xfrm>
            <a:off x="4670239" y="1541599"/>
            <a:ext cx="359679" cy="321833"/>
            <a:chOff x="4670239" y="1541599"/>
            <a:chExt cx="359679" cy="321833"/>
          </a:xfrm>
        </p:grpSpPr>
        <p:sp>
          <p:nvSpPr>
            <p:cNvPr id="14013" name="Google Shape;14013;p93"/>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3"/>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3"/>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3"/>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3"/>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8" name="Google Shape;14018;p93"/>
          <p:cNvGrpSpPr/>
          <p:nvPr/>
        </p:nvGrpSpPr>
        <p:grpSpPr>
          <a:xfrm>
            <a:off x="4212429" y="1502385"/>
            <a:ext cx="321037" cy="353822"/>
            <a:chOff x="4212429" y="1502385"/>
            <a:chExt cx="321037" cy="353822"/>
          </a:xfrm>
        </p:grpSpPr>
        <p:sp>
          <p:nvSpPr>
            <p:cNvPr id="14019" name="Google Shape;14019;p93"/>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3"/>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3"/>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3"/>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3" name="Google Shape;14023;p93"/>
          <p:cNvGrpSpPr/>
          <p:nvPr/>
        </p:nvGrpSpPr>
        <p:grpSpPr>
          <a:xfrm>
            <a:off x="2302788" y="1505981"/>
            <a:ext cx="336188" cy="335425"/>
            <a:chOff x="2302788" y="1505981"/>
            <a:chExt cx="336188" cy="335425"/>
          </a:xfrm>
        </p:grpSpPr>
        <p:sp>
          <p:nvSpPr>
            <p:cNvPr id="14024" name="Google Shape;14024;p93"/>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3"/>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93"/>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3"/>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3"/>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3"/>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3"/>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3"/>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93"/>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3"/>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3"/>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3"/>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3"/>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3"/>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3"/>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3"/>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3"/>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1" name="Google Shape;14041;p93"/>
          <p:cNvGrpSpPr/>
          <p:nvPr/>
        </p:nvGrpSpPr>
        <p:grpSpPr>
          <a:xfrm>
            <a:off x="2780301" y="1521896"/>
            <a:ext cx="333133" cy="321037"/>
            <a:chOff x="2780301" y="1521896"/>
            <a:chExt cx="333133" cy="321037"/>
          </a:xfrm>
        </p:grpSpPr>
        <p:sp>
          <p:nvSpPr>
            <p:cNvPr id="14042" name="Google Shape;14042;p93"/>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3"/>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3"/>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3"/>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93"/>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3"/>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3"/>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93"/>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3"/>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3"/>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93"/>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93"/>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93"/>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3"/>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3"/>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3"/>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93"/>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3"/>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93"/>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93"/>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2" name="Google Shape;14062;p93"/>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93"/>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3"/>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5" name="Google Shape;14065;p93"/>
          <p:cNvGrpSpPr/>
          <p:nvPr/>
        </p:nvGrpSpPr>
        <p:grpSpPr>
          <a:xfrm>
            <a:off x="3316159" y="1515085"/>
            <a:ext cx="211892" cy="339594"/>
            <a:chOff x="3316159" y="1515085"/>
            <a:chExt cx="211892" cy="339594"/>
          </a:xfrm>
        </p:grpSpPr>
        <p:sp>
          <p:nvSpPr>
            <p:cNvPr id="14066" name="Google Shape;14066;p93"/>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93"/>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93"/>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93"/>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93"/>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3"/>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2" name="Google Shape;14072;p93"/>
          <p:cNvGrpSpPr/>
          <p:nvPr/>
        </p:nvGrpSpPr>
        <p:grpSpPr>
          <a:xfrm>
            <a:off x="3716358" y="1544655"/>
            <a:ext cx="361971" cy="314958"/>
            <a:chOff x="3716358" y="1544655"/>
            <a:chExt cx="361971" cy="314958"/>
          </a:xfrm>
        </p:grpSpPr>
        <p:sp>
          <p:nvSpPr>
            <p:cNvPr id="14073" name="Google Shape;14073;p93"/>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3"/>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93"/>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93"/>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3"/>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78" name="Google Shape;14078;p93"/>
            <p:cNvGrpSpPr/>
            <p:nvPr/>
          </p:nvGrpSpPr>
          <p:grpSpPr>
            <a:xfrm>
              <a:off x="3716358" y="1544655"/>
              <a:ext cx="361971" cy="314958"/>
              <a:chOff x="3716358" y="1544655"/>
              <a:chExt cx="361971" cy="314958"/>
            </a:xfrm>
          </p:grpSpPr>
          <p:sp>
            <p:nvSpPr>
              <p:cNvPr id="14079" name="Google Shape;14079;p93"/>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93"/>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93"/>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3"/>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3"/>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84" name="Google Shape;14084;p93"/>
          <p:cNvGrpSpPr/>
          <p:nvPr/>
        </p:nvGrpSpPr>
        <p:grpSpPr>
          <a:xfrm>
            <a:off x="7011924" y="1557552"/>
            <a:ext cx="499533" cy="305136"/>
            <a:chOff x="7009649" y="1541981"/>
            <a:chExt cx="524940" cy="320655"/>
          </a:xfrm>
        </p:grpSpPr>
        <p:sp>
          <p:nvSpPr>
            <p:cNvPr id="14085" name="Google Shape;14085;p93"/>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93"/>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93"/>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93"/>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93"/>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93"/>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93"/>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93"/>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3" name="Google Shape;14093;p93"/>
          <p:cNvGrpSpPr/>
          <p:nvPr/>
        </p:nvGrpSpPr>
        <p:grpSpPr>
          <a:xfrm>
            <a:off x="8034034" y="1518109"/>
            <a:ext cx="282746" cy="340358"/>
            <a:chOff x="8034034" y="1518109"/>
            <a:chExt cx="282746" cy="340358"/>
          </a:xfrm>
        </p:grpSpPr>
        <p:sp>
          <p:nvSpPr>
            <p:cNvPr id="14094" name="Google Shape;14094;p93"/>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93"/>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93"/>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93"/>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8" name="Google Shape;14098;p93"/>
          <p:cNvGrpSpPr/>
          <p:nvPr/>
        </p:nvGrpSpPr>
        <p:grpSpPr>
          <a:xfrm>
            <a:off x="7582302" y="1499934"/>
            <a:ext cx="369133" cy="360411"/>
            <a:chOff x="7582302" y="1499934"/>
            <a:chExt cx="369133" cy="360411"/>
          </a:xfrm>
        </p:grpSpPr>
        <p:sp>
          <p:nvSpPr>
            <p:cNvPr id="14099" name="Google Shape;14099;p93"/>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93"/>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93"/>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93"/>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3"/>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107" name="Shape 14107"/>
        <p:cNvGrpSpPr/>
        <p:nvPr/>
      </p:nvGrpSpPr>
      <p:grpSpPr>
        <a:xfrm>
          <a:off x="0" y="0"/>
          <a:ext cx="0" cy="0"/>
          <a:chOff x="0" y="0"/>
          <a:chExt cx="0" cy="0"/>
        </a:xfrm>
      </p:grpSpPr>
      <p:sp>
        <p:nvSpPr>
          <p:cNvPr id="14108" name="Google Shape;14108;p94"/>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
        <p:nvSpPr>
          <p:cNvPr id="14109" name="Google Shape;14109;p94"/>
          <p:cNvSpPr/>
          <p:nvPr/>
        </p:nvSpPr>
        <p:spPr>
          <a:xfrm>
            <a:off x="1504285" y="294881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94"/>
          <p:cNvSpPr/>
          <p:nvPr/>
        </p:nvSpPr>
        <p:spPr>
          <a:xfrm>
            <a:off x="2653822" y="2845479"/>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4"/>
          <p:cNvSpPr/>
          <p:nvPr/>
        </p:nvSpPr>
        <p:spPr>
          <a:xfrm>
            <a:off x="1380284" y="2845479"/>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94"/>
          <p:cNvSpPr/>
          <p:nvPr/>
        </p:nvSpPr>
        <p:spPr>
          <a:xfrm>
            <a:off x="199873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94"/>
          <p:cNvSpPr/>
          <p:nvPr/>
        </p:nvSpPr>
        <p:spPr>
          <a:xfrm>
            <a:off x="2949013" y="392248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94"/>
          <p:cNvSpPr/>
          <p:nvPr/>
        </p:nvSpPr>
        <p:spPr>
          <a:xfrm>
            <a:off x="104845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94"/>
          <p:cNvSpPr/>
          <p:nvPr/>
        </p:nvSpPr>
        <p:spPr>
          <a:xfrm>
            <a:off x="199873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94"/>
          <p:cNvSpPr/>
          <p:nvPr/>
        </p:nvSpPr>
        <p:spPr>
          <a:xfrm>
            <a:off x="2949013" y="192212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94"/>
          <p:cNvSpPr/>
          <p:nvPr/>
        </p:nvSpPr>
        <p:spPr>
          <a:xfrm>
            <a:off x="104845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94"/>
          <p:cNvSpPr/>
          <p:nvPr/>
        </p:nvSpPr>
        <p:spPr>
          <a:xfrm>
            <a:off x="1180249" y="221418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94"/>
          <p:cNvSpPr/>
          <p:nvPr/>
        </p:nvSpPr>
        <p:spPr>
          <a:xfrm>
            <a:off x="2132085"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94"/>
          <p:cNvSpPr/>
          <p:nvPr/>
        </p:nvSpPr>
        <p:spPr>
          <a:xfrm>
            <a:off x="3087047"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4"/>
          <p:cNvSpPr/>
          <p:nvPr/>
        </p:nvSpPr>
        <p:spPr>
          <a:xfrm>
            <a:off x="3087047"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94"/>
          <p:cNvSpPr/>
          <p:nvPr/>
        </p:nvSpPr>
        <p:spPr>
          <a:xfrm>
            <a:off x="2132085"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4"/>
          <p:cNvSpPr/>
          <p:nvPr/>
        </p:nvSpPr>
        <p:spPr>
          <a:xfrm>
            <a:off x="1181416" y="421454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4"/>
          <p:cNvSpPr txBox="1"/>
          <p:nvPr>
            <p:ph idx="4294967295" type="title"/>
          </p:nvPr>
        </p:nvSpPr>
        <p:spPr>
          <a:xfrm>
            <a:off x="1644313" y="3079887"/>
            <a:ext cx="1428600" cy="27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lt1"/>
                </a:solidFill>
                <a:latin typeface="Arial"/>
                <a:ea typeface="Arial"/>
                <a:cs typeface="Arial"/>
                <a:sym typeface="Arial"/>
              </a:rPr>
              <a:t>Add the Title here</a:t>
            </a:r>
            <a:endParaRPr sz="1000">
              <a:latin typeface="Arial"/>
              <a:ea typeface="Arial"/>
              <a:cs typeface="Arial"/>
              <a:sym typeface="Arial"/>
            </a:endParaRPr>
          </a:p>
        </p:txBody>
      </p:sp>
      <p:grpSp>
        <p:nvGrpSpPr>
          <p:cNvPr id="14125" name="Google Shape;14125;p94"/>
          <p:cNvGrpSpPr/>
          <p:nvPr/>
        </p:nvGrpSpPr>
        <p:grpSpPr>
          <a:xfrm>
            <a:off x="1311648" y="1983281"/>
            <a:ext cx="197743" cy="197743"/>
            <a:chOff x="2676100" y="832575"/>
            <a:chExt cx="483125" cy="483125"/>
          </a:xfrm>
        </p:grpSpPr>
        <p:sp>
          <p:nvSpPr>
            <p:cNvPr id="14126" name="Google Shape;14126;p94"/>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27" name="Google Shape;14127;p94"/>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28" name="Google Shape;14128;p94"/>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29" name="Google Shape;14129;p94"/>
          <p:cNvGrpSpPr/>
          <p:nvPr/>
        </p:nvGrpSpPr>
        <p:grpSpPr>
          <a:xfrm>
            <a:off x="2258621" y="1976256"/>
            <a:ext cx="204394" cy="197743"/>
            <a:chOff x="3270550" y="832575"/>
            <a:chExt cx="499375" cy="483125"/>
          </a:xfrm>
        </p:grpSpPr>
        <p:sp>
          <p:nvSpPr>
            <p:cNvPr id="14130" name="Google Shape;14130;p94"/>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31" name="Google Shape;14131;p94"/>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32" name="Google Shape;14132;p94"/>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33" name="Google Shape;14133;p94"/>
          <p:cNvGrpSpPr/>
          <p:nvPr/>
        </p:nvGrpSpPr>
        <p:grpSpPr>
          <a:xfrm>
            <a:off x="3212214" y="1983307"/>
            <a:ext cx="197774" cy="197743"/>
            <a:chOff x="3270475" y="1427025"/>
            <a:chExt cx="483200" cy="483125"/>
          </a:xfrm>
        </p:grpSpPr>
        <p:sp>
          <p:nvSpPr>
            <p:cNvPr id="14134" name="Google Shape;14134;p94"/>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35" name="Google Shape;14135;p94"/>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36" name="Google Shape;14136;p94"/>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137" name="Google Shape;14137;p94"/>
          <p:cNvSpPr/>
          <p:nvPr/>
        </p:nvSpPr>
        <p:spPr>
          <a:xfrm>
            <a:off x="3212183" y="397857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38" name="Google Shape;14138;p94"/>
          <p:cNvSpPr/>
          <p:nvPr/>
        </p:nvSpPr>
        <p:spPr>
          <a:xfrm>
            <a:off x="1309717" y="397857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139" name="Google Shape;14139;p94"/>
          <p:cNvGrpSpPr/>
          <p:nvPr/>
        </p:nvGrpSpPr>
        <p:grpSpPr>
          <a:xfrm>
            <a:off x="2258607" y="3980427"/>
            <a:ext cx="204425" cy="194059"/>
            <a:chOff x="6222125" y="2025975"/>
            <a:chExt cx="499450" cy="474125"/>
          </a:xfrm>
        </p:grpSpPr>
        <p:sp>
          <p:nvSpPr>
            <p:cNvPr id="14140" name="Google Shape;14140;p94"/>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41" name="Google Shape;14141;p94"/>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42" name="Google Shape;14142;p94"/>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143" name="Google Shape;14143;p94"/>
          <p:cNvSpPr txBox="1"/>
          <p:nvPr>
            <p:ph idx="4294967295" type="title"/>
          </p:nvPr>
        </p:nvSpPr>
        <p:spPr>
          <a:xfrm>
            <a:off x="1048453" y="2273439"/>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1</a:t>
            </a:r>
            <a:endParaRPr sz="900">
              <a:latin typeface="Arial"/>
              <a:ea typeface="Arial"/>
              <a:cs typeface="Arial"/>
              <a:sym typeface="Arial"/>
            </a:endParaRPr>
          </a:p>
        </p:txBody>
      </p:sp>
      <p:sp>
        <p:nvSpPr>
          <p:cNvPr id="14144" name="Google Shape;14144;p94"/>
          <p:cNvSpPr txBox="1"/>
          <p:nvPr>
            <p:ph idx="4294967295" type="title"/>
          </p:nvPr>
        </p:nvSpPr>
        <p:spPr>
          <a:xfrm>
            <a:off x="1998736"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2</a:t>
            </a:r>
            <a:endParaRPr sz="900">
              <a:latin typeface="Arial"/>
              <a:ea typeface="Arial"/>
              <a:cs typeface="Arial"/>
              <a:sym typeface="Arial"/>
            </a:endParaRPr>
          </a:p>
        </p:txBody>
      </p:sp>
      <p:sp>
        <p:nvSpPr>
          <p:cNvPr id="14145" name="Google Shape;14145;p94"/>
          <p:cNvSpPr txBox="1"/>
          <p:nvPr>
            <p:ph idx="4294967295" type="title"/>
          </p:nvPr>
        </p:nvSpPr>
        <p:spPr>
          <a:xfrm>
            <a:off x="2949019"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3</a:t>
            </a:r>
            <a:endParaRPr sz="900">
              <a:latin typeface="Arial"/>
              <a:ea typeface="Arial"/>
              <a:cs typeface="Arial"/>
              <a:sym typeface="Arial"/>
            </a:endParaRPr>
          </a:p>
        </p:txBody>
      </p:sp>
      <p:sp>
        <p:nvSpPr>
          <p:cNvPr id="14146" name="Google Shape;14146;p94"/>
          <p:cNvSpPr txBox="1"/>
          <p:nvPr>
            <p:ph idx="4294967295" type="title"/>
          </p:nvPr>
        </p:nvSpPr>
        <p:spPr>
          <a:xfrm>
            <a:off x="1048350"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4</a:t>
            </a:r>
            <a:endParaRPr sz="900">
              <a:latin typeface="Arial"/>
              <a:ea typeface="Arial"/>
              <a:cs typeface="Arial"/>
              <a:sym typeface="Arial"/>
            </a:endParaRPr>
          </a:p>
        </p:txBody>
      </p:sp>
      <p:sp>
        <p:nvSpPr>
          <p:cNvPr id="14147" name="Google Shape;14147;p94"/>
          <p:cNvSpPr txBox="1"/>
          <p:nvPr>
            <p:ph idx="4294967295" type="title"/>
          </p:nvPr>
        </p:nvSpPr>
        <p:spPr>
          <a:xfrm>
            <a:off x="1998684"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5</a:t>
            </a:r>
            <a:endParaRPr sz="900">
              <a:latin typeface="Arial"/>
              <a:ea typeface="Arial"/>
              <a:cs typeface="Arial"/>
              <a:sym typeface="Arial"/>
            </a:endParaRPr>
          </a:p>
        </p:txBody>
      </p:sp>
      <p:sp>
        <p:nvSpPr>
          <p:cNvPr id="14148" name="Google Shape;14148;p94"/>
          <p:cNvSpPr txBox="1"/>
          <p:nvPr>
            <p:ph idx="4294967295" type="title"/>
          </p:nvPr>
        </p:nvSpPr>
        <p:spPr>
          <a:xfrm>
            <a:off x="2949019"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6</a:t>
            </a:r>
            <a:endParaRPr sz="900">
              <a:latin typeface="Arial"/>
              <a:ea typeface="Arial"/>
              <a:cs typeface="Arial"/>
              <a:sym typeface="Arial"/>
            </a:endParaRPr>
          </a:p>
        </p:txBody>
      </p:sp>
      <p:sp>
        <p:nvSpPr>
          <p:cNvPr id="14149" name="Google Shape;14149;p94"/>
          <p:cNvSpPr/>
          <p:nvPr/>
        </p:nvSpPr>
        <p:spPr>
          <a:xfrm>
            <a:off x="1374787"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94"/>
          <p:cNvSpPr/>
          <p:nvPr/>
        </p:nvSpPr>
        <p:spPr>
          <a:xfrm>
            <a:off x="2326630"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94"/>
          <p:cNvSpPr/>
          <p:nvPr/>
        </p:nvSpPr>
        <p:spPr>
          <a:xfrm>
            <a:off x="3278485"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94"/>
          <p:cNvSpPr/>
          <p:nvPr/>
        </p:nvSpPr>
        <p:spPr>
          <a:xfrm>
            <a:off x="1374774"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94"/>
          <p:cNvSpPr/>
          <p:nvPr/>
        </p:nvSpPr>
        <p:spPr>
          <a:xfrm>
            <a:off x="2326617"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94"/>
          <p:cNvSpPr/>
          <p:nvPr/>
        </p:nvSpPr>
        <p:spPr>
          <a:xfrm>
            <a:off x="3278472"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94"/>
          <p:cNvSpPr/>
          <p:nvPr/>
        </p:nvSpPr>
        <p:spPr>
          <a:xfrm>
            <a:off x="2200729"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94"/>
          <p:cNvSpPr/>
          <p:nvPr/>
        </p:nvSpPr>
        <p:spPr>
          <a:xfrm>
            <a:off x="2328782"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94"/>
          <p:cNvSpPr/>
          <p:nvPr/>
        </p:nvSpPr>
        <p:spPr>
          <a:xfrm>
            <a:off x="2456836"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94"/>
          <p:cNvSpPr/>
          <p:nvPr/>
        </p:nvSpPr>
        <p:spPr>
          <a:xfrm>
            <a:off x="2200729"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94"/>
          <p:cNvSpPr/>
          <p:nvPr/>
        </p:nvSpPr>
        <p:spPr>
          <a:xfrm>
            <a:off x="2328782"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94"/>
          <p:cNvSpPr/>
          <p:nvPr/>
        </p:nvSpPr>
        <p:spPr>
          <a:xfrm>
            <a:off x="2456836"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161" name="Google Shape;14161;p94"/>
          <p:cNvCxnSpPr>
            <a:stCxn id="14149" idx="4"/>
            <a:endCxn id="14155" idx="0"/>
          </p:cNvCxnSpPr>
          <p:nvPr/>
        </p:nvCxnSpPr>
        <p:spPr>
          <a:xfrm flipH="1" rot="-5400000">
            <a:off x="1718737" y="2306976"/>
            <a:ext cx="201900" cy="8259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14162" name="Google Shape;14162;p94"/>
          <p:cNvCxnSpPr>
            <a:stCxn id="14151" idx="4"/>
            <a:endCxn id="14157" idx="0"/>
          </p:cNvCxnSpPr>
          <p:nvPr/>
        </p:nvCxnSpPr>
        <p:spPr>
          <a:xfrm rot="5400000">
            <a:off x="2798635" y="2309076"/>
            <a:ext cx="201900" cy="8217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14163" name="Google Shape;14163;p94"/>
          <p:cNvCxnSpPr>
            <a:stCxn id="14150" idx="4"/>
            <a:endCxn id="14156" idx="0"/>
          </p:cNvCxnSpPr>
          <p:nvPr/>
        </p:nvCxnSpPr>
        <p:spPr>
          <a:xfrm flipH="1" rot="-5400000">
            <a:off x="2258680" y="2718876"/>
            <a:ext cx="201900" cy="21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14164" name="Google Shape;14164;p94"/>
          <p:cNvCxnSpPr>
            <a:stCxn id="14152" idx="0"/>
            <a:endCxn id="14158" idx="4"/>
          </p:cNvCxnSpPr>
          <p:nvPr/>
        </p:nvCxnSpPr>
        <p:spPr>
          <a:xfrm rot="-5400000">
            <a:off x="1717824" y="3302386"/>
            <a:ext cx="203700" cy="8259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14165" name="Google Shape;14165;p94"/>
          <p:cNvCxnSpPr>
            <a:stCxn id="14154" idx="0"/>
            <a:endCxn id="14160" idx="4"/>
          </p:cNvCxnSpPr>
          <p:nvPr/>
        </p:nvCxnSpPr>
        <p:spPr>
          <a:xfrm flipH="1" rot="5400000">
            <a:off x="2797722" y="3304486"/>
            <a:ext cx="203700" cy="8217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14166" name="Google Shape;14166;p94"/>
          <p:cNvCxnSpPr>
            <a:stCxn id="14153" idx="0"/>
            <a:endCxn id="14159" idx="4"/>
          </p:cNvCxnSpPr>
          <p:nvPr/>
        </p:nvCxnSpPr>
        <p:spPr>
          <a:xfrm rot="-5400000">
            <a:off x="2257767" y="3714286"/>
            <a:ext cx="203700" cy="2100"/>
          </a:xfrm>
          <a:prstGeom prst="curvedConnector3">
            <a:avLst>
              <a:gd fmla="val 50003" name="adj1"/>
            </a:avLst>
          </a:prstGeom>
          <a:noFill/>
          <a:ln cap="flat" cmpd="sng" w="19050">
            <a:solidFill>
              <a:srgbClr val="5F7D95"/>
            </a:solidFill>
            <a:prstDash val="solid"/>
            <a:round/>
            <a:headEnd len="med" w="med" type="none"/>
            <a:tailEnd len="med" w="med" type="none"/>
          </a:ln>
        </p:spPr>
      </p:cxnSp>
      <p:sp>
        <p:nvSpPr>
          <p:cNvPr id="14167" name="Google Shape;14167;p94"/>
          <p:cNvSpPr/>
          <p:nvPr/>
        </p:nvSpPr>
        <p:spPr>
          <a:xfrm>
            <a:off x="4239724" y="307096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94"/>
          <p:cNvSpPr/>
          <p:nvPr/>
        </p:nvSpPr>
        <p:spPr>
          <a:xfrm>
            <a:off x="5018842" y="307096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4"/>
          <p:cNvSpPr/>
          <p:nvPr/>
        </p:nvSpPr>
        <p:spPr>
          <a:xfrm>
            <a:off x="5797943" y="307096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4170" name="Google Shape;14170;p94"/>
          <p:cNvSpPr/>
          <p:nvPr/>
        </p:nvSpPr>
        <p:spPr>
          <a:xfrm>
            <a:off x="6576658" y="307096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4171" name="Google Shape;14171;p94"/>
          <p:cNvSpPr/>
          <p:nvPr/>
        </p:nvSpPr>
        <p:spPr>
          <a:xfrm>
            <a:off x="7355776" y="307096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4172" name="Google Shape;14172;p94"/>
          <p:cNvSpPr/>
          <p:nvPr/>
        </p:nvSpPr>
        <p:spPr>
          <a:xfrm>
            <a:off x="4429400" y="202500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94"/>
          <p:cNvSpPr/>
          <p:nvPr/>
        </p:nvSpPr>
        <p:spPr>
          <a:xfrm>
            <a:off x="5244198" y="402098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94"/>
          <p:cNvSpPr/>
          <p:nvPr/>
        </p:nvSpPr>
        <p:spPr>
          <a:xfrm>
            <a:off x="6007260" y="202500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94"/>
          <p:cNvSpPr/>
          <p:nvPr/>
        </p:nvSpPr>
        <p:spPr>
          <a:xfrm>
            <a:off x="6796005" y="402108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94"/>
          <p:cNvSpPr/>
          <p:nvPr/>
        </p:nvSpPr>
        <p:spPr>
          <a:xfrm>
            <a:off x="7585138" y="202500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94"/>
          <p:cNvSpPr/>
          <p:nvPr/>
        </p:nvSpPr>
        <p:spPr>
          <a:xfrm>
            <a:off x="4569763"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94"/>
          <p:cNvSpPr/>
          <p:nvPr/>
        </p:nvSpPr>
        <p:spPr>
          <a:xfrm>
            <a:off x="614762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94"/>
          <p:cNvSpPr/>
          <p:nvPr/>
        </p:nvSpPr>
        <p:spPr>
          <a:xfrm>
            <a:off x="772547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94"/>
          <p:cNvSpPr/>
          <p:nvPr/>
        </p:nvSpPr>
        <p:spPr>
          <a:xfrm>
            <a:off x="5384563" y="33623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94"/>
          <p:cNvSpPr/>
          <p:nvPr/>
        </p:nvSpPr>
        <p:spPr>
          <a:xfrm>
            <a:off x="6936563" y="33624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94"/>
          <p:cNvSpPr txBox="1"/>
          <p:nvPr>
            <p:ph idx="4294967295" type="title"/>
          </p:nvPr>
        </p:nvSpPr>
        <p:spPr>
          <a:xfrm>
            <a:off x="43314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2016</a:t>
            </a:r>
            <a:endParaRPr b="1" sz="900">
              <a:latin typeface="Arial"/>
              <a:ea typeface="Arial"/>
              <a:cs typeface="Arial"/>
              <a:sym typeface="Arial"/>
            </a:endParaRPr>
          </a:p>
        </p:txBody>
      </p:sp>
      <p:sp>
        <p:nvSpPr>
          <p:cNvPr id="14183" name="Google Shape;14183;p94"/>
          <p:cNvSpPr/>
          <p:nvPr/>
        </p:nvSpPr>
        <p:spPr>
          <a:xfrm>
            <a:off x="4569763"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94"/>
          <p:cNvSpPr/>
          <p:nvPr/>
        </p:nvSpPr>
        <p:spPr>
          <a:xfrm>
            <a:off x="6153050"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94"/>
          <p:cNvSpPr/>
          <p:nvPr/>
        </p:nvSpPr>
        <p:spPr>
          <a:xfrm>
            <a:off x="7725475"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94"/>
          <p:cNvSpPr/>
          <p:nvPr/>
        </p:nvSpPr>
        <p:spPr>
          <a:xfrm>
            <a:off x="53841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94"/>
          <p:cNvSpPr/>
          <p:nvPr/>
        </p:nvSpPr>
        <p:spPr>
          <a:xfrm>
            <a:off x="69365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188" name="Google Shape;14188;p94"/>
          <p:cNvCxnSpPr>
            <a:stCxn id="14177" idx="0"/>
            <a:endCxn id="14183" idx="4"/>
          </p:cNvCxnSpPr>
          <p:nvPr/>
        </p:nvCxnSpPr>
        <p:spPr>
          <a:xfrm rot="10800000">
            <a:off x="4600813"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4189" name="Google Shape;14189;p94"/>
          <p:cNvCxnSpPr>
            <a:stCxn id="14178" idx="0"/>
            <a:endCxn id="14184" idx="4"/>
          </p:cNvCxnSpPr>
          <p:nvPr/>
        </p:nvCxnSpPr>
        <p:spPr>
          <a:xfrm flipH="1" rot="10800000">
            <a:off x="6178675" y="250013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4190" name="Google Shape;14190;p94"/>
          <p:cNvCxnSpPr>
            <a:stCxn id="14179" idx="0"/>
            <a:endCxn id="14185" idx="4"/>
          </p:cNvCxnSpPr>
          <p:nvPr/>
        </p:nvCxnSpPr>
        <p:spPr>
          <a:xfrm rot="10800000">
            <a:off x="7756525"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4191" name="Google Shape;14191;p94"/>
          <p:cNvCxnSpPr>
            <a:stCxn id="14180" idx="4"/>
            <a:endCxn id="14186" idx="0"/>
          </p:cNvCxnSpPr>
          <p:nvPr/>
        </p:nvCxnSpPr>
        <p:spPr>
          <a:xfrm flipH="1">
            <a:off x="5415313" y="342447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4192" name="Google Shape;14192;p94"/>
          <p:cNvCxnSpPr>
            <a:stCxn id="14181" idx="4"/>
            <a:endCxn id="14187" idx="0"/>
          </p:cNvCxnSpPr>
          <p:nvPr/>
        </p:nvCxnSpPr>
        <p:spPr>
          <a:xfrm>
            <a:off x="6967613" y="3424520"/>
            <a:ext cx="0" cy="507600"/>
          </a:xfrm>
          <a:prstGeom prst="straightConnector1">
            <a:avLst/>
          </a:prstGeom>
          <a:noFill/>
          <a:ln cap="flat" cmpd="sng" w="9525">
            <a:solidFill>
              <a:srgbClr val="A5B7C6"/>
            </a:solidFill>
            <a:prstDash val="dash"/>
            <a:round/>
            <a:headEnd len="med" w="med" type="none"/>
            <a:tailEnd len="med" w="med" type="none"/>
          </a:ln>
        </p:spPr>
      </p:cxnSp>
      <p:sp>
        <p:nvSpPr>
          <p:cNvPr id="14193" name="Google Shape;14193;p94"/>
          <p:cNvSpPr txBox="1"/>
          <p:nvPr>
            <p:ph idx="4294967295" type="title"/>
          </p:nvPr>
        </p:nvSpPr>
        <p:spPr>
          <a:xfrm>
            <a:off x="5138997"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2017</a:t>
            </a:r>
            <a:endParaRPr b="1" sz="900">
              <a:latin typeface="Arial"/>
              <a:ea typeface="Arial"/>
              <a:cs typeface="Arial"/>
              <a:sym typeface="Arial"/>
            </a:endParaRPr>
          </a:p>
        </p:txBody>
      </p:sp>
      <p:sp>
        <p:nvSpPr>
          <p:cNvPr id="14194" name="Google Shape;14194;p94"/>
          <p:cNvSpPr txBox="1"/>
          <p:nvPr>
            <p:ph idx="4294967295" type="title"/>
          </p:nvPr>
        </p:nvSpPr>
        <p:spPr>
          <a:xfrm>
            <a:off x="59046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2018</a:t>
            </a:r>
            <a:endParaRPr b="1" sz="900">
              <a:latin typeface="Arial"/>
              <a:ea typeface="Arial"/>
              <a:cs typeface="Arial"/>
              <a:sym typeface="Arial"/>
            </a:endParaRPr>
          </a:p>
        </p:txBody>
      </p:sp>
      <p:sp>
        <p:nvSpPr>
          <p:cNvPr id="14195" name="Google Shape;14195;p94"/>
          <p:cNvSpPr txBox="1"/>
          <p:nvPr>
            <p:ph idx="4294967295" type="title"/>
          </p:nvPr>
        </p:nvSpPr>
        <p:spPr>
          <a:xfrm>
            <a:off x="66968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2019</a:t>
            </a:r>
            <a:endParaRPr b="1" sz="900">
              <a:latin typeface="Arial"/>
              <a:ea typeface="Arial"/>
              <a:cs typeface="Arial"/>
              <a:sym typeface="Arial"/>
            </a:endParaRPr>
          </a:p>
        </p:txBody>
      </p:sp>
      <p:sp>
        <p:nvSpPr>
          <p:cNvPr id="14196" name="Google Shape;14196;p94"/>
          <p:cNvSpPr txBox="1"/>
          <p:nvPr>
            <p:ph idx="4294967295" type="title"/>
          </p:nvPr>
        </p:nvSpPr>
        <p:spPr>
          <a:xfrm>
            <a:off x="74889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2020</a:t>
            </a:r>
            <a:endParaRPr b="1" sz="900">
              <a:latin typeface="Arial"/>
              <a:ea typeface="Arial"/>
              <a:cs typeface="Arial"/>
              <a:sym typeface="Arial"/>
            </a:endParaRPr>
          </a:p>
        </p:txBody>
      </p:sp>
      <p:sp>
        <p:nvSpPr>
          <p:cNvPr id="14197" name="Google Shape;14197;p94"/>
          <p:cNvSpPr/>
          <p:nvPr/>
        </p:nvSpPr>
        <p:spPr>
          <a:xfrm>
            <a:off x="6865977" y="4092071"/>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98" name="Google Shape;14198;p94"/>
          <p:cNvGrpSpPr/>
          <p:nvPr/>
        </p:nvGrpSpPr>
        <p:grpSpPr>
          <a:xfrm>
            <a:off x="5307356" y="4111119"/>
            <a:ext cx="206115" cy="206115"/>
            <a:chOff x="1049375" y="2680675"/>
            <a:chExt cx="297725" cy="297725"/>
          </a:xfrm>
        </p:grpSpPr>
        <p:sp>
          <p:nvSpPr>
            <p:cNvPr id="14199" name="Google Shape;14199;p9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9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1" name="Google Shape;14201;p94"/>
          <p:cNvGrpSpPr/>
          <p:nvPr/>
        </p:nvGrpSpPr>
        <p:grpSpPr>
          <a:xfrm>
            <a:off x="7653299" y="2121502"/>
            <a:ext cx="205578" cy="204332"/>
            <a:chOff x="5045775" y="1946400"/>
            <a:chExt cx="296950" cy="295150"/>
          </a:xfrm>
        </p:grpSpPr>
        <p:sp>
          <p:nvSpPr>
            <p:cNvPr id="14202" name="Google Shape;14202;p94"/>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94"/>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4" name="Google Shape;14204;p94"/>
          <p:cNvGrpSpPr/>
          <p:nvPr/>
        </p:nvGrpSpPr>
        <p:grpSpPr>
          <a:xfrm>
            <a:off x="6076163" y="2127191"/>
            <a:ext cx="205042" cy="204505"/>
            <a:chOff x="3599700" y="1954475"/>
            <a:chExt cx="296175" cy="295400"/>
          </a:xfrm>
        </p:grpSpPr>
        <p:sp>
          <p:nvSpPr>
            <p:cNvPr id="14205" name="Google Shape;14205;p94"/>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94"/>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94"/>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8" name="Google Shape;14208;p94"/>
          <p:cNvGrpSpPr/>
          <p:nvPr/>
        </p:nvGrpSpPr>
        <p:grpSpPr>
          <a:xfrm>
            <a:off x="4485399" y="2145958"/>
            <a:ext cx="205596" cy="155421"/>
            <a:chOff x="3962775" y="1990700"/>
            <a:chExt cx="296975" cy="224500"/>
          </a:xfrm>
        </p:grpSpPr>
        <p:sp>
          <p:nvSpPr>
            <p:cNvPr id="14209" name="Google Shape;14209;p94"/>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94"/>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94"/>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94"/>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3" name="Google Shape;14213;p94"/>
          <p:cNvSpPr txBox="1"/>
          <p:nvPr/>
        </p:nvSpPr>
        <p:spPr>
          <a:xfrm>
            <a:off x="6405263"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 cold place full of iron oxide”</a:t>
            </a:r>
            <a:endParaRPr sz="800">
              <a:solidFill>
                <a:srgbClr val="A5B7C6"/>
              </a:solidFill>
            </a:endParaRPr>
          </a:p>
        </p:txBody>
      </p:sp>
      <p:sp>
        <p:nvSpPr>
          <p:cNvPr id="14214" name="Google Shape;14214;p94"/>
          <p:cNvSpPr txBox="1"/>
          <p:nvPr/>
        </p:nvSpPr>
        <p:spPr>
          <a:xfrm>
            <a:off x="4827411"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4215" name="Google Shape;14215;p94"/>
          <p:cNvSpPr txBox="1"/>
          <p:nvPr/>
        </p:nvSpPr>
        <p:spPr>
          <a:xfrm>
            <a:off x="5626377" y="351239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4216" name="Google Shape;14216;p94"/>
          <p:cNvSpPr txBox="1"/>
          <p:nvPr/>
        </p:nvSpPr>
        <p:spPr>
          <a:xfrm>
            <a:off x="71787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4217" name="Google Shape;14217;p94"/>
          <p:cNvSpPr txBox="1"/>
          <p:nvPr/>
        </p:nvSpPr>
        <p:spPr>
          <a:xfrm>
            <a:off x="40373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221" name="Shape 14221"/>
        <p:cNvGrpSpPr/>
        <p:nvPr/>
      </p:nvGrpSpPr>
      <p:grpSpPr>
        <a:xfrm>
          <a:off x="0" y="0"/>
          <a:ext cx="0" cy="0"/>
          <a:chOff x="0" y="0"/>
          <a:chExt cx="0" cy="0"/>
        </a:xfrm>
      </p:grpSpPr>
      <p:sp>
        <p:nvSpPr>
          <p:cNvPr id="14222" name="Google Shape;14222;p95"/>
          <p:cNvSpPr/>
          <p:nvPr/>
        </p:nvSpPr>
        <p:spPr>
          <a:xfrm>
            <a:off x="3439355" y="234297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95"/>
          <p:cNvSpPr/>
          <p:nvPr/>
        </p:nvSpPr>
        <p:spPr>
          <a:xfrm>
            <a:off x="6549404" y="20940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95"/>
          <p:cNvSpPr/>
          <p:nvPr/>
        </p:nvSpPr>
        <p:spPr>
          <a:xfrm>
            <a:off x="1048350" y="434997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95"/>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grpSp>
        <p:nvGrpSpPr>
          <p:cNvPr id="14226" name="Google Shape;14226;p95"/>
          <p:cNvGrpSpPr/>
          <p:nvPr/>
        </p:nvGrpSpPr>
        <p:grpSpPr>
          <a:xfrm>
            <a:off x="1494592" y="1933354"/>
            <a:ext cx="763219" cy="763219"/>
            <a:chOff x="4049800" y="640400"/>
            <a:chExt cx="858900" cy="858900"/>
          </a:xfrm>
        </p:grpSpPr>
        <p:sp>
          <p:nvSpPr>
            <p:cNvPr id="14227" name="Google Shape;14227;p95"/>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95"/>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29" name="Google Shape;14229;p95"/>
          <p:cNvSpPr/>
          <p:nvPr/>
        </p:nvSpPr>
        <p:spPr>
          <a:xfrm>
            <a:off x="1210102" y="2917440"/>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95"/>
          <p:cNvSpPr/>
          <p:nvPr/>
        </p:nvSpPr>
        <p:spPr>
          <a:xfrm>
            <a:off x="1759085" y="426976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31" name="Google Shape;14231;p95"/>
          <p:cNvCxnSpPr>
            <a:stCxn id="14227" idx="4"/>
            <a:endCxn id="14229" idx="0"/>
          </p:cNvCxnSpPr>
          <p:nvPr/>
        </p:nvCxnSpPr>
        <p:spPr>
          <a:xfrm>
            <a:off x="1876201" y="269657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14232" name="Google Shape;14232;p95"/>
          <p:cNvCxnSpPr/>
          <p:nvPr/>
        </p:nvCxnSpPr>
        <p:spPr>
          <a:xfrm>
            <a:off x="1876179" y="4048889"/>
            <a:ext cx="0" cy="220800"/>
          </a:xfrm>
          <a:prstGeom prst="straightConnector1">
            <a:avLst/>
          </a:prstGeom>
          <a:noFill/>
          <a:ln cap="flat" cmpd="sng" w="9525">
            <a:solidFill>
              <a:srgbClr val="D7DFE5"/>
            </a:solidFill>
            <a:prstDash val="solid"/>
            <a:round/>
            <a:headEnd len="med" w="med" type="none"/>
            <a:tailEnd len="med" w="med" type="none"/>
          </a:ln>
        </p:spPr>
      </p:cxnSp>
      <p:sp>
        <p:nvSpPr>
          <p:cNvPr id="14233" name="Google Shape;14233;p95"/>
          <p:cNvSpPr txBox="1"/>
          <p:nvPr/>
        </p:nvSpPr>
        <p:spPr>
          <a:xfrm>
            <a:off x="1297398" y="346550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14234" name="Google Shape;14234;p95"/>
          <p:cNvCxnSpPr/>
          <p:nvPr/>
        </p:nvCxnSpPr>
        <p:spPr>
          <a:xfrm>
            <a:off x="1621737" y="3334746"/>
            <a:ext cx="508800" cy="0"/>
          </a:xfrm>
          <a:prstGeom prst="straightConnector1">
            <a:avLst/>
          </a:prstGeom>
          <a:noFill/>
          <a:ln cap="flat" cmpd="sng" w="19050">
            <a:solidFill>
              <a:srgbClr val="A5B7C6"/>
            </a:solidFill>
            <a:prstDash val="solid"/>
            <a:round/>
            <a:headEnd len="med" w="med" type="none"/>
            <a:tailEnd len="med" w="med" type="none"/>
          </a:ln>
        </p:spPr>
      </p:cxnSp>
      <p:sp>
        <p:nvSpPr>
          <p:cNvPr id="14235" name="Google Shape;14235;p95"/>
          <p:cNvSpPr txBox="1"/>
          <p:nvPr/>
        </p:nvSpPr>
        <p:spPr>
          <a:xfrm>
            <a:off x="1454136" y="308104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14236" name="Google Shape;14236;p95"/>
          <p:cNvSpPr txBox="1"/>
          <p:nvPr/>
        </p:nvSpPr>
        <p:spPr>
          <a:xfrm>
            <a:off x="1585964" y="2132282"/>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grpSp>
        <p:nvGrpSpPr>
          <p:cNvPr id="14237" name="Google Shape;14237;p95"/>
          <p:cNvGrpSpPr/>
          <p:nvPr/>
        </p:nvGrpSpPr>
        <p:grpSpPr>
          <a:xfrm>
            <a:off x="3576485" y="2515941"/>
            <a:ext cx="1443832" cy="1443832"/>
            <a:chOff x="5681300" y="2527788"/>
            <a:chExt cx="805800" cy="805800"/>
          </a:xfrm>
        </p:grpSpPr>
        <p:sp>
          <p:nvSpPr>
            <p:cNvPr id="14238" name="Google Shape;14238;p9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9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0" name="Google Shape;14240;p95"/>
          <p:cNvGrpSpPr/>
          <p:nvPr/>
        </p:nvGrpSpPr>
        <p:grpSpPr>
          <a:xfrm>
            <a:off x="6240886" y="2131713"/>
            <a:ext cx="626590" cy="626590"/>
            <a:chOff x="5681300" y="2527788"/>
            <a:chExt cx="805800" cy="805800"/>
          </a:xfrm>
        </p:grpSpPr>
        <p:sp>
          <p:nvSpPr>
            <p:cNvPr id="14241" name="Google Shape;14241;p9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95"/>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3" name="Google Shape;14243;p95"/>
          <p:cNvSpPr txBox="1"/>
          <p:nvPr/>
        </p:nvSpPr>
        <p:spPr>
          <a:xfrm>
            <a:off x="6993115" y="22240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4244" name="Google Shape;14244;p95"/>
          <p:cNvSpPr/>
          <p:nvPr/>
        </p:nvSpPr>
        <p:spPr>
          <a:xfrm>
            <a:off x="6549404" y="28861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45" name="Google Shape;14245;p95"/>
          <p:cNvGrpSpPr/>
          <p:nvPr/>
        </p:nvGrpSpPr>
        <p:grpSpPr>
          <a:xfrm>
            <a:off x="6240886" y="2923813"/>
            <a:ext cx="626590" cy="626590"/>
            <a:chOff x="5681300" y="2527788"/>
            <a:chExt cx="805800" cy="805800"/>
          </a:xfrm>
        </p:grpSpPr>
        <p:sp>
          <p:nvSpPr>
            <p:cNvPr id="14246" name="Google Shape;14246;p9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95"/>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8" name="Google Shape;14248;p95"/>
          <p:cNvSpPr txBox="1"/>
          <p:nvPr/>
        </p:nvSpPr>
        <p:spPr>
          <a:xfrm>
            <a:off x="6993115" y="30161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4249" name="Google Shape;14249;p95"/>
          <p:cNvSpPr/>
          <p:nvPr/>
        </p:nvSpPr>
        <p:spPr>
          <a:xfrm>
            <a:off x="6549404" y="36782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50" name="Google Shape;14250;p95"/>
          <p:cNvGrpSpPr/>
          <p:nvPr/>
        </p:nvGrpSpPr>
        <p:grpSpPr>
          <a:xfrm>
            <a:off x="6240886" y="3715913"/>
            <a:ext cx="626590" cy="626590"/>
            <a:chOff x="5681300" y="2527788"/>
            <a:chExt cx="805800" cy="805800"/>
          </a:xfrm>
        </p:grpSpPr>
        <p:sp>
          <p:nvSpPr>
            <p:cNvPr id="14251" name="Google Shape;14251;p9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95"/>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53" name="Google Shape;14253;p95"/>
          <p:cNvSpPr txBox="1"/>
          <p:nvPr/>
        </p:nvSpPr>
        <p:spPr>
          <a:xfrm>
            <a:off x="6993115" y="38082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4254" name="Google Shape;14254;p95"/>
          <p:cNvSpPr/>
          <p:nvPr/>
        </p:nvSpPr>
        <p:spPr>
          <a:xfrm>
            <a:off x="4229854" y="22775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95"/>
          <p:cNvSpPr/>
          <p:nvPr/>
        </p:nvSpPr>
        <p:spPr>
          <a:xfrm>
            <a:off x="4229854" y="406107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95"/>
          <p:cNvSpPr/>
          <p:nvPr/>
        </p:nvSpPr>
        <p:spPr>
          <a:xfrm>
            <a:off x="5157904" y="316931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57" name="Google Shape;14257;p95"/>
          <p:cNvCxnSpPr>
            <a:stCxn id="14256" idx="6"/>
            <a:endCxn id="14242" idx="2"/>
          </p:cNvCxnSpPr>
          <p:nvPr/>
        </p:nvCxnSpPr>
        <p:spPr>
          <a:xfrm flipH="1" rot="10800000">
            <a:off x="5295004" y="2444962"/>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4258" name="Google Shape;14258;p95"/>
          <p:cNvCxnSpPr>
            <a:stCxn id="14256" idx="6"/>
            <a:endCxn id="14252" idx="2"/>
          </p:cNvCxnSpPr>
          <p:nvPr/>
        </p:nvCxnSpPr>
        <p:spPr>
          <a:xfrm>
            <a:off x="5295004" y="3237862"/>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4259" name="Google Shape;14259;p95"/>
          <p:cNvCxnSpPr>
            <a:stCxn id="14256" idx="6"/>
            <a:endCxn id="14247" idx="2"/>
          </p:cNvCxnSpPr>
          <p:nvPr/>
        </p:nvCxnSpPr>
        <p:spPr>
          <a:xfrm flipH="1" rot="10800000">
            <a:off x="5295004" y="3236962"/>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4260" name="Google Shape;14260;p95"/>
          <p:cNvSpPr txBox="1"/>
          <p:nvPr/>
        </p:nvSpPr>
        <p:spPr>
          <a:xfrm>
            <a:off x="3800713" y="292451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264" name="Shape 14264"/>
        <p:cNvGrpSpPr/>
        <p:nvPr/>
      </p:nvGrpSpPr>
      <p:grpSpPr>
        <a:xfrm>
          <a:off x="0" y="0"/>
          <a:ext cx="0" cy="0"/>
          <a:chOff x="0" y="0"/>
          <a:chExt cx="0" cy="0"/>
        </a:xfrm>
      </p:grpSpPr>
      <p:sp>
        <p:nvSpPr>
          <p:cNvPr id="14265" name="Google Shape;14265;p96"/>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14266" name="Google Shape;14266;p96"/>
          <p:cNvSpPr/>
          <p:nvPr/>
        </p:nvSpPr>
        <p:spPr>
          <a:xfrm>
            <a:off x="1042813" y="1924366"/>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67" name="Google Shape;14267;p96"/>
          <p:cNvGrpSpPr/>
          <p:nvPr/>
        </p:nvGrpSpPr>
        <p:grpSpPr>
          <a:xfrm>
            <a:off x="2541658" y="1924331"/>
            <a:ext cx="356737" cy="353239"/>
            <a:chOff x="3192838" y="1931233"/>
            <a:chExt cx="298300" cy="295375"/>
          </a:xfrm>
        </p:grpSpPr>
        <p:sp>
          <p:nvSpPr>
            <p:cNvPr id="14268" name="Google Shape;14268;p96"/>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96"/>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96"/>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96"/>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96"/>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96"/>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96"/>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96"/>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96"/>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96"/>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96"/>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96"/>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96"/>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96"/>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96"/>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96"/>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96"/>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96"/>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96"/>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96"/>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96"/>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96"/>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96"/>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96"/>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2" name="Google Shape;14292;p96"/>
          <p:cNvGrpSpPr/>
          <p:nvPr/>
        </p:nvGrpSpPr>
        <p:grpSpPr>
          <a:xfrm>
            <a:off x="3272903" y="1922986"/>
            <a:ext cx="342506" cy="355302"/>
            <a:chOff x="3676863" y="1930108"/>
            <a:chExt cx="286400" cy="297100"/>
          </a:xfrm>
        </p:grpSpPr>
        <p:sp>
          <p:nvSpPr>
            <p:cNvPr id="14293" name="Google Shape;14293;p96"/>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96"/>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96"/>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6" name="Google Shape;14296;p96"/>
          <p:cNvGrpSpPr/>
          <p:nvPr/>
        </p:nvGrpSpPr>
        <p:grpSpPr>
          <a:xfrm>
            <a:off x="1797586" y="1922149"/>
            <a:ext cx="357454" cy="356139"/>
            <a:chOff x="2698088" y="1929408"/>
            <a:chExt cx="298900" cy="297800"/>
          </a:xfrm>
        </p:grpSpPr>
        <p:sp>
          <p:nvSpPr>
            <p:cNvPr id="14297" name="Google Shape;14297;p96"/>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96"/>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9" name="Google Shape;14299;p96"/>
          <p:cNvGrpSpPr/>
          <p:nvPr/>
        </p:nvGrpSpPr>
        <p:grpSpPr>
          <a:xfrm>
            <a:off x="4822994" y="1923674"/>
            <a:ext cx="288391" cy="354734"/>
            <a:chOff x="4718163" y="1930683"/>
            <a:chExt cx="241150" cy="296625"/>
          </a:xfrm>
        </p:grpSpPr>
        <p:sp>
          <p:nvSpPr>
            <p:cNvPr id="14300" name="Google Shape;14300;p96"/>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96"/>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96"/>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96"/>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96"/>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96"/>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96"/>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96"/>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8" name="Google Shape;14308;p96"/>
          <p:cNvGrpSpPr/>
          <p:nvPr/>
        </p:nvGrpSpPr>
        <p:grpSpPr>
          <a:xfrm>
            <a:off x="5516509" y="1922268"/>
            <a:ext cx="356019" cy="355302"/>
            <a:chOff x="5170638" y="1929508"/>
            <a:chExt cx="297700" cy="297100"/>
          </a:xfrm>
        </p:grpSpPr>
        <p:sp>
          <p:nvSpPr>
            <p:cNvPr id="14309" name="Google Shape;14309;p96"/>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96"/>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96"/>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96"/>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96"/>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96"/>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5" name="Google Shape;14315;p96"/>
          <p:cNvGrpSpPr/>
          <p:nvPr/>
        </p:nvGrpSpPr>
        <p:grpSpPr>
          <a:xfrm>
            <a:off x="6274094" y="1923674"/>
            <a:ext cx="356019" cy="353897"/>
            <a:chOff x="5676688" y="1930683"/>
            <a:chExt cx="297700" cy="295925"/>
          </a:xfrm>
        </p:grpSpPr>
        <p:sp>
          <p:nvSpPr>
            <p:cNvPr id="14316" name="Google Shape;14316;p96"/>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96"/>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96"/>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96"/>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0" name="Google Shape;14320;p96"/>
          <p:cNvSpPr/>
          <p:nvPr/>
        </p:nvSpPr>
        <p:spPr>
          <a:xfrm>
            <a:off x="7034468" y="1925083"/>
            <a:ext cx="302622" cy="357454"/>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21" name="Google Shape;14321;p96"/>
          <p:cNvGrpSpPr/>
          <p:nvPr/>
        </p:nvGrpSpPr>
        <p:grpSpPr>
          <a:xfrm>
            <a:off x="7742295" y="1924391"/>
            <a:ext cx="354614" cy="355332"/>
            <a:chOff x="6649513" y="1931283"/>
            <a:chExt cx="296525" cy="297125"/>
          </a:xfrm>
        </p:grpSpPr>
        <p:sp>
          <p:nvSpPr>
            <p:cNvPr id="14322" name="Google Shape;14322;p96"/>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96"/>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96"/>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5" name="Google Shape;14325;p96"/>
          <p:cNvGrpSpPr/>
          <p:nvPr/>
        </p:nvGrpSpPr>
        <p:grpSpPr>
          <a:xfrm>
            <a:off x="7740143" y="2448434"/>
            <a:ext cx="356767" cy="354584"/>
            <a:chOff x="6647713" y="2369483"/>
            <a:chExt cx="298325" cy="296500"/>
          </a:xfrm>
        </p:grpSpPr>
        <p:sp>
          <p:nvSpPr>
            <p:cNvPr id="14326" name="Google Shape;14326;p96"/>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96"/>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96"/>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9" name="Google Shape;14329;p96"/>
          <p:cNvGrpSpPr/>
          <p:nvPr/>
        </p:nvGrpSpPr>
        <p:grpSpPr>
          <a:xfrm>
            <a:off x="7007492" y="2448434"/>
            <a:ext cx="355302" cy="354584"/>
            <a:chOff x="6162513" y="2369483"/>
            <a:chExt cx="297100" cy="296500"/>
          </a:xfrm>
        </p:grpSpPr>
        <p:sp>
          <p:nvSpPr>
            <p:cNvPr id="14330" name="Google Shape;14330;p96"/>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96"/>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96"/>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96"/>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96"/>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96"/>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6" name="Google Shape;14336;p96"/>
          <p:cNvGrpSpPr/>
          <p:nvPr/>
        </p:nvGrpSpPr>
        <p:grpSpPr>
          <a:xfrm>
            <a:off x="6273376" y="2449122"/>
            <a:ext cx="356019" cy="354614"/>
            <a:chOff x="5676088" y="2370058"/>
            <a:chExt cx="297700" cy="296525"/>
          </a:xfrm>
        </p:grpSpPr>
        <p:sp>
          <p:nvSpPr>
            <p:cNvPr id="14337" name="Google Shape;14337;p96"/>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96"/>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96"/>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96"/>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96"/>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2" name="Google Shape;14342;p96"/>
          <p:cNvGrpSpPr/>
          <p:nvPr/>
        </p:nvGrpSpPr>
        <p:grpSpPr>
          <a:xfrm>
            <a:off x="5514356" y="2449122"/>
            <a:ext cx="356049" cy="355332"/>
            <a:chOff x="5168838" y="2370058"/>
            <a:chExt cx="297725" cy="297125"/>
          </a:xfrm>
        </p:grpSpPr>
        <p:sp>
          <p:nvSpPr>
            <p:cNvPr id="14343" name="Google Shape;14343;p96"/>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96"/>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96"/>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96"/>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96"/>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96"/>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96"/>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96"/>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96"/>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96"/>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3" name="Google Shape;14353;p96"/>
          <p:cNvGrpSpPr/>
          <p:nvPr/>
        </p:nvGrpSpPr>
        <p:grpSpPr>
          <a:xfrm>
            <a:off x="4770285" y="2512505"/>
            <a:ext cx="355332" cy="227849"/>
            <a:chOff x="4674088" y="2423058"/>
            <a:chExt cx="297125" cy="190525"/>
          </a:xfrm>
        </p:grpSpPr>
        <p:sp>
          <p:nvSpPr>
            <p:cNvPr id="14354" name="Google Shape;14354;p96"/>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96"/>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96"/>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96"/>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96"/>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59" name="Google Shape;14359;p96"/>
          <p:cNvSpPr/>
          <p:nvPr/>
        </p:nvSpPr>
        <p:spPr>
          <a:xfrm>
            <a:off x="4088105" y="2734489"/>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96"/>
          <p:cNvSpPr/>
          <p:nvPr/>
        </p:nvSpPr>
        <p:spPr>
          <a:xfrm>
            <a:off x="4318814" y="2701154"/>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96"/>
          <p:cNvSpPr/>
          <p:nvPr/>
        </p:nvSpPr>
        <p:spPr>
          <a:xfrm>
            <a:off x="4318814" y="2728898"/>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96"/>
          <p:cNvSpPr/>
          <p:nvPr/>
        </p:nvSpPr>
        <p:spPr>
          <a:xfrm>
            <a:off x="4318814" y="2672662"/>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96"/>
          <p:cNvSpPr/>
          <p:nvPr/>
        </p:nvSpPr>
        <p:spPr>
          <a:xfrm>
            <a:off x="4318814" y="2644888"/>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96"/>
          <p:cNvSpPr/>
          <p:nvPr/>
        </p:nvSpPr>
        <p:spPr>
          <a:xfrm>
            <a:off x="4318814" y="2617830"/>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96"/>
          <p:cNvSpPr/>
          <p:nvPr/>
        </p:nvSpPr>
        <p:spPr>
          <a:xfrm>
            <a:off x="4318814" y="2590086"/>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96"/>
          <p:cNvSpPr/>
          <p:nvPr/>
        </p:nvSpPr>
        <p:spPr>
          <a:xfrm>
            <a:off x="4273250" y="2748122"/>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96"/>
          <p:cNvSpPr/>
          <p:nvPr/>
        </p:nvSpPr>
        <p:spPr>
          <a:xfrm>
            <a:off x="4273250" y="2692603"/>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96"/>
          <p:cNvSpPr/>
          <p:nvPr/>
        </p:nvSpPr>
        <p:spPr>
          <a:xfrm>
            <a:off x="4273250" y="2719660"/>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96"/>
          <p:cNvSpPr/>
          <p:nvPr/>
        </p:nvSpPr>
        <p:spPr>
          <a:xfrm>
            <a:off x="4273250" y="2665546"/>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96"/>
          <p:cNvSpPr/>
          <p:nvPr/>
        </p:nvSpPr>
        <p:spPr>
          <a:xfrm>
            <a:off x="4135821" y="2679060"/>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96"/>
          <p:cNvSpPr/>
          <p:nvPr/>
        </p:nvSpPr>
        <p:spPr>
          <a:xfrm>
            <a:off x="4135821" y="2623541"/>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96"/>
          <p:cNvSpPr/>
          <p:nvPr/>
        </p:nvSpPr>
        <p:spPr>
          <a:xfrm>
            <a:off x="4135821" y="2651315"/>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96"/>
          <p:cNvSpPr/>
          <p:nvPr/>
        </p:nvSpPr>
        <p:spPr>
          <a:xfrm>
            <a:off x="4135821" y="2707552"/>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96"/>
          <p:cNvSpPr/>
          <p:nvPr/>
        </p:nvSpPr>
        <p:spPr>
          <a:xfrm>
            <a:off x="4135821" y="2735326"/>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96"/>
          <p:cNvSpPr/>
          <p:nvPr/>
        </p:nvSpPr>
        <p:spPr>
          <a:xfrm>
            <a:off x="4261859" y="2515313"/>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96"/>
          <p:cNvSpPr/>
          <p:nvPr/>
        </p:nvSpPr>
        <p:spPr>
          <a:xfrm>
            <a:off x="4316691"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96"/>
          <p:cNvSpPr/>
          <p:nvPr/>
        </p:nvSpPr>
        <p:spPr>
          <a:xfrm>
            <a:off x="4073874" y="2515313"/>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96"/>
          <p:cNvSpPr/>
          <p:nvPr/>
        </p:nvSpPr>
        <p:spPr>
          <a:xfrm>
            <a:off x="4288916" y="2515313"/>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96"/>
          <p:cNvSpPr/>
          <p:nvPr/>
        </p:nvSpPr>
        <p:spPr>
          <a:xfrm>
            <a:off x="4101648"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96"/>
          <p:cNvSpPr/>
          <p:nvPr/>
        </p:nvSpPr>
        <p:spPr>
          <a:xfrm>
            <a:off x="4233368" y="2515313"/>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96"/>
          <p:cNvSpPr/>
          <p:nvPr/>
        </p:nvSpPr>
        <p:spPr>
          <a:xfrm>
            <a:off x="4129423" y="2515313"/>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96"/>
          <p:cNvSpPr/>
          <p:nvPr/>
        </p:nvSpPr>
        <p:spPr>
          <a:xfrm>
            <a:off x="4385036" y="2501082"/>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96"/>
          <p:cNvSpPr/>
          <p:nvPr/>
        </p:nvSpPr>
        <p:spPr>
          <a:xfrm>
            <a:off x="4073874" y="2479018"/>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96"/>
          <p:cNvSpPr/>
          <p:nvPr/>
        </p:nvSpPr>
        <p:spPr>
          <a:xfrm>
            <a:off x="4399267" y="2627099"/>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96"/>
          <p:cNvSpPr/>
          <p:nvPr/>
        </p:nvSpPr>
        <p:spPr>
          <a:xfrm>
            <a:off x="4399267" y="2572267"/>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96"/>
          <p:cNvSpPr/>
          <p:nvPr/>
        </p:nvSpPr>
        <p:spPr>
          <a:xfrm>
            <a:off x="4399267" y="2654873"/>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96"/>
          <p:cNvSpPr/>
          <p:nvPr/>
        </p:nvSpPr>
        <p:spPr>
          <a:xfrm>
            <a:off x="4399267" y="2600042"/>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96"/>
          <p:cNvSpPr/>
          <p:nvPr/>
        </p:nvSpPr>
        <p:spPr>
          <a:xfrm>
            <a:off x="4399267" y="2711110"/>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96"/>
          <p:cNvSpPr/>
          <p:nvPr/>
        </p:nvSpPr>
        <p:spPr>
          <a:xfrm>
            <a:off x="4399267" y="2738884"/>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96"/>
          <p:cNvSpPr/>
          <p:nvPr/>
        </p:nvSpPr>
        <p:spPr>
          <a:xfrm>
            <a:off x="4399267" y="2682618"/>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96"/>
          <p:cNvSpPr/>
          <p:nvPr/>
        </p:nvSpPr>
        <p:spPr>
          <a:xfrm>
            <a:off x="4022630" y="2449091"/>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2" name="Google Shape;14392;p96"/>
          <p:cNvGrpSpPr/>
          <p:nvPr/>
        </p:nvGrpSpPr>
        <p:grpSpPr>
          <a:xfrm>
            <a:off x="3245846" y="2447657"/>
            <a:ext cx="361730" cy="358919"/>
            <a:chOff x="3654238" y="2368833"/>
            <a:chExt cx="302475" cy="300125"/>
          </a:xfrm>
        </p:grpSpPr>
        <p:sp>
          <p:nvSpPr>
            <p:cNvPr id="14393" name="Google Shape;14393;p96"/>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96"/>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96"/>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96"/>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96"/>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96"/>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96"/>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96"/>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96"/>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96"/>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96"/>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96"/>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5" name="Google Shape;14405;p96"/>
          <p:cNvGrpSpPr/>
          <p:nvPr/>
        </p:nvGrpSpPr>
        <p:grpSpPr>
          <a:xfrm>
            <a:off x="2544498" y="2447627"/>
            <a:ext cx="353179" cy="355332"/>
            <a:chOff x="3195213" y="2368808"/>
            <a:chExt cx="295325" cy="297125"/>
          </a:xfrm>
        </p:grpSpPr>
        <p:sp>
          <p:nvSpPr>
            <p:cNvPr id="14406" name="Google Shape;14406;p96"/>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96"/>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96"/>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96"/>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96"/>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96"/>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96"/>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96"/>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96"/>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96"/>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96"/>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96"/>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8" name="Google Shape;14418;p96"/>
          <p:cNvGrpSpPr/>
          <p:nvPr/>
        </p:nvGrpSpPr>
        <p:grpSpPr>
          <a:xfrm>
            <a:off x="1781202" y="2448434"/>
            <a:ext cx="368158" cy="355302"/>
            <a:chOff x="2684388" y="2369483"/>
            <a:chExt cx="307850" cy="297100"/>
          </a:xfrm>
        </p:grpSpPr>
        <p:sp>
          <p:nvSpPr>
            <p:cNvPr id="14419" name="Google Shape;14419;p96"/>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96"/>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96"/>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96"/>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23" name="Google Shape;14423;p96"/>
          <p:cNvSpPr/>
          <p:nvPr/>
        </p:nvSpPr>
        <p:spPr>
          <a:xfrm>
            <a:off x="1042813" y="2449001"/>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4" name="Google Shape;14424;p96"/>
          <p:cNvGrpSpPr/>
          <p:nvPr/>
        </p:nvGrpSpPr>
        <p:grpSpPr>
          <a:xfrm>
            <a:off x="1041406" y="2992390"/>
            <a:ext cx="356767" cy="356737"/>
            <a:chOff x="2193213" y="2824333"/>
            <a:chExt cx="298325" cy="298300"/>
          </a:xfrm>
        </p:grpSpPr>
        <p:sp>
          <p:nvSpPr>
            <p:cNvPr id="14425" name="Google Shape;14425;p96"/>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96"/>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96"/>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96"/>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96"/>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96"/>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96"/>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96"/>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96"/>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96"/>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96"/>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96"/>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96"/>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96"/>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96"/>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96"/>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1" name="Google Shape;14441;p96"/>
          <p:cNvSpPr/>
          <p:nvPr/>
        </p:nvSpPr>
        <p:spPr>
          <a:xfrm>
            <a:off x="1775487" y="2990917"/>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2" name="Google Shape;14442;p96"/>
          <p:cNvGrpSpPr/>
          <p:nvPr/>
        </p:nvGrpSpPr>
        <p:grpSpPr>
          <a:xfrm>
            <a:off x="2543093" y="2993077"/>
            <a:ext cx="356019" cy="356737"/>
            <a:chOff x="3194038" y="2824908"/>
            <a:chExt cx="297700" cy="298300"/>
          </a:xfrm>
        </p:grpSpPr>
        <p:sp>
          <p:nvSpPr>
            <p:cNvPr id="14443" name="Google Shape;14443;p96"/>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96"/>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96"/>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96"/>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96"/>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96"/>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96"/>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96"/>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1" name="Google Shape;14451;p96"/>
          <p:cNvGrpSpPr/>
          <p:nvPr/>
        </p:nvGrpSpPr>
        <p:grpSpPr>
          <a:xfrm>
            <a:off x="3233738" y="2992898"/>
            <a:ext cx="370281" cy="356946"/>
            <a:chOff x="3644113" y="2824758"/>
            <a:chExt cx="309625" cy="298475"/>
          </a:xfrm>
        </p:grpSpPr>
        <p:sp>
          <p:nvSpPr>
            <p:cNvPr id="14452" name="Google Shape;14452;p96"/>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96"/>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96"/>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5" name="Google Shape;14455;p96"/>
          <p:cNvGrpSpPr/>
          <p:nvPr/>
        </p:nvGrpSpPr>
        <p:grpSpPr>
          <a:xfrm>
            <a:off x="4022685" y="2993077"/>
            <a:ext cx="356019" cy="352492"/>
            <a:chOff x="4176388" y="2824908"/>
            <a:chExt cx="297700" cy="294750"/>
          </a:xfrm>
        </p:grpSpPr>
        <p:sp>
          <p:nvSpPr>
            <p:cNvPr id="14456" name="Google Shape;14456;p96"/>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96"/>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96"/>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96"/>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96"/>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96"/>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96"/>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96"/>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96"/>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96"/>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96"/>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96"/>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96"/>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96"/>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96"/>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1" name="Google Shape;14471;p96"/>
          <p:cNvGrpSpPr/>
          <p:nvPr/>
        </p:nvGrpSpPr>
        <p:grpSpPr>
          <a:xfrm>
            <a:off x="4769597" y="2990297"/>
            <a:ext cx="356019" cy="358112"/>
            <a:chOff x="4673513" y="2822583"/>
            <a:chExt cx="297700" cy="299450"/>
          </a:xfrm>
        </p:grpSpPr>
        <p:sp>
          <p:nvSpPr>
            <p:cNvPr id="14472" name="Google Shape;14472;p96"/>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96"/>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4" name="Google Shape;14474;p96"/>
          <p:cNvGrpSpPr/>
          <p:nvPr/>
        </p:nvGrpSpPr>
        <p:grpSpPr>
          <a:xfrm>
            <a:off x="5512951" y="3000223"/>
            <a:ext cx="357454" cy="338201"/>
            <a:chOff x="5167663" y="2830883"/>
            <a:chExt cx="298900" cy="282800"/>
          </a:xfrm>
        </p:grpSpPr>
        <p:sp>
          <p:nvSpPr>
            <p:cNvPr id="14475" name="Google Shape;14475;p96"/>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96"/>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96"/>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96"/>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9" name="Google Shape;14479;p96"/>
          <p:cNvGrpSpPr/>
          <p:nvPr/>
        </p:nvGrpSpPr>
        <p:grpSpPr>
          <a:xfrm>
            <a:off x="6296158" y="2992569"/>
            <a:ext cx="309768" cy="355122"/>
            <a:chOff x="5695138" y="2824483"/>
            <a:chExt cx="259025" cy="296950"/>
          </a:xfrm>
        </p:grpSpPr>
        <p:sp>
          <p:nvSpPr>
            <p:cNvPr id="14480" name="Google Shape;14480;p96"/>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96"/>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96"/>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96"/>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4" name="Google Shape;14484;p96"/>
          <p:cNvSpPr/>
          <p:nvPr/>
        </p:nvSpPr>
        <p:spPr>
          <a:xfrm>
            <a:off x="6997425" y="2993040"/>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96"/>
          <p:cNvSpPr/>
          <p:nvPr/>
        </p:nvSpPr>
        <p:spPr>
          <a:xfrm>
            <a:off x="7749323" y="2992352"/>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6" name="Google Shape;14486;p96"/>
          <p:cNvGrpSpPr/>
          <p:nvPr/>
        </p:nvGrpSpPr>
        <p:grpSpPr>
          <a:xfrm>
            <a:off x="7751534" y="3577633"/>
            <a:ext cx="351056" cy="355302"/>
            <a:chOff x="6657238" y="3313708"/>
            <a:chExt cx="293550" cy="297100"/>
          </a:xfrm>
        </p:grpSpPr>
        <p:sp>
          <p:nvSpPr>
            <p:cNvPr id="14487" name="Google Shape;14487;p96"/>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96"/>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96"/>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96"/>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96"/>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96"/>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96"/>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96"/>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96"/>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96"/>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96"/>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96"/>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96"/>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96"/>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96"/>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96"/>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03" name="Google Shape;14503;p96"/>
          <p:cNvSpPr/>
          <p:nvPr/>
        </p:nvSpPr>
        <p:spPr>
          <a:xfrm>
            <a:off x="7126312" y="3730663"/>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96"/>
          <p:cNvSpPr/>
          <p:nvPr/>
        </p:nvSpPr>
        <p:spPr>
          <a:xfrm>
            <a:off x="7126312" y="3757002"/>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96"/>
          <p:cNvSpPr/>
          <p:nvPr/>
        </p:nvSpPr>
        <p:spPr>
          <a:xfrm>
            <a:off x="7149811" y="3781937"/>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96"/>
          <p:cNvSpPr/>
          <p:nvPr/>
        </p:nvSpPr>
        <p:spPr>
          <a:xfrm>
            <a:off x="7007411" y="3579025"/>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07" name="Google Shape;14507;p96"/>
          <p:cNvGrpSpPr/>
          <p:nvPr/>
        </p:nvGrpSpPr>
        <p:grpSpPr>
          <a:xfrm>
            <a:off x="6273376" y="3579068"/>
            <a:ext cx="356019" cy="355302"/>
            <a:chOff x="5676088" y="3314908"/>
            <a:chExt cx="297700" cy="297100"/>
          </a:xfrm>
        </p:grpSpPr>
        <p:sp>
          <p:nvSpPr>
            <p:cNvPr id="14508" name="Google Shape;14508;p96"/>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96"/>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0" name="Google Shape;14510;p96"/>
          <p:cNvGrpSpPr/>
          <p:nvPr/>
        </p:nvGrpSpPr>
        <p:grpSpPr>
          <a:xfrm>
            <a:off x="5513639" y="3576916"/>
            <a:ext cx="356049" cy="355332"/>
            <a:chOff x="5168238" y="3313108"/>
            <a:chExt cx="297725" cy="297125"/>
          </a:xfrm>
        </p:grpSpPr>
        <p:sp>
          <p:nvSpPr>
            <p:cNvPr id="14511" name="Google Shape;14511;p96"/>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96"/>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96"/>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96"/>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96"/>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16" name="Google Shape;14516;p96"/>
          <p:cNvSpPr/>
          <p:nvPr/>
        </p:nvSpPr>
        <p:spPr>
          <a:xfrm>
            <a:off x="4760267" y="3576154"/>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17" name="Google Shape;14517;p96"/>
          <p:cNvGrpSpPr/>
          <p:nvPr/>
        </p:nvGrpSpPr>
        <p:grpSpPr>
          <a:xfrm>
            <a:off x="4024090" y="3577633"/>
            <a:ext cx="351056" cy="355302"/>
            <a:chOff x="4177563" y="3313708"/>
            <a:chExt cx="293550" cy="297100"/>
          </a:xfrm>
        </p:grpSpPr>
        <p:sp>
          <p:nvSpPr>
            <p:cNvPr id="14518" name="Google Shape;14518;p96"/>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96"/>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96"/>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96"/>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96"/>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96"/>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96"/>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96"/>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96"/>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96"/>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96"/>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96"/>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96"/>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31" name="Google Shape;14531;p96"/>
          <p:cNvSpPr/>
          <p:nvPr/>
        </p:nvSpPr>
        <p:spPr>
          <a:xfrm>
            <a:off x="3247951" y="3577470"/>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32" name="Google Shape;14532;p96"/>
          <p:cNvGrpSpPr/>
          <p:nvPr/>
        </p:nvGrpSpPr>
        <p:grpSpPr>
          <a:xfrm>
            <a:off x="2543093" y="3577633"/>
            <a:ext cx="354584" cy="354614"/>
            <a:chOff x="3194038" y="3313708"/>
            <a:chExt cx="296500" cy="296525"/>
          </a:xfrm>
        </p:grpSpPr>
        <p:sp>
          <p:nvSpPr>
            <p:cNvPr id="14533" name="Google Shape;14533;p96"/>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96"/>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96"/>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96"/>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96"/>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96"/>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96"/>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96"/>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96"/>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96"/>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3" name="Google Shape;14543;p96"/>
          <p:cNvGrpSpPr/>
          <p:nvPr/>
        </p:nvGrpSpPr>
        <p:grpSpPr>
          <a:xfrm>
            <a:off x="1778362" y="3587320"/>
            <a:ext cx="359577" cy="338051"/>
            <a:chOff x="2682013" y="3321808"/>
            <a:chExt cx="300675" cy="282675"/>
          </a:xfrm>
        </p:grpSpPr>
        <p:sp>
          <p:nvSpPr>
            <p:cNvPr id="14544" name="Google Shape;14544;p96"/>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96"/>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96"/>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96"/>
          <p:cNvGrpSpPr/>
          <p:nvPr/>
        </p:nvGrpSpPr>
        <p:grpSpPr>
          <a:xfrm>
            <a:off x="1091245" y="3576916"/>
            <a:ext cx="291261" cy="356737"/>
            <a:chOff x="2234888" y="3313108"/>
            <a:chExt cx="243550" cy="298300"/>
          </a:xfrm>
        </p:grpSpPr>
        <p:sp>
          <p:nvSpPr>
            <p:cNvPr id="14548" name="Google Shape;14548;p96"/>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96"/>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96"/>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96"/>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96"/>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96"/>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96"/>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96"/>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6" name="Google Shape;14556;p96"/>
          <p:cNvGrpSpPr/>
          <p:nvPr/>
        </p:nvGrpSpPr>
        <p:grpSpPr>
          <a:xfrm>
            <a:off x="1058508" y="4145805"/>
            <a:ext cx="357454" cy="356019"/>
            <a:chOff x="2207513" y="3788808"/>
            <a:chExt cx="298900" cy="297700"/>
          </a:xfrm>
        </p:grpSpPr>
        <p:sp>
          <p:nvSpPr>
            <p:cNvPr id="14557" name="Google Shape;14557;p96"/>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96"/>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96"/>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96"/>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96"/>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96"/>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3" name="Google Shape;14563;p96"/>
          <p:cNvGrpSpPr/>
          <p:nvPr/>
        </p:nvGrpSpPr>
        <p:grpSpPr>
          <a:xfrm>
            <a:off x="1781920" y="4147061"/>
            <a:ext cx="353897" cy="354046"/>
            <a:chOff x="2684988" y="3789858"/>
            <a:chExt cx="295925" cy="296050"/>
          </a:xfrm>
        </p:grpSpPr>
        <p:sp>
          <p:nvSpPr>
            <p:cNvPr id="14564" name="Google Shape;14564;p96"/>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96"/>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96"/>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96"/>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96"/>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96"/>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96"/>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96"/>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96"/>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96"/>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96"/>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96"/>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6" name="Google Shape;14576;p96"/>
          <p:cNvGrpSpPr/>
          <p:nvPr/>
        </p:nvGrpSpPr>
        <p:grpSpPr>
          <a:xfrm>
            <a:off x="2544498" y="4161412"/>
            <a:ext cx="356019" cy="326899"/>
            <a:chOff x="3195213" y="3801858"/>
            <a:chExt cx="297700" cy="273350"/>
          </a:xfrm>
        </p:grpSpPr>
        <p:sp>
          <p:nvSpPr>
            <p:cNvPr id="14577" name="Google Shape;14577;p96"/>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96"/>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96"/>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96"/>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96"/>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96"/>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96"/>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4" name="Google Shape;14584;p96"/>
          <p:cNvGrpSpPr/>
          <p:nvPr/>
        </p:nvGrpSpPr>
        <p:grpSpPr>
          <a:xfrm>
            <a:off x="3247999" y="4147838"/>
            <a:ext cx="356019" cy="356139"/>
            <a:chOff x="3656038" y="3790508"/>
            <a:chExt cx="297700" cy="297800"/>
          </a:xfrm>
        </p:grpSpPr>
        <p:sp>
          <p:nvSpPr>
            <p:cNvPr id="14585" name="Google Shape;14585;p96"/>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96"/>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96"/>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96"/>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96"/>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0" name="Google Shape;14590;p96"/>
          <p:cNvGrpSpPr/>
          <p:nvPr/>
        </p:nvGrpSpPr>
        <p:grpSpPr>
          <a:xfrm>
            <a:off x="4031151" y="4146473"/>
            <a:ext cx="355330" cy="353179"/>
            <a:chOff x="3688251" y="4146473"/>
            <a:chExt cx="355330" cy="353179"/>
          </a:xfrm>
        </p:grpSpPr>
        <p:sp>
          <p:nvSpPr>
            <p:cNvPr id="14591" name="Google Shape;14591;p96"/>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96"/>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3" name="Google Shape;14593;p96"/>
          <p:cNvGrpSpPr/>
          <p:nvPr/>
        </p:nvGrpSpPr>
        <p:grpSpPr>
          <a:xfrm>
            <a:off x="4769597" y="4146523"/>
            <a:ext cx="356019" cy="356019"/>
            <a:chOff x="4673513" y="3789408"/>
            <a:chExt cx="297700" cy="297700"/>
          </a:xfrm>
        </p:grpSpPr>
        <p:sp>
          <p:nvSpPr>
            <p:cNvPr id="14594" name="Google Shape;14594;p96"/>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96"/>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96"/>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7" name="Google Shape;14597;p96"/>
          <p:cNvGrpSpPr/>
          <p:nvPr/>
        </p:nvGrpSpPr>
        <p:grpSpPr>
          <a:xfrm>
            <a:off x="5522189" y="4146523"/>
            <a:ext cx="356019" cy="353179"/>
            <a:chOff x="5175388" y="3789408"/>
            <a:chExt cx="297700" cy="295325"/>
          </a:xfrm>
        </p:grpSpPr>
        <p:sp>
          <p:nvSpPr>
            <p:cNvPr id="14598" name="Google Shape;14598;p96"/>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96"/>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96"/>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1" name="Google Shape;14601;p96"/>
          <p:cNvGrpSpPr/>
          <p:nvPr/>
        </p:nvGrpSpPr>
        <p:grpSpPr>
          <a:xfrm>
            <a:off x="6273376" y="4145805"/>
            <a:ext cx="364570" cy="355750"/>
            <a:chOff x="5676088" y="3788808"/>
            <a:chExt cx="304850" cy="297475"/>
          </a:xfrm>
        </p:grpSpPr>
        <p:sp>
          <p:nvSpPr>
            <p:cNvPr id="14602" name="Google Shape;14602;p96"/>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96"/>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96"/>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96"/>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96"/>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96"/>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8" name="Google Shape;14608;p96"/>
          <p:cNvGrpSpPr/>
          <p:nvPr/>
        </p:nvGrpSpPr>
        <p:grpSpPr>
          <a:xfrm>
            <a:off x="6997506" y="4146523"/>
            <a:ext cx="356019" cy="356737"/>
            <a:chOff x="6154163" y="3789408"/>
            <a:chExt cx="297700" cy="298300"/>
          </a:xfrm>
        </p:grpSpPr>
        <p:sp>
          <p:nvSpPr>
            <p:cNvPr id="14609" name="Google Shape;14609;p96"/>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96"/>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96"/>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96"/>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96"/>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96"/>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96"/>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96"/>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96"/>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96"/>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96"/>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96"/>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96"/>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96"/>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96"/>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96"/>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5" name="Google Shape;14625;p96"/>
          <p:cNvGrpSpPr/>
          <p:nvPr/>
        </p:nvGrpSpPr>
        <p:grpSpPr>
          <a:xfrm>
            <a:off x="7740860" y="4149184"/>
            <a:ext cx="356049" cy="353359"/>
            <a:chOff x="6648313" y="3791633"/>
            <a:chExt cx="297725" cy="295475"/>
          </a:xfrm>
        </p:grpSpPr>
        <p:sp>
          <p:nvSpPr>
            <p:cNvPr id="14626" name="Google Shape;14626;p96"/>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96"/>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96"/>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96"/>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96"/>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1" name="Google Shape;14631;p96"/>
          <p:cNvGrpSpPr/>
          <p:nvPr/>
        </p:nvGrpSpPr>
        <p:grpSpPr>
          <a:xfrm>
            <a:off x="4023373" y="1924391"/>
            <a:ext cx="358172" cy="355332"/>
            <a:chOff x="4176963" y="1931283"/>
            <a:chExt cx="299500" cy="297125"/>
          </a:xfrm>
        </p:grpSpPr>
        <p:sp>
          <p:nvSpPr>
            <p:cNvPr id="14632" name="Google Shape;14632;p96"/>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96"/>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96"/>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96"/>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96"/>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96"/>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41" name="Shape 14641"/>
        <p:cNvGrpSpPr/>
        <p:nvPr/>
      </p:nvGrpSpPr>
      <p:grpSpPr>
        <a:xfrm>
          <a:off x="0" y="0"/>
          <a:ext cx="0" cy="0"/>
          <a:chOff x="0" y="0"/>
          <a:chExt cx="0" cy="0"/>
        </a:xfrm>
      </p:grpSpPr>
      <p:sp>
        <p:nvSpPr>
          <p:cNvPr id="14642" name="Google Shape;14642;p97"/>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14643" name="Google Shape;14643;p97"/>
          <p:cNvGrpSpPr/>
          <p:nvPr/>
        </p:nvGrpSpPr>
        <p:grpSpPr>
          <a:xfrm>
            <a:off x="7746123" y="3573060"/>
            <a:ext cx="350776" cy="352207"/>
            <a:chOff x="7403210" y="3573060"/>
            <a:chExt cx="350776" cy="352207"/>
          </a:xfrm>
        </p:grpSpPr>
        <p:sp>
          <p:nvSpPr>
            <p:cNvPr id="14644" name="Google Shape;14644;p97"/>
            <p:cNvSpPr/>
            <p:nvPr/>
          </p:nvSpPr>
          <p:spPr>
            <a:xfrm>
              <a:off x="7430909" y="3578725"/>
              <a:ext cx="31962" cy="29875"/>
            </a:xfrm>
            <a:custGeom>
              <a:rect b="b" l="l" r="r" t="t"/>
              <a:pathLst>
                <a:path extrusionOk="0" h="1002" w="1072">
                  <a:moveTo>
                    <a:pt x="357" y="1"/>
                  </a:moveTo>
                  <a:cubicBezTo>
                    <a:pt x="143" y="49"/>
                    <a:pt x="0" y="263"/>
                    <a:pt x="0" y="501"/>
                  </a:cubicBezTo>
                  <a:cubicBezTo>
                    <a:pt x="0" y="739"/>
                    <a:pt x="143" y="953"/>
                    <a:pt x="357" y="1001"/>
                  </a:cubicBezTo>
                  <a:lnTo>
                    <a:pt x="524" y="1001"/>
                  </a:lnTo>
                  <a:cubicBezTo>
                    <a:pt x="595" y="1001"/>
                    <a:pt x="667" y="1001"/>
                    <a:pt x="738" y="977"/>
                  </a:cubicBezTo>
                  <a:cubicBezTo>
                    <a:pt x="762" y="977"/>
                    <a:pt x="762" y="977"/>
                    <a:pt x="786" y="953"/>
                  </a:cubicBezTo>
                  <a:cubicBezTo>
                    <a:pt x="953" y="858"/>
                    <a:pt x="1072" y="668"/>
                    <a:pt x="1072" y="501"/>
                  </a:cubicBezTo>
                  <a:cubicBezTo>
                    <a:pt x="1072" y="287"/>
                    <a:pt x="953" y="120"/>
                    <a:pt x="738" y="25"/>
                  </a:cubicBezTo>
                  <a:cubicBezTo>
                    <a:pt x="667" y="1"/>
                    <a:pt x="619"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97"/>
            <p:cNvSpPr/>
            <p:nvPr/>
          </p:nvSpPr>
          <p:spPr>
            <a:xfrm>
              <a:off x="7431595" y="3579441"/>
              <a:ext cx="29875" cy="30471"/>
            </a:xfrm>
            <a:custGeom>
              <a:rect b="b" l="l" r="r" t="t"/>
              <a:pathLst>
                <a:path extrusionOk="0" h="1022" w="1002">
                  <a:moveTo>
                    <a:pt x="501" y="1"/>
                  </a:moveTo>
                  <a:cubicBezTo>
                    <a:pt x="525" y="96"/>
                    <a:pt x="572" y="144"/>
                    <a:pt x="572" y="239"/>
                  </a:cubicBezTo>
                  <a:cubicBezTo>
                    <a:pt x="572" y="406"/>
                    <a:pt x="453" y="596"/>
                    <a:pt x="287" y="691"/>
                  </a:cubicBezTo>
                  <a:cubicBezTo>
                    <a:pt x="263" y="715"/>
                    <a:pt x="263" y="715"/>
                    <a:pt x="239" y="715"/>
                  </a:cubicBezTo>
                  <a:cubicBezTo>
                    <a:pt x="168" y="739"/>
                    <a:pt x="96" y="739"/>
                    <a:pt x="25" y="739"/>
                  </a:cubicBezTo>
                  <a:lnTo>
                    <a:pt x="1" y="739"/>
                  </a:lnTo>
                  <a:cubicBezTo>
                    <a:pt x="49" y="858"/>
                    <a:pt x="168" y="977"/>
                    <a:pt x="334" y="1001"/>
                  </a:cubicBezTo>
                  <a:lnTo>
                    <a:pt x="382" y="1001"/>
                  </a:lnTo>
                  <a:cubicBezTo>
                    <a:pt x="411" y="1016"/>
                    <a:pt x="443" y="1021"/>
                    <a:pt x="476" y="1021"/>
                  </a:cubicBezTo>
                  <a:cubicBezTo>
                    <a:pt x="549" y="1021"/>
                    <a:pt x="626" y="994"/>
                    <a:pt x="692" y="977"/>
                  </a:cubicBezTo>
                  <a:cubicBezTo>
                    <a:pt x="882" y="882"/>
                    <a:pt x="1001" y="715"/>
                    <a:pt x="1001" y="501"/>
                  </a:cubicBezTo>
                  <a:cubicBezTo>
                    <a:pt x="1001" y="215"/>
                    <a:pt x="811"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97"/>
            <p:cNvSpPr/>
            <p:nvPr/>
          </p:nvSpPr>
          <p:spPr>
            <a:xfrm>
              <a:off x="7411022" y="3625595"/>
              <a:ext cx="70304" cy="113625"/>
            </a:xfrm>
            <a:custGeom>
              <a:rect b="b" l="l" r="r" t="t"/>
              <a:pathLst>
                <a:path extrusionOk="0" h="3811" w="2358">
                  <a:moveTo>
                    <a:pt x="953" y="1"/>
                  </a:moveTo>
                  <a:cubicBezTo>
                    <a:pt x="72" y="1"/>
                    <a:pt x="0" y="929"/>
                    <a:pt x="0" y="1215"/>
                  </a:cubicBezTo>
                  <a:lnTo>
                    <a:pt x="0" y="2239"/>
                  </a:lnTo>
                  <a:lnTo>
                    <a:pt x="0" y="2263"/>
                  </a:lnTo>
                  <a:cubicBezTo>
                    <a:pt x="73" y="2336"/>
                    <a:pt x="148" y="2364"/>
                    <a:pt x="216" y="2364"/>
                  </a:cubicBezTo>
                  <a:cubicBezTo>
                    <a:pt x="349" y="2364"/>
                    <a:pt x="453" y="2254"/>
                    <a:pt x="453" y="2144"/>
                  </a:cubicBezTo>
                  <a:lnTo>
                    <a:pt x="453" y="3573"/>
                  </a:lnTo>
                  <a:cubicBezTo>
                    <a:pt x="453" y="3597"/>
                    <a:pt x="453" y="3597"/>
                    <a:pt x="477"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2" y="3620"/>
                    <a:pt x="1882" y="3454"/>
                  </a:cubicBezTo>
                  <a:lnTo>
                    <a:pt x="1882" y="2168"/>
                  </a:lnTo>
                  <a:cubicBezTo>
                    <a:pt x="1882" y="2287"/>
                    <a:pt x="2001" y="2406"/>
                    <a:pt x="2120" y="2406"/>
                  </a:cubicBezTo>
                  <a:cubicBezTo>
                    <a:pt x="2239" y="2406"/>
                    <a:pt x="2310" y="2287"/>
                    <a:pt x="2310" y="2168"/>
                  </a:cubicBezTo>
                  <a:lnTo>
                    <a:pt x="2310" y="1215"/>
                  </a:lnTo>
                  <a:cubicBezTo>
                    <a:pt x="2358" y="525"/>
                    <a:pt x="1810"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97"/>
            <p:cNvSpPr/>
            <p:nvPr/>
          </p:nvSpPr>
          <p:spPr>
            <a:xfrm>
              <a:off x="7450766" y="3653293"/>
              <a:ext cx="16368" cy="85241"/>
            </a:xfrm>
            <a:custGeom>
              <a:rect b="b" l="l" r="r" t="t"/>
              <a:pathLst>
                <a:path extrusionOk="0" h="2859" w="549">
                  <a:moveTo>
                    <a:pt x="477" y="0"/>
                  </a:moveTo>
                  <a:cubicBezTo>
                    <a:pt x="334" y="0"/>
                    <a:pt x="191" y="119"/>
                    <a:pt x="191" y="286"/>
                  </a:cubicBezTo>
                  <a:lnTo>
                    <a:pt x="191" y="2501"/>
                  </a:lnTo>
                  <a:cubicBezTo>
                    <a:pt x="191" y="2620"/>
                    <a:pt x="120" y="2739"/>
                    <a:pt x="1" y="2787"/>
                  </a:cubicBezTo>
                  <a:cubicBezTo>
                    <a:pt x="72" y="2811"/>
                    <a:pt x="120" y="2858"/>
                    <a:pt x="191" y="2858"/>
                  </a:cubicBezTo>
                  <a:cubicBezTo>
                    <a:pt x="406" y="2858"/>
                    <a:pt x="549" y="2691"/>
                    <a:pt x="549" y="2501"/>
                  </a:cubicBezTo>
                  <a:lnTo>
                    <a:pt x="54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97"/>
            <p:cNvSpPr/>
            <p:nvPr/>
          </p:nvSpPr>
          <p:spPr>
            <a:xfrm>
              <a:off x="7440121" y="3626280"/>
              <a:ext cx="41204" cy="70363"/>
            </a:xfrm>
            <a:custGeom>
              <a:rect b="b" l="l" r="r" t="t"/>
              <a:pathLst>
                <a:path extrusionOk="0" h="2360" w="1382">
                  <a:moveTo>
                    <a:pt x="233" y="1"/>
                  </a:moveTo>
                  <a:cubicBezTo>
                    <a:pt x="219" y="1"/>
                    <a:pt x="205" y="1"/>
                    <a:pt x="191" y="1"/>
                  </a:cubicBezTo>
                  <a:lnTo>
                    <a:pt x="1" y="1"/>
                  </a:lnTo>
                  <a:cubicBezTo>
                    <a:pt x="572" y="97"/>
                    <a:pt x="1025" y="573"/>
                    <a:pt x="1025" y="1168"/>
                  </a:cubicBezTo>
                  <a:lnTo>
                    <a:pt x="1025" y="2121"/>
                  </a:lnTo>
                  <a:cubicBezTo>
                    <a:pt x="1025" y="2169"/>
                    <a:pt x="1001" y="2240"/>
                    <a:pt x="953" y="2264"/>
                  </a:cubicBezTo>
                  <a:cubicBezTo>
                    <a:pt x="1001" y="2335"/>
                    <a:pt x="1049" y="2359"/>
                    <a:pt x="1144" y="2359"/>
                  </a:cubicBezTo>
                  <a:cubicBezTo>
                    <a:pt x="1239" y="2359"/>
                    <a:pt x="1287" y="2335"/>
                    <a:pt x="1310" y="2288"/>
                  </a:cubicBezTo>
                  <a:cubicBezTo>
                    <a:pt x="1358" y="2240"/>
                    <a:pt x="1382" y="2169"/>
                    <a:pt x="1382" y="2121"/>
                  </a:cubicBezTo>
                  <a:lnTo>
                    <a:pt x="1382" y="1168"/>
                  </a:lnTo>
                  <a:cubicBezTo>
                    <a:pt x="1382" y="516"/>
                    <a:pt x="858" y="1"/>
                    <a:pt x="23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97"/>
            <p:cNvSpPr/>
            <p:nvPr/>
          </p:nvSpPr>
          <p:spPr>
            <a:xfrm>
              <a:off x="741102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6"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2" y="3597"/>
                    <a:pt x="1882" y="3525"/>
                    <a:pt x="1882" y="3477"/>
                  </a:cubicBezTo>
                  <a:lnTo>
                    <a:pt x="1882" y="2501"/>
                  </a:lnTo>
                  <a:lnTo>
                    <a:pt x="2096" y="2501"/>
                  </a:lnTo>
                  <a:cubicBezTo>
                    <a:pt x="2167" y="2501"/>
                    <a:pt x="2239" y="2406"/>
                    <a:pt x="2239" y="2311"/>
                  </a:cubicBezTo>
                  <a:lnTo>
                    <a:pt x="2167" y="2049"/>
                  </a:lnTo>
                  <a:lnTo>
                    <a:pt x="2167" y="2049"/>
                  </a:lnTo>
                  <a:cubicBezTo>
                    <a:pt x="2215" y="2072"/>
                    <a:pt x="2215" y="2072"/>
                    <a:pt x="2239" y="2072"/>
                  </a:cubicBezTo>
                  <a:cubicBezTo>
                    <a:pt x="2263" y="2072"/>
                    <a:pt x="2263"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97"/>
            <p:cNvSpPr/>
            <p:nvPr/>
          </p:nvSpPr>
          <p:spPr>
            <a:xfrm>
              <a:off x="7440837" y="3810211"/>
              <a:ext cx="41204" cy="112224"/>
            </a:xfrm>
            <a:custGeom>
              <a:rect b="b" l="l" r="r" t="t"/>
              <a:pathLst>
                <a:path extrusionOk="0" h="3764" w="1382">
                  <a:moveTo>
                    <a:pt x="0" y="0"/>
                  </a:moveTo>
                  <a:cubicBezTo>
                    <a:pt x="572" y="72"/>
                    <a:pt x="1025" y="572"/>
                    <a:pt x="1025" y="1167"/>
                  </a:cubicBezTo>
                  <a:lnTo>
                    <a:pt x="1025" y="1834"/>
                  </a:lnTo>
                  <a:cubicBezTo>
                    <a:pt x="1025" y="1858"/>
                    <a:pt x="1001" y="1906"/>
                    <a:pt x="1001" y="1929"/>
                  </a:cubicBezTo>
                  <a:cubicBezTo>
                    <a:pt x="1001" y="1953"/>
                    <a:pt x="953" y="1977"/>
                    <a:pt x="929" y="2025"/>
                  </a:cubicBezTo>
                  <a:cubicBezTo>
                    <a:pt x="905" y="2025"/>
                    <a:pt x="905" y="2048"/>
                    <a:pt x="882" y="2048"/>
                  </a:cubicBezTo>
                  <a:lnTo>
                    <a:pt x="834" y="2048"/>
                  </a:lnTo>
                  <a:lnTo>
                    <a:pt x="905" y="2310"/>
                  </a:lnTo>
                  <a:cubicBezTo>
                    <a:pt x="929" y="2406"/>
                    <a:pt x="834" y="2501"/>
                    <a:pt x="763"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3" y="3763"/>
                    <a:pt x="905" y="3596"/>
                    <a:pt x="905" y="3406"/>
                  </a:cubicBezTo>
                  <a:lnTo>
                    <a:pt x="905" y="2525"/>
                  </a:lnTo>
                  <a:lnTo>
                    <a:pt x="1120" y="2525"/>
                  </a:lnTo>
                  <a:cubicBezTo>
                    <a:pt x="1215" y="2525"/>
                    <a:pt x="1286" y="2429"/>
                    <a:pt x="1263" y="2334"/>
                  </a:cubicBezTo>
                  <a:lnTo>
                    <a:pt x="1215" y="2072"/>
                  </a:lnTo>
                  <a:lnTo>
                    <a:pt x="1239" y="2072"/>
                  </a:lnTo>
                  <a:cubicBezTo>
                    <a:pt x="1263"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97"/>
            <p:cNvSpPr/>
            <p:nvPr/>
          </p:nvSpPr>
          <p:spPr>
            <a:xfrm>
              <a:off x="7430909" y="3762984"/>
              <a:ext cx="30560" cy="31186"/>
            </a:xfrm>
            <a:custGeom>
              <a:rect b="b" l="l" r="r" t="t"/>
              <a:pathLst>
                <a:path extrusionOk="0" h="1046" w="1025">
                  <a:moveTo>
                    <a:pt x="545" y="1"/>
                  </a:moveTo>
                  <a:cubicBezTo>
                    <a:pt x="500" y="1"/>
                    <a:pt x="453" y="13"/>
                    <a:pt x="405" y="36"/>
                  </a:cubicBezTo>
                  <a:cubicBezTo>
                    <a:pt x="357" y="36"/>
                    <a:pt x="310" y="60"/>
                    <a:pt x="262" y="84"/>
                  </a:cubicBezTo>
                  <a:cubicBezTo>
                    <a:pt x="119" y="179"/>
                    <a:pt x="0" y="370"/>
                    <a:pt x="0" y="537"/>
                  </a:cubicBezTo>
                  <a:cubicBezTo>
                    <a:pt x="0" y="727"/>
                    <a:pt x="119" y="894"/>
                    <a:pt x="262" y="989"/>
                  </a:cubicBezTo>
                  <a:cubicBezTo>
                    <a:pt x="349" y="1024"/>
                    <a:pt x="436" y="1046"/>
                    <a:pt x="524" y="1046"/>
                  </a:cubicBezTo>
                  <a:cubicBezTo>
                    <a:pt x="555" y="1046"/>
                    <a:pt x="587" y="1043"/>
                    <a:pt x="619" y="1037"/>
                  </a:cubicBezTo>
                  <a:lnTo>
                    <a:pt x="667" y="1037"/>
                  </a:lnTo>
                  <a:cubicBezTo>
                    <a:pt x="881" y="989"/>
                    <a:pt x="1024" y="775"/>
                    <a:pt x="1024" y="537"/>
                  </a:cubicBezTo>
                  <a:cubicBezTo>
                    <a:pt x="1024" y="298"/>
                    <a:pt x="881" y="84"/>
                    <a:pt x="667" y="36"/>
                  </a:cubicBezTo>
                  <a:cubicBezTo>
                    <a:pt x="631" y="13"/>
                    <a:pt x="589" y="1"/>
                    <a:pt x="545"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97"/>
            <p:cNvSpPr/>
            <p:nvPr/>
          </p:nvSpPr>
          <p:spPr>
            <a:xfrm>
              <a:off x="7431595" y="3763342"/>
              <a:ext cx="29875" cy="30143"/>
            </a:xfrm>
            <a:custGeom>
              <a:rect b="b" l="l" r="r" t="t"/>
              <a:pathLst>
                <a:path extrusionOk="0" h="1011" w="1002">
                  <a:moveTo>
                    <a:pt x="501" y="1"/>
                  </a:moveTo>
                  <a:cubicBezTo>
                    <a:pt x="525" y="72"/>
                    <a:pt x="572" y="144"/>
                    <a:pt x="572" y="239"/>
                  </a:cubicBezTo>
                  <a:cubicBezTo>
                    <a:pt x="572" y="405"/>
                    <a:pt x="453" y="596"/>
                    <a:pt x="287" y="667"/>
                  </a:cubicBezTo>
                  <a:cubicBezTo>
                    <a:pt x="263" y="715"/>
                    <a:pt x="263" y="715"/>
                    <a:pt x="239" y="715"/>
                  </a:cubicBezTo>
                  <a:cubicBezTo>
                    <a:pt x="168" y="739"/>
                    <a:pt x="96" y="739"/>
                    <a:pt x="25" y="739"/>
                  </a:cubicBezTo>
                  <a:lnTo>
                    <a:pt x="1" y="739"/>
                  </a:lnTo>
                  <a:cubicBezTo>
                    <a:pt x="49" y="858"/>
                    <a:pt x="168" y="977"/>
                    <a:pt x="334" y="1001"/>
                  </a:cubicBezTo>
                  <a:lnTo>
                    <a:pt x="382" y="1001"/>
                  </a:lnTo>
                  <a:cubicBezTo>
                    <a:pt x="410" y="1008"/>
                    <a:pt x="440" y="1011"/>
                    <a:pt x="471" y="1011"/>
                  </a:cubicBezTo>
                  <a:cubicBezTo>
                    <a:pt x="545" y="1011"/>
                    <a:pt x="624" y="994"/>
                    <a:pt x="692" y="977"/>
                  </a:cubicBezTo>
                  <a:cubicBezTo>
                    <a:pt x="882" y="882"/>
                    <a:pt x="1001" y="715"/>
                    <a:pt x="1001" y="501"/>
                  </a:cubicBezTo>
                  <a:cubicBezTo>
                    <a:pt x="1001" y="239"/>
                    <a:pt x="811"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97"/>
            <p:cNvSpPr/>
            <p:nvPr/>
          </p:nvSpPr>
          <p:spPr>
            <a:xfrm>
              <a:off x="7520355" y="3578725"/>
              <a:ext cx="31991" cy="29875"/>
            </a:xfrm>
            <a:custGeom>
              <a:rect b="b" l="l" r="r" t="t"/>
              <a:pathLst>
                <a:path extrusionOk="0" h="1002" w="1073">
                  <a:moveTo>
                    <a:pt x="358" y="1"/>
                  </a:moveTo>
                  <a:cubicBezTo>
                    <a:pt x="144" y="49"/>
                    <a:pt x="1" y="263"/>
                    <a:pt x="1" y="501"/>
                  </a:cubicBezTo>
                  <a:cubicBezTo>
                    <a:pt x="1" y="739"/>
                    <a:pt x="144" y="953"/>
                    <a:pt x="358" y="1001"/>
                  </a:cubicBezTo>
                  <a:lnTo>
                    <a:pt x="525"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5"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97"/>
            <p:cNvSpPr/>
            <p:nvPr/>
          </p:nvSpPr>
          <p:spPr>
            <a:xfrm>
              <a:off x="7520355" y="3579441"/>
              <a:ext cx="29845" cy="30471"/>
            </a:xfrm>
            <a:custGeom>
              <a:rect b="b" l="l" r="r" t="t"/>
              <a:pathLst>
                <a:path extrusionOk="0" h="1022" w="1001">
                  <a:moveTo>
                    <a:pt x="501" y="1"/>
                  </a:moveTo>
                  <a:cubicBezTo>
                    <a:pt x="525" y="96"/>
                    <a:pt x="572" y="144"/>
                    <a:pt x="572" y="239"/>
                  </a:cubicBezTo>
                  <a:cubicBezTo>
                    <a:pt x="572" y="406"/>
                    <a:pt x="453" y="596"/>
                    <a:pt x="286" y="691"/>
                  </a:cubicBezTo>
                  <a:cubicBezTo>
                    <a:pt x="263" y="715"/>
                    <a:pt x="263" y="715"/>
                    <a:pt x="239" y="715"/>
                  </a:cubicBezTo>
                  <a:cubicBezTo>
                    <a:pt x="167" y="739"/>
                    <a:pt x="96" y="739"/>
                    <a:pt x="25" y="739"/>
                  </a:cubicBezTo>
                  <a:lnTo>
                    <a:pt x="1" y="739"/>
                  </a:lnTo>
                  <a:cubicBezTo>
                    <a:pt x="48" y="858"/>
                    <a:pt x="167" y="977"/>
                    <a:pt x="334" y="1001"/>
                  </a:cubicBezTo>
                  <a:lnTo>
                    <a:pt x="382" y="1001"/>
                  </a:lnTo>
                  <a:cubicBezTo>
                    <a:pt x="411" y="1016"/>
                    <a:pt x="443" y="1021"/>
                    <a:pt x="476" y="1021"/>
                  </a:cubicBezTo>
                  <a:cubicBezTo>
                    <a:pt x="549" y="1021"/>
                    <a:pt x="626" y="994"/>
                    <a:pt x="691" y="977"/>
                  </a:cubicBezTo>
                  <a:cubicBezTo>
                    <a:pt x="882" y="882"/>
                    <a:pt x="1001" y="715"/>
                    <a:pt x="1001" y="501"/>
                  </a:cubicBezTo>
                  <a:cubicBezTo>
                    <a:pt x="1001" y="215"/>
                    <a:pt x="810"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97"/>
            <p:cNvSpPr/>
            <p:nvPr/>
          </p:nvSpPr>
          <p:spPr>
            <a:xfrm>
              <a:off x="7499782" y="3625595"/>
              <a:ext cx="71019" cy="113625"/>
            </a:xfrm>
            <a:custGeom>
              <a:rect b="b" l="l" r="r" t="t"/>
              <a:pathLst>
                <a:path extrusionOk="0" h="3811" w="2382">
                  <a:moveTo>
                    <a:pt x="953" y="1"/>
                  </a:moveTo>
                  <a:cubicBezTo>
                    <a:pt x="72" y="1"/>
                    <a:pt x="0" y="929"/>
                    <a:pt x="0" y="1215"/>
                  </a:cubicBezTo>
                  <a:lnTo>
                    <a:pt x="0" y="2239"/>
                  </a:lnTo>
                  <a:lnTo>
                    <a:pt x="0" y="2263"/>
                  </a:lnTo>
                  <a:cubicBezTo>
                    <a:pt x="73" y="2336"/>
                    <a:pt x="148" y="2364"/>
                    <a:pt x="216" y="2364"/>
                  </a:cubicBezTo>
                  <a:cubicBezTo>
                    <a:pt x="348" y="2364"/>
                    <a:pt x="453" y="2254"/>
                    <a:pt x="453" y="2144"/>
                  </a:cubicBezTo>
                  <a:lnTo>
                    <a:pt x="453" y="3573"/>
                  </a:lnTo>
                  <a:cubicBezTo>
                    <a:pt x="453" y="3597"/>
                    <a:pt x="453" y="3597"/>
                    <a:pt x="476"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1" y="3620"/>
                    <a:pt x="1881" y="3454"/>
                  </a:cubicBezTo>
                  <a:lnTo>
                    <a:pt x="1881" y="2168"/>
                  </a:lnTo>
                  <a:cubicBezTo>
                    <a:pt x="1881" y="2287"/>
                    <a:pt x="2001" y="2406"/>
                    <a:pt x="2120" y="2406"/>
                  </a:cubicBezTo>
                  <a:cubicBezTo>
                    <a:pt x="2239" y="2406"/>
                    <a:pt x="2310" y="2287"/>
                    <a:pt x="2310" y="2168"/>
                  </a:cubicBezTo>
                  <a:lnTo>
                    <a:pt x="2310"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97"/>
            <p:cNvSpPr/>
            <p:nvPr/>
          </p:nvSpPr>
          <p:spPr>
            <a:xfrm>
              <a:off x="7540957" y="3653293"/>
              <a:ext cx="15653" cy="85241"/>
            </a:xfrm>
            <a:custGeom>
              <a:rect b="b" l="l" r="r" t="t"/>
              <a:pathLst>
                <a:path extrusionOk="0" h="2859" w="525">
                  <a:moveTo>
                    <a:pt x="477"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97"/>
            <p:cNvSpPr/>
            <p:nvPr/>
          </p:nvSpPr>
          <p:spPr>
            <a:xfrm>
              <a:off x="7530313" y="3626280"/>
              <a:ext cx="40489" cy="70363"/>
            </a:xfrm>
            <a:custGeom>
              <a:rect b="b" l="l" r="r" t="t"/>
              <a:pathLst>
                <a:path extrusionOk="0" h="2360" w="1358">
                  <a:moveTo>
                    <a:pt x="210" y="1"/>
                  </a:moveTo>
                  <a:cubicBezTo>
                    <a:pt x="196" y="1"/>
                    <a:pt x="181" y="1"/>
                    <a:pt x="167" y="1"/>
                  </a:cubicBezTo>
                  <a:lnTo>
                    <a:pt x="0" y="1"/>
                  </a:lnTo>
                  <a:cubicBezTo>
                    <a:pt x="548" y="97"/>
                    <a:pt x="1000" y="573"/>
                    <a:pt x="1000" y="1168"/>
                  </a:cubicBezTo>
                  <a:lnTo>
                    <a:pt x="1000" y="2121"/>
                  </a:lnTo>
                  <a:cubicBezTo>
                    <a:pt x="1000" y="2169"/>
                    <a:pt x="977" y="2240"/>
                    <a:pt x="953" y="2264"/>
                  </a:cubicBezTo>
                  <a:cubicBezTo>
                    <a:pt x="977" y="2335"/>
                    <a:pt x="1024" y="2359"/>
                    <a:pt x="1119" y="2359"/>
                  </a:cubicBezTo>
                  <a:cubicBezTo>
                    <a:pt x="1215" y="2359"/>
                    <a:pt x="1262" y="2335"/>
                    <a:pt x="1310" y="2288"/>
                  </a:cubicBezTo>
                  <a:cubicBezTo>
                    <a:pt x="1334" y="2240"/>
                    <a:pt x="1358" y="2169"/>
                    <a:pt x="1358" y="2121"/>
                  </a:cubicBezTo>
                  <a:lnTo>
                    <a:pt x="1358" y="1168"/>
                  </a:lnTo>
                  <a:cubicBezTo>
                    <a:pt x="1358" y="516"/>
                    <a:pt x="856" y="1"/>
                    <a:pt x="21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97"/>
            <p:cNvSpPr/>
            <p:nvPr/>
          </p:nvSpPr>
          <p:spPr>
            <a:xfrm>
              <a:off x="749978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5"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1" y="3597"/>
                    <a:pt x="1881" y="3525"/>
                    <a:pt x="1881" y="3477"/>
                  </a:cubicBezTo>
                  <a:lnTo>
                    <a:pt x="1881" y="2501"/>
                  </a:lnTo>
                  <a:lnTo>
                    <a:pt x="2096" y="2501"/>
                  </a:lnTo>
                  <a:cubicBezTo>
                    <a:pt x="2167" y="2501"/>
                    <a:pt x="2239" y="2406"/>
                    <a:pt x="2239" y="2311"/>
                  </a:cubicBezTo>
                  <a:lnTo>
                    <a:pt x="2167" y="2049"/>
                  </a:lnTo>
                  <a:lnTo>
                    <a:pt x="2167" y="2049"/>
                  </a:lnTo>
                  <a:cubicBezTo>
                    <a:pt x="2215" y="2072"/>
                    <a:pt x="2239" y="2072"/>
                    <a:pt x="2239" y="2072"/>
                  </a:cubicBezTo>
                  <a:cubicBezTo>
                    <a:pt x="2262" y="2072"/>
                    <a:pt x="2262"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97"/>
            <p:cNvSpPr/>
            <p:nvPr/>
          </p:nvSpPr>
          <p:spPr>
            <a:xfrm>
              <a:off x="7529597" y="3810211"/>
              <a:ext cx="41204" cy="112224"/>
            </a:xfrm>
            <a:custGeom>
              <a:rect b="b" l="l" r="r" t="t"/>
              <a:pathLst>
                <a:path extrusionOk="0" h="3764" w="1382">
                  <a:moveTo>
                    <a:pt x="0" y="0"/>
                  </a:moveTo>
                  <a:cubicBezTo>
                    <a:pt x="572" y="72"/>
                    <a:pt x="1024" y="572"/>
                    <a:pt x="1024" y="1167"/>
                  </a:cubicBezTo>
                  <a:lnTo>
                    <a:pt x="1024" y="1834"/>
                  </a:lnTo>
                  <a:cubicBezTo>
                    <a:pt x="1024" y="1858"/>
                    <a:pt x="1001" y="1906"/>
                    <a:pt x="1001" y="1929"/>
                  </a:cubicBezTo>
                  <a:cubicBezTo>
                    <a:pt x="1001"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20" y="2525"/>
                  </a:lnTo>
                  <a:cubicBezTo>
                    <a:pt x="1215" y="2525"/>
                    <a:pt x="1286" y="2429"/>
                    <a:pt x="1262" y="2334"/>
                  </a:cubicBezTo>
                  <a:lnTo>
                    <a:pt x="1215" y="2072"/>
                  </a:lnTo>
                  <a:lnTo>
                    <a:pt x="1239" y="2072"/>
                  </a:lnTo>
                  <a:cubicBezTo>
                    <a:pt x="1262"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97"/>
            <p:cNvSpPr/>
            <p:nvPr/>
          </p:nvSpPr>
          <p:spPr>
            <a:xfrm>
              <a:off x="7519639" y="3762984"/>
              <a:ext cx="31991" cy="31186"/>
            </a:xfrm>
            <a:custGeom>
              <a:rect b="b" l="l" r="r" t="t"/>
              <a:pathLst>
                <a:path extrusionOk="0" h="1046" w="1073">
                  <a:moveTo>
                    <a:pt x="572" y="1"/>
                  </a:moveTo>
                  <a:cubicBezTo>
                    <a:pt x="525" y="1"/>
                    <a:pt x="477" y="13"/>
                    <a:pt x="430" y="36"/>
                  </a:cubicBezTo>
                  <a:cubicBezTo>
                    <a:pt x="382" y="36"/>
                    <a:pt x="358" y="60"/>
                    <a:pt x="287" y="84"/>
                  </a:cubicBezTo>
                  <a:cubicBezTo>
                    <a:pt x="144" y="179"/>
                    <a:pt x="25" y="370"/>
                    <a:pt x="25" y="537"/>
                  </a:cubicBezTo>
                  <a:cubicBezTo>
                    <a:pt x="1" y="727"/>
                    <a:pt x="120" y="894"/>
                    <a:pt x="287" y="989"/>
                  </a:cubicBezTo>
                  <a:cubicBezTo>
                    <a:pt x="374" y="1024"/>
                    <a:pt x="461" y="1046"/>
                    <a:pt x="548" y="1046"/>
                  </a:cubicBezTo>
                  <a:cubicBezTo>
                    <a:pt x="580" y="1046"/>
                    <a:pt x="612" y="1043"/>
                    <a:pt x="644" y="1037"/>
                  </a:cubicBezTo>
                  <a:lnTo>
                    <a:pt x="715" y="1037"/>
                  </a:lnTo>
                  <a:cubicBezTo>
                    <a:pt x="906" y="989"/>
                    <a:pt x="1073" y="775"/>
                    <a:pt x="1073" y="537"/>
                  </a:cubicBezTo>
                  <a:cubicBezTo>
                    <a:pt x="1073"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97"/>
            <p:cNvSpPr/>
            <p:nvPr/>
          </p:nvSpPr>
          <p:spPr>
            <a:xfrm>
              <a:off x="7520355" y="3763342"/>
              <a:ext cx="29845" cy="30143"/>
            </a:xfrm>
            <a:custGeom>
              <a:rect b="b" l="l" r="r" t="t"/>
              <a:pathLst>
                <a:path extrusionOk="0" h="1011" w="1001">
                  <a:moveTo>
                    <a:pt x="501" y="1"/>
                  </a:moveTo>
                  <a:cubicBezTo>
                    <a:pt x="525" y="72"/>
                    <a:pt x="572" y="144"/>
                    <a:pt x="572" y="239"/>
                  </a:cubicBezTo>
                  <a:cubicBezTo>
                    <a:pt x="572" y="405"/>
                    <a:pt x="453" y="596"/>
                    <a:pt x="286" y="667"/>
                  </a:cubicBezTo>
                  <a:cubicBezTo>
                    <a:pt x="263" y="715"/>
                    <a:pt x="263" y="715"/>
                    <a:pt x="239" y="715"/>
                  </a:cubicBezTo>
                  <a:cubicBezTo>
                    <a:pt x="167" y="739"/>
                    <a:pt x="96" y="739"/>
                    <a:pt x="25" y="739"/>
                  </a:cubicBezTo>
                  <a:lnTo>
                    <a:pt x="1" y="739"/>
                  </a:lnTo>
                  <a:cubicBezTo>
                    <a:pt x="48" y="858"/>
                    <a:pt x="167" y="977"/>
                    <a:pt x="334" y="1001"/>
                  </a:cubicBezTo>
                  <a:lnTo>
                    <a:pt x="382" y="1001"/>
                  </a:lnTo>
                  <a:cubicBezTo>
                    <a:pt x="410" y="1008"/>
                    <a:pt x="440"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97"/>
            <p:cNvSpPr/>
            <p:nvPr/>
          </p:nvSpPr>
          <p:spPr>
            <a:xfrm>
              <a:off x="7609115" y="3578725"/>
              <a:ext cx="31991" cy="29875"/>
            </a:xfrm>
            <a:custGeom>
              <a:rect b="b" l="l" r="r" t="t"/>
              <a:pathLst>
                <a:path extrusionOk="0" h="1002" w="1073">
                  <a:moveTo>
                    <a:pt x="358" y="1"/>
                  </a:moveTo>
                  <a:cubicBezTo>
                    <a:pt x="143" y="49"/>
                    <a:pt x="1" y="263"/>
                    <a:pt x="1" y="501"/>
                  </a:cubicBezTo>
                  <a:cubicBezTo>
                    <a:pt x="1" y="739"/>
                    <a:pt x="143" y="953"/>
                    <a:pt x="358" y="1001"/>
                  </a:cubicBezTo>
                  <a:lnTo>
                    <a:pt x="524"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97"/>
            <p:cNvSpPr/>
            <p:nvPr/>
          </p:nvSpPr>
          <p:spPr>
            <a:xfrm>
              <a:off x="7609830"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6"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97"/>
            <p:cNvSpPr/>
            <p:nvPr/>
          </p:nvSpPr>
          <p:spPr>
            <a:xfrm>
              <a:off x="758851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7" y="2364"/>
                  </a:cubicBezTo>
                  <a:cubicBezTo>
                    <a:pt x="349" y="2364"/>
                    <a:pt x="453" y="2254"/>
                    <a:pt x="453" y="2144"/>
                  </a:cubicBezTo>
                  <a:lnTo>
                    <a:pt x="453" y="3573"/>
                  </a:lnTo>
                  <a:cubicBezTo>
                    <a:pt x="453" y="3597"/>
                    <a:pt x="453" y="3597"/>
                    <a:pt x="477" y="3620"/>
                  </a:cubicBezTo>
                  <a:cubicBezTo>
                    <a:pt x="580" y="3741"/>
                    <a:pt x="699" y="3790"/>
                    <a:pt x="809" y="3790"/>
                  </a:cubicBezTo>
                  <a:cubicBezTo>
                    <a:pt x="1003" y="3790"/>
                    <a:pt x="1168" y="3636"/>
                    <a:pt x="1168" y="3454"/>
                  </a:cubicBezTo>
                  <a:lnTo>
                    <a:pt x="1192" y="3454"/>
                  </a:lnTo>
                  <a:cubicBezTo>
                    <a:pt x="1192" y="3668"/>
                    <a:pt x="1358" y="3811"/>
                    <a:pt x="1549" y="3811"/>
                  </a:cubicBezTo>
                  <a:cubicBezTo>
                    <a:pt x="1716"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97"/>
            <p:cNvSpPr/>
            <p:nvPr/>
          </p:nvSpPr>
          <p:spPr>
            <a:xfrm>
              <a:off x="7629717" y="3653293"/>
              <a:ext cx="15623" cy="85241"/>
            </a:xfrm>
            <a:custGeom>
              <a:rect b="b" l="l" r="r" t="t"/>
              <a:pathLst>
                <a:path extrusionOk="0" h="2859" w="524">
                  <a:moveTo>
                    <a:pt x="476"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97"/>
            <p:cNvSpPr/>
            <p:nvPr/>
          </p:nvSpPr>
          <p:spPr>
            <a:xfrm>
              <a:off x="7619043" y="3626280"/>
              <a:ext cx="40519" cy="70363"/>
            </a:xfrm>
            <a:custGeom>
              <a:rect b="b" l="l" r="r" t="t"/>
              <a:pathLst>
                <a:path extrusionOk="0" h="2360" w="1359">
                  <a:moveTo>
                    <a:pt x="211" y="1"/>
                  </a:moveTo>
                  <a:cubicBezTo>
                    <a:pt x="197" y="1"/>
                    <a:pt x="182" y="1"/>
                    <a:pt x="168" y="1"/>
                  </a:cubicBezTo>
                  <a:lnTo>
                    <a:pt x="1" y="1"/>
                  </a:lnTo>
                  <a:cubicBezTo>
                    <a:pt x="549"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5"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97"/>
            <p:cNvSpPr/>
            <p:nvPr/>
          </p:nvSpPr>
          <p:spPr>
            <a:xfrm>
              <a:off x="7588513" y="3809496"/>
              <a:ext cx="71049" cy="111627"/>
            </a:xfrm>
            <a:custGeom>
              <a:rect b="b" l="l" r="r" t="t"/>
              <a:pathLst>
                <a:path extrusionOk="0" h="3744" w="2383">
                  <a:moveTo>
                    <a:pt x="1192" y="1"/>
                  </a:moveTo>
                  <a:cubicBezTo>
                    <a:pt x="549"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9" y="3597"/>
                    <a:pt x="572" y="3620"/>
                  </a:cubicBezTo>
                  <a:cubicBezTo>
                    <a:pt x="667" y="3707"/>
                    <a:pt x="766" y="3744"/>
                    <a:pt x="857" y="3744"/>
                  </a:cubicBezTo>
                  <a:cubicBezTo>
                    <a:pt x="1042" y="3744"/>
                    <a:pt x="1192" y="3590"/>
                    <a:pt x="1192" y="3382"/>
                  </a:cubicBezTo>
                  <a:cubicBezTo>
                    <a:pt x="1192" y="3590"/>
                    <a:pt x="1342" y="3744"/>
                    <a:pt x="1526" y="3744"/>
                  </a:cubicBezTo>
                  <a:cubicBezTo>
                    <a:pt x="1617" y="3744"/>
                    <a:pt x="1717" y="3707"/>
                    <a:pt x="1811" y="3620"/>
                  </a:cubicBezTo>
                  <a:cubicBezTo>
                    <a:pt x="1882" y="3597"/>
                    <a:pt x="1882" y="3525"/>
                    <a:pt x="1882" y="3477"/>
                  </a:cubicBezTo>
                  <a:lnTo>
                    <a:pt x="1882" y="2501"/>
                  </a:lnTo>
                  <a:lnTo>
                    <a:pt x="2097" y="2501"/>
                  </a:lnTo>
                  <a:cubicBezTo>
                    <a:pt x="2168" y="2501"/>
                    <a:pt x="2239" y="2406"/>
                    <a:pt x="2239" y="2311"/>
                  </a:cubicBezTo>
                  <a:lnTo>
                    <a:pt x="2168" y="2049"/>
                  </a:lnTo>
                  <a:lnTo>
                    <a:pt x="2168" y="2049"/>
                  </a:lnTo>
                  <a:cubicBezTo>
                    <a:pt x="2216" y="2072"/>
                    <a:pt x="2239" y="2072"/>
                    <a:pt x="2239" y="2072"/>
                  </a:cubicBezTo>
                  <a:cubicBezTo>
                    <a:pt x="2263" y="2072"/>
                    <a:pt x="2263" y="2049"/>
                    <a:pt x="2287" y="2049"/>
                  </a:cubicBezTo>
                  <a:cubicBezTo>
                    <a:pt x="2335" y="2025"/>
                    <a:pt x="2359" y="1977"/>
                    <a:pt x="2359" y="1953"/>
                  </a:cubicBezTo>
                  <a:cubicBezTo>
                    <a:pt x="2359" y="1930"/>
                    <a:pt x="2382" y="1906"/>
                    <a:pt x="2382" y="1858"/>
                  </a:cubicBezTo>
                  <a:lnTo>
                    <a:pt x="2382" y="1191"/>
                  </a:lnTo>
                  <a:cubicBezTo>
                    <a:pt x="2382" y="524"/>
                    <a:pt x="1858" y="1"/>
                    <a:pt x="11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97"/>
            <p:cNvSpPr/>
            <p:nvPr/>
          </p:nvSpPr>
          <p:spPr>
            <a:xfrm>
              <a:off x="7618358" y="3810211"/>
              <a:ext cx="41204" cy="112224"/>
            </a:xfrm>
            <a:custGeom>
              <a:rect b="b" l="l" r="r" t="t"/>
              <a:pathLst>
                <a:path extrusionOk="0" h="3764" w="1382">
                  <a:moveTo>
                    <a:pt x="0" y="0"/>
                  </a:moveTo>
                  <a:cubicBezTo>
                    <a:pt x="572" y="72"/>
                    <a:pt x="1024" y="572"/>
                    <a:pt x="1024" y="1167"/>
                  </a:cubicBezTo>
                  <a:lnTo>
                    <a:pt x="1024" y="1834"/>
                  </a:lnTo>
                  <a:cubicBezTo>
                    <a:pt x="1024" y="1858"/>
                    <a:pt x="1000" y="1906"/>
                    <a:pt x="1000" y="1929"/>
                  </a:cubicBezTo>
                  <a:cubicBezTo>
                    <a:pt x="1000"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5"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19" y="2525"/>
                  </a:lnTo>
                  <a:cubicBezTo>
                    <a:pt x="1215" y="2525"/>
                    <a:pt x="1286" y="2429"/>
                    <a:pt x="1262" y="2334"/>
                  </a:cubicBezTo>
                  <a:lnTo>
                    <a:pt x="1215" y="2072"/>
                  </a:lnTo>
                  <a:lnTo>
                    <a:pt x="1238" y="2072"/>
                  </a:lnTo>
                  <a:cubicBezTo>
                    <a:pt x="1262" y="2072"/>
                    <a:pt x="1286" y="2048"/>
                    <a:pt x="1286" y="2048"/>
                  </a:cubicBezTo>
                  <a:cubicBezTo>
                    <a:pt x="1334" y="2025"/>
                    <a:pt x="1358" y="1977"/>
                    <a:pt x="1358" y="1953"/>
                  </a:cubicBezTo>
                  <a:cubicBezTo>
                    <a:pt x="1381" y="1929"/>
                    <a:pt x="1381" y="1906"/>
                    <a:pt x="1381" y="1858"/>
                  </a:cubicBezTo>
                  <a:lnTo>
                    <a:pt x="1381" y="1191"/>
                  </a:lnTo>
                  <a:cubicBezTo>
                    <a:pt x="1381" y="524"/>
                    <a:pt x="857"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97"/>
            <p:cNvSpPr/>
            <p:nvPr/>
          </p:nvSpPr>
          <p:spPr>
            <a:xfrm>
              <a:off x="7608399" y="3762984"/>
              <a:ext cx="31991" cy="31186"/>
            </a:xfrm>
            <a:custGeom>
              <a:rect b="b" l="l" r="r" t="t"/>
              <a:pathLst>
                <a:path extrusionOk="0" h="1046" w="1073">
                  <a:moveTo>
                    <a:pt x="572" y="1"/>
                  </a:moveTo>
                  <a:cubicBezTo>
                    <a:pt x="525" y="1"/>
                    <a:pt x="477" y="13"/>
                    <a:pt x="429" y="36"/>
                  </a:cubicBezTo>
                  <a:cubicBezTo>
                    <a:pt x="382" y="36"/>
                    <a:pt x="358" y="60"/>
                    <a:pt x="286" y="84"/>
                  </a:cubicBezTo>
                  <a:cubicBezTo>
                    <a:pt x="144" y="179"/>
                    <a:pt x="25" y="370"/>
                    <a:pt x="25" y="537"/>
                  </a:cubicBezTo>
                  <a:cubicBezTo>
                    <a:pt x="1" y="727"/>
                    <a:pt x="120" y="894"/>
                    <a:pt x="286" y="989"/>
                  </a:cubicBezTo>
                  <a:cubicBezTo>
                    <a:pt x="374" y="1024"/>
                    <a:pt x="461" y="1046"/>
                    <a:pt x="548" y="1046"/>
                  </a:cubicBezTo>
                  <a:cubicBezTo>
                    <a:pt x="580" y="1046"/>
                    <a:pt x="612" y="1043"/>
                    <a:pt x="644" y="1037"/>
                  </a:cubicBezTo>
                  <a:lnTo>
                    <a:pt x="715" y="1037"/>
                  </a:lnTo>
                  <a:cubicBezTo>
                    <a:pt x="906" y="989"/>
                    <a:pt x="1072" y="775"/>
                    <a:pt x="1072" y="537"/>
                  </a:cubicBezTo>
                  <a:cubicBezTo>
                    <a:pt x="1072"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97"/>
            <p:cNvSpPr/>
            <p:nvPr/>
          </p:nvSpPr>
          <p:spPr>
            <a:xfrm>
              <a:off x="7609115" y="3763342"/>
              <a:ext cx="29845" cy="30143"/>
            </a:xfrm>
            <a:custGeom>
              <a:rect b="b" l="l" r="r" t="t"/>
              <a:pathLst>
                <a:path extrusionOk="0" h="1011" w="1001">
                  <a:moveTo>
                    <a:pt x="501" y="1"/>
                  </a:moveTo>
                  <a:cubicBezTo>
                    <a:pt x="524" y="72"/>
                    <a:pt x="572" y="144"/>
                    <a:pt x="572" y="239"/>
                  </a:cubicBezTo>
                  <a:cubicBezTo>
                    <a:pt x="572" y="405"/>
                    <a:pt x="453" y="596"/>
                    <a:pt x="286" y="667"/>
                  </a:cubicBezTo>
                  <a:cubicBezTo>
                    <a:pt x="262" y="715"/>
                    <a:pt x="262" y="715"/>
                    <a:pt x="239" y="715"/>
                  </a:cubicBezTo>
                  <a:cubicBezTo>
                    <a:pt x="167" y="739"/>
                    <a:pt x="96" y="739"/>
                    <a:pt x="24" y="739"/>
                  </a:cubicBezTo>
                  <a:lnTo>
                    <a:pt x="1" y="739"/>
                  </a:lnTo>
                  <a:cubicBezTo>
                    <a:pt x="48" y="858"/>
                    <a:pt x="167" y="977"/>
                    <a:pt x="334" y="1001"/>
                  </a:cubicBezTo>
                  <a:lnTo>
                    <a:pt x="382" y="1001"/>
                  </a:lnTo>
                  <a:cubicBezTo>
                    <a:pt x="409" y="1008"/>
                    <a:pt x="439"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97"/>
            <p:cNvSpPr/>
            <p:nvPr/>
          </p:nvSpPr>
          <p:spPr>
            <a:xfrm>
              <a:off x="7697875" y="3578725"/>
              <a:ext cx="31962" cy="29875"/>
            </a:xfrm>
            <a:custGeom>
              <a:rect b="b" l="l" r="r" t="t"/>
              <a:pathLst>
                <a:path extrusionOk="0" h="1002" w="1072">
                  <a:moveTo>
                    <a:pt x="358" y="1"/>
                  </a:moveTo>
                  <a:cubicBezTo>
                    <a:pt x="143" y="49"/>
                    <a:pt x="0" y="263"/>
                    <a:pt x="0" y="501"/>
                  </a:cubicBezTo>
                  <a:cubicBezTo>
                    <a:pt x="0" y="739"/>
                    <a:pt x="143" y="953"/>
                    <a:pt x="358" y="1001"/>
                  </a:cubicBezTo>
                  <a:lnTo>
                    <a:pt x="524" y="1001"/>
                  </a:lnTo>
                  <a:cubicBezTo>
                    <a:pt x="596" y="1001"/>
                    <a:pt x="691" y="1001"/>
                    <a:pt x="739" y="977"/>
                  </a:cubicBezTo>
                  <a:cubicBezTo>
                    <a:pt x="762" y="977"/>
                    <a:pt x="762"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97"/>
            <p:cNvSpPr/>
            <p:nvPr/>
          </p:nvSpPr>
          <p:spPr>
            <a:xfrm>
              <a:off x="7698591"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5"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97"/>
            <p:cNvSpPr/>
            <p:nvPr/>
          </p:nvSpPr>
          <p:spPr>
            <a:xfrm>
              <a:off x="767727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6" y="2364"/>
                  </a:cubicBezTo>
                  <a:cubicBezTo>
                    <a:pt x="349" y="2364"/>
                    <a:pt x="453" y="2254"/>
                    <a:pt x="453" y="2144"/>
                  </a:cubicBezTo>
                  <a:lnTo>
                    <a:pt x="453" y="3573"/>
                  </a:lnTo>
                  <a:cubicBezTo>
                    <a:pt x="453" y="3597"/>
                    <a:pt x="453" y="3597"/>
                    <a:pt x="477" y="3620"/>
                  </a:cubicBezTo>
                  <a:cubicBezTo>
                    <a:pt x="580" y="3741"/>
                    <a:pt x="699" y="3790"/>
                    <a:pt x="808" y="3790"/>
                  </a:cubicBezTo>
                  <a:cubicBezTo>
                    <a:pt x="1002" y="3790"/>
                    <a:pt x="1168" y="3636"/>
                    <a:pt x="1168" y="3454"/>
                  </a:cubicBezTo>
                  <a:lnTo>
                    <a:pt x="1191" y="3454"/>
                  </a:lnTo>
                  <a:cubicBezTo>
                    <a:pt x="1191" y="3668"/>
                    <a:pt x="1358" y="3811"/>
                    <a:pt x="1549" y="3811"/>
                  </a:cubicBezTo>
                  <a:cubicBezTo>
                    <a:pt x="1715"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97"/>
            <p:cNvSpPr/>
            <p:nvPr/>
          </p:nvSpPr>
          <p:spPr>
            <a:xfrm>
              <a:off x="7718448" y="3653293"/>
              <a:ext cx="15653" cy="85241"/>
            </a:xfrm>
            <a:custGeom>
              <a:rect b="b" l="l" r="r" t="t"/>
              <a:pathLst>
                <a:path extrusionOk="0" h="2859" w="525">
                  <a:moveTo>
                    <a:pt x="477" y="0"/>
                  </a:moveTo>
                  <a:cubicBezTo>
                    <a:pt x="311" y="0"/>
                    <a:pt x="168" y="119"/>
                    <a:pt x="168" y="286"/>
                  </a:cubicBezTo>
                  <a:lnTo>
                    <a:pt x="168" y="2501"/>
                  </a:lnTo>
                  <a:cubicBezTo>
                    <a:pt x="168" y="2620"/>
                    <a:pt x="120" y="2739"/>
                    <a:pt x="1" y="2787"/>
                  </a:cubicBezTo>
                  <a:cubicBezTo>
                    <a:pt x="49" y="2811"/>
                    <a:pt x="120" y="2858"/>
                    <a:pt x="168" y="2858"/>
                  </a:cubicBezTo>
                  <a:cubicBezTo>
                    <a:pt x="382" y="2858"/>
                    <a:pt x="525" y="2691"/>
                    <a:pt x="525" y="2501"/>
                  </a:cubicBezTo>
                  <a:lnTo>
                    <a:pt x="525"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97"/>
            <p:cNvSpPr/>
            <p:nvPr/>
          </p:nvSpPr>
          <p:spPr>
            <a:xfrm>
              <a:off x="7707804" y="3626280"/>
              <a:ext cx="40519" cy="70363"/>
            </a:xfrm>
            <a:custGeom>
              <a:rect b="b" l="l" r="r" t="t"/>
              <a:pathLst>
                <a:path extrusionOk="0" h="2360" w="1359">
                  <a:moveTo>
                    <a:pt x="211" y="1"/>
                  </a:moveTo>
                  <a:cubicBezTo>
                    <a:pt x="197" y="1"/>
                    <a:pt x="182" y="1"/>
                    <a:pt x="167" y="1"/>
                  </a:cubicBezTo>
                  <a:lnTo>
                    <a:pt x="1" y="1"/>
                  </a:lnTo>
                  <a:cubicBezTo>
                    <a:pt x="548"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4"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97"/>
            <p:cNvSpPr/>
            <p:nvPr/>
          </p:nvSpPr>
          <p:spPr>
            <a:xfrm>
              <a:off x="7677273" y="3809496"/>
              <a:ext cx="71049" cy="111627"/>
            </a:xfrm>
            <a:custGeom>
              <a:rect b="b" l="l" r="r" t="t"/>
              <a:pathLst>
                <a:path extrusionOk="0" h="3744" w="2383">
                  <a:moveTo>
                    <a:pt x="1191" y="1"/>
                  </a:moveTo>
                  <a:cubicBezTo>
                    <a:pt x="548"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8" y="3597"/>
                    <a:pt x="572" y="3620"/>
                  </a:cubicBezTo>
                  <a:cubicBezTo>
                    <a:pt x="666" y="3707"/>
                    <a:pt x="766" y="3744"/>
                    <a:pt x="857" y="3744"/>
                  </a:cubicBezTo>
                  <a:cubicBezTo>
                    <a:pt x="1042" y="3744"/>
                    <a:pt x="1191" y="3590"/>
                    <a:pt x="1191" y="3382"/>
                  </a:cubicBezTo>
                  <a:cubicBezTo>
                    <a:pt x="1191" y="3590"/>
                    <a:pt x="1341" y="3744"/>
                    <a:pt x="1526" y="3744"/>
                  </a:cubicBezTo>
                  <a:cubicBezTo>
                    <a:pt x="1617" y="3744"/>
                    <a:pt x="1716" y="3707"/>
                    <a:pt x="1811" y="3620"/>
                  </a:cubicBezTo>
                  <a:cubicBezTo>
                    <a:pt x="1882" y="3597"/>
                    <a:pt x="1882" y="3525"/>
                    <a:pt x="1882" y="3477"/>
                  </a:cubicBezTo>
                  <a:lnTo>
                    <a:pt x="1882" y="2501"/>
                  </a:lnTo>
                  <a:lnTo>
                    <a:pt x="2096" y="2501"/>
                  </a:lnTo>
                  <a:cubicBezTo>
                    <a:pt x="2168" y="2501"/>
                    <a:pt x="2239" y="2406"/>
                    <a:pt x="2239" y="2311"/>
                  </a:cubicBezTo>
                  <a:lnTo>
                    <a:pt x="2168" y="2049"/>
                  </a:lnTo>
                  <a:lnTo>
                    <a:pt x="2168" y="2049"/>
                  </a:lnTo>
                  <a:cubicBezTo>
                    <a:pt x="2215" y="2072"/>
                    <a:pt x="2239" y="2072"/>
                    <a:pt x="2239" y="2072"/>
                  </a:cubicBezTo>
                  <a:cubicBezTo>
                    <a:pt x="2263" y="2072"/>
                    <a:pt x="2263" y="2049"/>
                    <a:pt x="2287" y="2049"/>
                  </a:cubicBezTo>
                  <a:cubicBezTo>
                    <a:pt x="2335"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97"/>
            <p:cNvSpPr/>
            <p:nvPr/>
          </p:nvSpPr>
          <p:spPr>
            <a:xfrm>
              <a:off x="7707088" y="3810211"/>
              <a:ext cx="41234" cy="112224"/>
            </a:xfrm>
            <a:custGeom>
              <a:rect b="b" l="l" r="r" t="t"/>
              <a:pathLst>
                <a:path extrusionOk="0" h="3764" w="1383">
                  <a:moveTo>
                    <a:pt x="1" y="0"/>
                  </a:moveTo>
                  <a:cubicBezTo>
                    <a:pt x="572" y="72"/>
                    <a:pt x="1025" y="572"/>
                    <a:pt x="1025" y="1167"/>
                  </a:cubicBezTo>
                  <a:lnTo>
                    <a:pt x="1025" y="1834"/>
                  </a:lnTo>
                  <a:cubicBezTo>
                    <a:pt x="1025" y="1858"/>
                    <a:pt x="1001" y="1906"/>
                    <a:pt x="1001" y="1929"/>
                  </a:cubicBezTo>
                  <a:cubicBezTo>
                    <a:pt x="1001" y="1953"/>
                    <a:pt x="953" y="1977"/>
                    <a:pt x="930" y="2025"/>
                  </a:cubicBezTo>
                  <a:cubicBezTo>
                    <a:pt x="906" y="2025"/>
                    <a:pt x="906" y="2048"/>
                    <a:pt x="882" y="2048"/>
                  </a:cubicBezTo>
                  <a:lnTo>
                    <a:pt x="834" y="2048"/>
                  </a:lnTo>
                  <a:lnTo>
                    <a:pt x="906" y="2310"/>
                  </a:lnTo>
                  <a:cubicBezTo>
                    <a:pt x="930" y="2406"/>
                    <a:pt x="834" y="2501"/>
                    <a:pt x="763" y="2501"/>
                  </a:cubicBezTo>
                  <a:lnTo>
                    <a:pt x="692" y="2501"/>
                  </a:lnTo>
                  <a:cubicBezTo>
                    <a:pt x="596" y="2501"/>
                    <a:pt x="525" y="2572"/>
                    <a:pt x="525" y="2668"/>
                  </a:cubicBezTo>
                  <a:lnTo>
                    <a:pt x="525" y="3382"/>
                  </a:lnTo>
                  <a:cubicBezTo>
                    <a:pt x="525" y="3525"/>
                    <a:pt x="453" y="3644"/>
                    <a:pt x="334" y="3715"/>
                  </a:cubicBezTo>
                  <a:cubicBezTo>
                    <a:pt x="406" y="3739"/>
                    <a:pt x="453" y="3763"/>
                    <a:pt x="549" y="3763"/>
                  </a:cubicBezTo>
                  <a:cubicBezTo>
                    <a:pt x="763" y="3763"/>
                    <a:pt x="906" y="3596"/>
                    <a:pt x="906" y="3406"/>
                  </a:cubicBezTo>
                  <a:lnTo>
                    <a:pt x="906" y="2525"/>
                  </a:lnTo>
                  <a:lnTo>
                    <a:pt x="1120" y="2525"/>
                  </a:lnTo>
                  <a:cubicBezTo>
                    <a:pt x="1215" y="2525"/>
                    <a:pt x="1287" y="2429"/>
                    <a:pt x="1263" y="2334"/>
                  </a:cubicBezTo>
                  <a:lnTo>
                    <a:pt x="1215" y="2072"/>
                  </a:lnTo>
                  <a:lnTo>
                    <a:pt x="1239" y="2072"/>
                  </a:lnTo>
                  <a:cubicBezTo>
                    <a:pt x="1263" y="2072"/>
                    <a:pt x="1287" y="2048"/>
                    <a:pt x="1287" y="2048"/>
                  </a:cubicBezTo>
                  <a:cubicBezTo>
                    <a:pt x="1335"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97"/>
            <p:cNvSpPr/>
            <p:nvPr/>
          </p:nvSpPr>
          <p:spPr>
            <a:xfrm>
              <a:off x="7697875" y="3762984"/>
              <a:ext cx="31276" cy="31186"/>
            </a:xfrm>
            <a:custGeom>
              <a:rect b="b" l="l" r="r" t="t"/>
              <a:pathLst>
                <a:path extrusionOk="0" h="1046" w="1049">
                  <a:moveTo>
                    <a:pt x="548" y="1"/>
                  </a:moveTo>
                  <a:cubicBezTo>
                    <a:pt x="500" y="1"/>
                    <a:pt x="453" y="13"/>
                    <a:pt x="405" y="36"/>
                  </a:cubicBezTo>
                  <a:cubicBezTo>
                    <a:pt x="358" y="36"/>
                    <a:pt x="334" y="60"/>
                    <a:pt x="262" y="84"/>
                  </a:cubicBezTo>
                  <a:cubicBezTo>
                    <a:pt x="119" y="179"/>
                    <a:pt x="0" y="370"/>
                    <a:pt x="0" y="537"/>
                  </a:cubicBezTo>
                  <a:cubicBezTo>
                    <a:pt x="0" y="727"/>
                    <a:pt x="96" y="894"/>
                    <a:pt x="262" y="989"/>
                  </a:cubicBezTo>
                  <a:cubicBezTo>
                    <a:pt x="349" y="1024"/>
                    <a:pt x="437" y="1046"/>
                    <a:pt x="524" y="1046"/>
                  </a:cubicBezTo>
                  <a:cubicBezTo>
                    <a:pt x="556" y="1046"/>
                    <a:pt x="588" y="1043"/>
                    <a:pt x="620" y="1037"/>
                  </a:cubicBezTo>
                  <a:lnTo>
                    <a:pt x="691" y="1037"/>
                  </a:lnTo>
                  <a:cubicBezTo>
                    <a:pt x="881" y="989"/>
                    <a:pt x="1048" y="775"/>
                    <a:pt x="1048" y="537"/>
                  </a:cubicBezTo>
                  <a:cubicBezTo>
                    <a:pt x="1048" y="298"/>
                    <a:pt x="881" y="84"/>
                    <a:pt x="691" y="36"/>
                  </a:cubicBezTo>
                  <a:cubicBezTo>
                    <a:pt x="643" y="13"/>
                    <a:pt x="596" y="1"/>
                    <a:pt x="54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97"/>
            <p:cNvSpPr/>
            <p:nvPr/>
          </p:nvSpPr>
          <p:spPr>
            <a:xfrm>
              <a:off x="7698591" y="3763342"/>
              <a:ext cx="30560" cy="30143"/>
            </a:xfrm>
            <a:custGeom>
              <a:rect b="b" l="l" r="r" t="t"/>
              <a:pathLst>
                <a:path extrusionOk="0" h="1011" w="1025">
                  <a:moveTo>
                    <a:pt x="500" y="1"/>
                  </a:moveTo>
                  <a:cubicBezTo>
                    <a:pt x="548" y="72"/>
                    <a:pt x="572" y="144"/>
                    <a:pt x="572" y="239"/>
                  </a:cubicBezTo>
                  <a:cubicBezTo>
                    <a:pt x="572" y="405"/>
                    <a:pt x="453" y="596"/>
                    <a:pt x="310" y="667"/>
                  </a:cubicBezTo>
                  <a:cubicBezTo>
                    <a:pt x="262" y="715"/>
                    <a:pt x="262" y="715"/>
                    <a:pt x="238" y="715"/>
                  </a:cubicBezTo>
                  <a:cubicBezTo>
                    <a:pt x="191" y="739"/>
                    <a:pt x="95" y="739"/>
                    <a:pt x="24" y="739"/>
                  </a:cubicBezTo>
                  <a:lnTo>
                    <a:pt x="0" y="739"/>
                  </a:lnTo>
                  <a:cubicBezTo>
                    <a:pt x="72" y="858"/>
                    <a:pt x="191" y="977"/>
                    <a:pt x="334" y="1001"/>
                  </a:cubicBezTo>
                  <a:lnTo>
                    <a:pt x="381" y="1001"/>
                  </a:lnTo>
                  <a:cubicBezTo>
                    <a:pt x="409" y="1008"/>
                    <a:pt x="439" y="1011"/>
                    <a:pt x="470" y="1011"/>
                  </a:cubicBezTo>
                  <a:cubicBezTo>
                    <a:pt x="544" y="1011"/>
                    <a:pt x="623" y="994"/>
                    <a:pt x="691" y="977"/>
                  </a:cubicBezTo>
                  <a:cubicBezTo>
                    <a:pt x="905" y="882"/>
                    <a:pt x="1024" y="715"/>
                    <a:pt x="1024" y="501"/>
                  </a:cubicBezTo>
                  <a:cubicBezTo>
                    <a:pt x="1024" y="239"/>
                    <a:pt x="786" y="1"/>
                    <a:pt x="500"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97"/>
            <p:cNvSpPr/>
            <p:nvPr/>
          </p:nvSpPr>
          <p:spPr>
            <a:xfrm>
              <a:off x="7403210" y="3803831"/>
              <a:ext cx="83094" cy="121436"/>
            </a:xfrm>
            <a:custGeom>
              <a:rect b="b" l="l" r="r" t="t"/>
              <a:pathLst>
                <a:path extrusionOk="0" h="4073" w="2787">
                  <a:moveTo>
                    <a:pt x="1286" y="2882"/>
                  </a:moveTo>
                  <a:lnTo>
                    <a:pt x="1286" y="3572"/>
                  </a:lnTo>
                  <a:lnTo>
                    <a:pt x="1286" y="3667"/>
                  </a:lnTo>
                  <a:cubicBezTo>
                    <a:pt x="1239" y="3763"/>
                    <a:pt x="1167" y="3787"/>
                    <a:pt x="1096" y="3787"/>
                  </a:cubicBezTo>
                  <a:cubicBezTo>
                    <a:pt x="1001" y="3787"/>
                    <a:pt x="929" y="3691"/>
                    <a:pt x="929" y="3596"/>
                  </a:cubicBezTo>
                  <a:lnTo>
                    <a:pt x="929" y="2882"/>
                  </a:lnTo>
                  <a:close/>
                  <a:moveTo>
                    <a:pt x="2001" y="2882"/>
                  </a:moveTo>
                  <a:lnTo>
                    <a:pt x="2001" y="3596"/>
                  </a:lnTo>
                  <a:cubicBezTo>
                    <a:pt x="2001" y="3691"/>
                    <a:pt x="1905" y="3787"/>
                    <a:pt x="1810" y="3787"/>
                  </a:cubicBezTo>
                  <a:cubicBezTo>
                    <a:pt x="1715" y="3787"/>
                    <a:pt x="1667" y="3763"/>
                    <a:pt x="1644" y="3667"/>
                  </a:cubicBezTo>
                  <a:lnTo>
                    <a:pt x="1644" y="3596"/>
                  </a:lnTo>
                  <a:lnTo>
                    <a:pt x="1644" y="3572"/>
                  </a:lnTo>
                  <a:lnTo>
                    <a:pt x="1644" y="2882"/>
                  </a:lnTo>
                  <a:close/>
                  <a:moveTo>
                    <a:pt x="1334" y="0"/>
                  </a:moveTo>
                  <a:cubicBezTo>
                    <a:pt x="953" y="0"/>
                    <a:pt x="619" y="119"/>
                    <a:pt x="358"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7" y="2834"/>
                  </a:lnTo>
                  <a:lnTo>
                    <a:pt x="477" y="3548"/>
                  </a:lnTo>
                  <a:cubicBezTo>
                    <a:pt x="477" y="3834"/>
                    <a:pt x="667" y="4072"/>
                    <a:pt x="977" y="4072"/>
                  </a:cubicBezTo>
                  <a:cubicBezTo>
                    <a:pt x="1120" y="4072"/>
                    <a:pt x="1239" y="4048"/>
                    <a:pt x="1358" y="3929"/>
                  </a:cubicBezTo>
                  <a:cubicBezTo>
                    <a:pt x="1453" y="4025"/>
                    <a:pt x="1572" y="4072"/>
                    <a:pt x="1715" y="4072"/>
                  </a:cubicBezTo>
                  <a:lnTo>
                    <a:pt x="1739" y="4072"/>
                  </a:lnTo>
                  <a:cubicBezTo>
                    <a:pt x="2025" y="4072"/>
                    <a:pt x="2263" y="3834"/>
                    <a:pt x="2263" y="3548"/>
                  </a:cubicBezTo>
                  <a:lnTo>
                    <a:pt x="2263" y="2834"/>
                  </a:lnTo>
                  <a:lnTo>
                    <a:pt x="2334" y="2834"/>
                  </a:lnTo>
                  <a:cubicBezTo>
                    <a:pt x="2525" y="2763"/>
                    <a:pt x="2620" y="2620"/>
                    <a:pt x="2620" y="2453"/>
                  </a:cubicBezTo>
                  <a:lnTo>
                    <a:pt x="2572" y="2286"/>
                  </a:lnTo>
                  <a:lnTo>
                    <a:pt x="2620" y="2262"/>
                  </a:lnTo>
                  <a:cubicBezTo>
                    <a:pt x="2691" y="2167"/>
                    <a:pt x="2739" y="2096"/>
                    <a:pt x="2739" y="1977"/>
                  </a:cubicBezTo>
                  <a:lnTo>
                    <a:pt x="2739" y="1286"/>
                  </a:lnTo>
                  <a:cubicBezTo>
                    <a:pt x="2787" y="1143"/>
                    <a:pt x="2739" y="905"/>
                    <a:pt x="2620" y="691"/>
                  </a:cubicBezTo>
                  <a:cubicBezTo>
                    <a:pt x="2579" y="640"/>
                    <a:pt x="2517" y="611"/>
                    <a:pt x="2457" y="611"/>
                  </a:cubicBezTo>
                  <a:cubicBezTo>
                    <a:pt x="2376" y="611"/>
                    <a:pt x="2300"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1" y="1143"/>
                  </a:cubicBezTo>
                  <a:cubicBezTo>
                    <a:pt x="2170" y="1135"/>
                    <a:pt x="2150" y="1131"/>
                    <a:pt x="2132" y="1131"/>
                  </a:cubicBezTo>
                  <a:cubicBezTo>
                    <a:pt x="2049" y="1131"/>
                    <a:pt x="2001" y="1212"/>
                    <a:pt x="2001" y="1310"/>
                  </a:cubicBezTo>
                  <a:lnTo>
                    <a:pt x="2001" y="2048"/>
                  </a:lnTo>
                  <a:lnTo>
                    <a:pt x="2001" y="2096"/>
                  </a:lnTo>
                  <a:cubicBezTo>
                    <a:pt x="2025" y="2262"/>
                    <a:pt x="2144" y="2405"/>
                    <a:pt x="2310" y="2453"/>
                  </a:cubicBezTo>
                  <a:lnTo>
                    <a:pt x="2310" y="2524"/>
                  </a:lnTo>
                  <a:lnTo>
                    <a:pt x="572" y="2524"/>
                  </a:lnTo>
                  <a:lnTo>
                    <a:pt x="572" y="2453"/>
                  </a:lnTo>
                  <a:cubicBezTo>
                    <a:pt x="739" y="2405"/>
                    <a:pt x="881" y="2262"/>
                    <a:pt x="881" y="2048"/>
                  </a:cubicBezTo>
                  <a:lnTo>
                    <a:pt x="881" y="2024"/>
                  </a:lnTo>
                  <a:lnTo>
                    <a:pt x="881" y="1286"/>
                  </a:lnTo>
                  <a:cubicBezTo>
                    <a:pt x="881" y="1191"/>
                    <a:pt x="834" y="1143"/>
                    <a:pt x="739" y="1096"/>
                  </a:cubicBezTo>
                  <a:cubicBezTo>
                    <a:pt x="726" y="1093"/>
                    <a:pt x="714" y="1092"/>
                    <a:pt x="702" y="1092"/>
                  </a:cubicBezTo>
                  <a:cubicBezTo>
                    <a:pt x="601" y="1092"/>
                    <a:pt x="524" y="1179"/>
                    <a:pt x="524" y="1286"/>
                  </a:cubicBezTo>
                  <a:lnTo>
                    <a:pt x="524" y="2024"/>
                  </a:lnTo>
                  <a:cubicBezTo>
                    <a:pt x="524" y="2024"/>
                    <a:pt x="500" y="2096"/>
                    <a:pt x="477" y="2096"/>
                  </a:cubicBezTo>
                  <a:cubicBezTo>
                    <a:pt x="429" y="2096"/>
                    <a:pt x="405" y="2048"/>
                    <a:pt x="405" y="2024"/>
                  </a:cubicBezTo>
                  <a:lnTo>
                    <a:pt x="405" y="1334"/>
                  </a:lnTo>
                  <a:cubicBezTo>
                    <a:pt x="405" y="786"/>
                    <a:pt x="858" y="333"/>
                    <a:pt x="1429" y="333"/>
                  </a:cubicBezTo>
                  <a:cubicBezTo>
                    <a:pt x="1548" y="333"/>
                    <a:pt x="1667" y="357"/>
                    <a:pt x="1739" y="381"/>
                  </a:cubicBezTo>
                  <a:cubicBezTo>
                    <a:pt x="1760" y="392"/>
                    <a:pt x="1781" y="396"/>
                    <a:pt x="1801" y="396"/>
                  </a:cubicBezTo>
                  <a:cubicBezTo>
                    <a:pt x="1872" y="396"/>
                    <a:pt x="1935" y="336"/>
                    <a:pt x="1953" y="262"/>
                  </a:cubicBezTo>
                  <a:cubicBezTo>
                    <a:pt x="1977" y="191"/>
                    <a:pt x="1929" y="95"/>
                    <a:pt x="1834" y="71"/>
                  </a:cubicBezTo>
                  <a:cubicBezTo>
                    <a:pt x="1691"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97"/>
            <p:cNvSpPr/>
            <p:nvPr/>
          </p:nvSpPr>
          <p:spPr>
            <a:xfrm>
              <a:off x="7425929"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97"/>
            <p:cNvSpPr/>
            <p:nvPr/>
          </p:nvSpPr>
          <p:spPr>
            <a:xfrm>
              <a:off x="7425929" y="3573060"/>
              <a:ext cx="41204" cy="41204"/>
            </a:xfrm>
            <a:custGeom>
              <a:rect b="b" l="l" r="r" t="t"/>
              <a:pathLst>
                <a:path extrusionOk="0" h="1382" w="1382">
                  <a:moveTo>
                    <a:pt x="691" y="334"/>
                  </a:moveTo>
                  <a:cubicBezTo>
                    <a:pt x="882" y="334"/>
                    <a:pt x="1024" y="500"/>
                    <a:pt x="1048" y="691"/>
                  </a:cubicBezTo>
                  <a:cubicBezTo>
                    <a:pt x="1048" y="905"/>
                    <a:pt x="858" y="1048"/>
                    <a:pt x="691" y="1048"/>
                  </a:cubicBezTo>
                  <a:cubicBezTo>
                    <a:pt x="477"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97"/>
            <p:cNvSpPr/>
            <p:nvPr/>
          </p:nvSpPr>
          <p:spPr>
            <a:xfrm>
              <a:off x="7403926" y="3622047"/>
              <a:ext cx="82379" cy="122868"/>
            </a:xfrm>
            <a:custGeom>
              <a:rect b="b" l="l" r="r" t="t"/>
              <a:pathLst>
                <a:path extrusionOk="0" h="4121" w="2763">
                  <a:moveTo>
                    <a:pt x="1334" y="1"/>
                  </a:moveTo>
                  <a:cubicBezTo>
                    <a:pt x="953" y="1"/>
                    <a:pt x="619" y="120"/>
                    <a:pt x="357" y="405"/>
                  </a:cubicBezTo>
                  <a:cubicBezTo>
                    <a:pt x="191" y="620"/>
                    <a:pt x="95" y="882"/>
                    <a:pt x="24" y="1144"/>
                  </a:cubicBezTo>
                  <a:cubicBezTo>
                    <a:pt x="0" y="1358"/>
                    <a:pt x="0" y="1572"/>
                    <a:pt x="0" y="1787"/>
                  </a:cubicBezTo>
                  <a:lnTo>
                    <a:pt x="0" y="1977"/>
                  </a:lnTo>
                  <a:lnTo>
                    <a:pt x="0" y="2453"/>
                  </a:lnTo>
                  <a:cubicBezTo>
                    <a:pt x="0" y="2501"/>
                    <a:pt x="24" y="2549"/>
                    <a:pt x="72" y="2549"/>
                  </a:cubicBezTo>
                  <a:cubicBezTo>
                    <a:pt x="214" y="2668"/>
                    <a:pt x="357" y="2692"/>
                    <a:pt x="476" y="2692"/>
                  </a:cubicBezTo>
                  <a:lnTo>
                    <a:pt x="476" y="3597"/>
                  </a:lnTo>
                  <a:cubicBezTo>
                    <a:pt x="476" y="3882"/>
                    <a:pt x="691" y="4120"/>
                    <a:pt x="977" y="4120"/>
                  </a:cubicBezTo>
                  <a:cubicBezTo>
                    <a:pt x="1143" y="4120"/>
                    <a:pt x="1262" y="4073"/>
                    <a:pt x="1381" y="3978"/>
                  </a:cubicBezTo>
                  <a:cubicBezTo>
                    <a:pt x="1453" y="4073"/>
                    <a:pt x="1620" y="4120"/>
                    <a:pt x="1762" y="4120"/>
                  </a:cubicBezTo>
                  <a:cubicBezTo>
                    <a:pt x="2048" y="4120"/>
                    <a:pt x="2263" y="3859"/>
                    <a:pt x="2263" y="3597"/>
                  </a:cubicBezTo>
                  <a:lnTo>
                    <a:pt x="2263" y="2692"/>
                  </a:lnTo>
                  <a:lnTo>
                    <a:pt x="2405" y="2692"/>
                  </a:lnTo>
                  <a:cubicBezTo>
                    <a:pt x="2596" y="2668"/>
                    <a:pt x="2739" y="2453"/>
                    <a:pt x="2739" y="2287"/>
                  </a:cubicBezTo>
                  <a:lnTo>
                    <a:pt x="2739" y="1620"/>
                  </a:lnTo>
                  <a:lnTo>
                    <a:pt x="2763" y="1310"/>
                  </a:lnTo>
                  <a:cubicBezTo>
                    <a:pt x="2763" y="1096"/>
                    <a:pt x="2739" y="953"/>
                    <a:pt x="2691" y="810"/>
                  </a:cubicBezTo>
                  <a:lnTo>
                    <a:pt x="2596" y="620"/>
                  </a:lnTo>
                  <a:cubicBezTo>
                    <a:pt x="2555" y="569"/>
                    <a:pt x="2493" y="540"/>
                    <a:pt x="2433" y="540"/>
                  </a:cubicBezTo>
                  <a:cubicBezTo>
                    <a:pt x="2352" y="540"/>
                    <a:pt x="2276"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05" y="2311"/>
                    <a:pt x="2358" y="2311"/>
                  </a:cubicBezTo>
                  <a:cubicBezTo>
                    <a:pt x="2334" y="2311"/>
                    <a:pt x="2334" y="2287"/>
                    <a:pt x="2334" y="2263"/>
                  </a:cubicBezTo>
                  <a:lnTo>
                    <a:pt x="2334" y="2215"/>
                  </a:lnTo>
                  <a:lnTo>
                    <a:pt x="2334" y="1215"/>
                  </a:lnTo>
                  <a:cubicBezTo>
                    <a:pt x="2334" y="1120"/>
                    <a:pt x="2263" y="1072"/>
                    <a:pt x="2167" y="1025"/>
                  </a:cubicBezTo>
                  <a:cubicBezTo>
                    <a:pt x="2155" y="1022"/>
                    <a:pt x="2143" y="1021"/>
                    <a:pt x="2132" y="1021"/>
                  </a:cubicBezTo>
                  <a:cubicBezTo>
                    <a:pt x="2034" y="1021"/>
                    <a:pt x="1977" y="1108"/>
                    <a:pt x="1977" y="1215"/>
                  </a:cubicBezTo>
                  <a:lnTo>
                    <a:pt x="1977" y="3525"/>
                  </a:lnTo>
                  <a:cubicBezTo>
                    <a:pt x="1977" y="3632"/>
                    <a:pt x="1881" y="3719"/>
                    <a:pt x="1776" y="3719"/>
                  </a:cubicBezTo>
                  <a:cubicBezTo>
                    <a:pt x="1763" y="3719"/>
                    <a:pt x="1751" y="3718"/>
                    <a:pt x="1739" y="3716"/>
                  </a:cubicBezTo>
                  <a:cubicBezTo>
                    <a:pt x="1643" y="3692"/>
                    <a:pt x="1620" y="3620"/>
                    <a:pt x="1620" y="3525"/>
                  </a:cubicBezTo>
                  <a:lnTo>
                    <a:pt x="1620" y="3501"/>
                  </a:lnTo>
                  <a:lnTo>
                    <a:pt x="1620" y="2025"/>
                  </a:lnTo>
                  <a:cubicBezTo>
                    <a:pt x="1620" y="1930"/>
                    <a:pt x="1548" y="1858"/>
                    <a:pt x="1453" y="1834"/>
                  </a:cubicBezTo>
                  <a:cubicBezTo>
                    <a:pt x="1440" y="1832"/>
                    <a:pt x="1428" y="1831"/>
                    <a:pt x="1417" y="1831"/>
                  </a:cubicBezTo>
                  <a:cubicBezTo>
                    <a:pt x="1320" y="1831"/>
                    <a:pt x="1262" y="1918"/>
                    <a:pt x="1262" y="2025"/>
                  </a:cubicBezTo>
                  <a:lnTo>
                    <a:pt x="1262" y="3501"/>
                  </a:lnTo>
                  <a:lnTo>
                    <a:pt x="1262" y="3525"/>
                  </a:lnTo>
                  <a:cubicBezTo>
                    <a:pt x="1262" y="3620"/>
                    <a:pt x="1191" y="3692"/>
                    <a:pt x="1143" y="3716"/>
                  </a:cubicBezTo>
                  <a:cubicBezTo>
                    <a:pt x="1131" y="3718"/>
                    <a:pt x="1118" y="3719"/>
                    <a:pt x="1106" y="3719"/>
                  </a:cubicBezTo>
                  <a:cubicBezTo>
                    <a:pt x="1001" y="3719"/>
                    <a:pt x="905" y="3632"/>
                    <a:pt x="905" y="3525"/>
                  </a:cubicBezTo>
                  <a:lnTo>
                    <a:pt x="905" y="1215"/>
                  </a:lnTo>
                  <a:cubicBezTo>
                    <a:pt x="905" y="1120"/>
                    <a:pt x="834" y="1072"/>
                    <a:pt x="738" y="1025"/>
                  </a:cubicBezTo>
                  <a:cubicBezTo>
                    <a:pt x="726" y="1022"/>
                    <a:pt x="714" y="1021"/>
                    <a:pt x="703" y="1021"/>
                  </a:cubicBezTo>
                  <a:cubicBezTo>
                    <a:pt x="605" y="1021"/>
                    <a:pt x="548" y="1108"/>
                    <a:pt x="548" y="1215"/>
                  </a:cubicBezTo>
                  <a:lnTo>
                    <a:pt x="548" y="2263"/>
                  </a:lnTo>
                  <a:cubicBezTo>
                    <a:pt x="548" y="2287"/>
                    <a:pt x="500" y="2311"/>
                    <a:pt x="476" y="2311"/>
                  </a:cubicBezTo>
                  <a:cubicBezTo>
                    <a:pt x="453" y="2311"/>
                    <a:pt x="429" y="2287"/>
                    <a:pt x="429" y="2263"/>
                  </a:cubicBezTo>
                  <a:lnTo>
                    <a:pt x="429" y="1906"/>
                  </a:lnTo>
                  <a:lnTo>
                    <a:pt x="429" y="1429"/>
                  </a:lnTo>
                  <a:cubicBezTo>
                    <a:pt x="429" y="1310"/>
                    <a:pt x="429" y="1144"/>
                    <a:pt x="453" y="1025"/>
                  </a:cubicBezTo>
                  <a:cubicBezTo>
                    <a:pt x="476" y="906"/>
                    <a:pt x="548" y="834"/>
                    <a:pt x="595" y="739"/>
                  </a:cubicBezTo>
                  <a:cubicBezTo>
                    <a:pt x="715" y="548"/>
                    <a:pt x="929" y="405"/>
                    <a:pt x="1143" y="358"/>
                  </a:cubicBezTo>
                  <a:cubicBezTo>
                    <a:pt x="1215" y="310"/>
                    <a:pt x="1334" y="310"/>
                    <a:pt x="1429" y="310"/>
                  </a:cubicBezTo>
                  <a:cubicBezTo>
                    <a:pt x="1548" y="310"/>
                    <a:pt x="1667" y="358"/>
                    <a:pt x="1762" y="382"/>
                  </a:cubicBezTo>
                  <a:cubicBezTo>
                    <a:pt x="1775" y="386"/>
                    <a:pt x="1788" y="388"/>
                    <a:pt x="1801" y="388"/>
                  </a:cubicBezTo>
                  <a:cubicBezTo>
                    <a:pt x="1865" y="388"/>
                    <a:pt x="1937" y="341"/>
                    <a:pt x="1977" y="263"/>
                  </a:cubicBezTo>
                  <a:cubicBezTo>
                    <a:pt x="2001" y="167"/>
                    <a:pt x="1929" y="72"/>
                    <a:pt x="1834" y="48"/>
                  </a:cubicBezTo>
                  <a:cubicBezTo>
                    <a:pt x="1691"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97"/>
            <p:cNvSpPr/>
            <p:nvPr/>
          </p:nvSpPr>
          <p:spPr>
            <a:xfrm>
              <a:off x="7491970" y="3803831"/>
              <a:ext cx="83094" cy="121436"/>
            </a:xfrm>
            <a:custGeom>
              <a:rect b="b" l="l" r="r" t="t"/>
              <a:pathLst>
                <a:path extrusionOk="0" h="4073" w="2787">
                  <a:moveTo>
                    <a:pt x="1286" y="2882"/>
                  </a:moveTo>
                  <a:lnTo>
                    <a:pt x="1286" y="3572"/>
                  </a:lnTo>
                  <a:lnTo>
                    <a:pt x="1286" y="3667"/>
                  </a:lnTo>
                  <a:cubicBezTo>
                    <a:pt x="1238" y="3763"/>
                    <a:pt x="1167" y="3787"/>
                    <a:pt x="1096" y="3787"/>
                  </a:cubicBezTo>
                  <a:cubicBezTo>
                    <a:pt x="1000" y="3787"/>
                    <a:pt x="929" y="3691"/>
                    <a:pt x="929" y="3596"/>
                  </a:cubicBezTo>
                  <a:lnTo>
                    <a:pt x="929" y="2882"/>
                  </a:lnTo>
                  <a:close/>
                  <a:moveTo>
                    <a:pt x="2001" y="2882"/>
                  </a:moveTo>
                  <a:lnTo>
                    <a:pt x="2001" y="3596"/>
                  </a:lnTo>
                  <a:cubicBezTo>
                    <a:pt x="2001" y="3691"/>
                    <a:pt x="1905" y="3787"/>
                    <a:pt x="1810" y="3787"/>
                  </a:cubicBezTo>
                  <a:cubicBezTo>
                    <a:pt x="1715" y="3787"/>
                    <a:pt x="1667" y="3763"/>
                    <a:pt x="1643" y="3667"/>
                  </a:cubicBezTo>
                  <a:lnTo>
                    <a:pt x="1643" y="3596"/>
                  </a:lnTo>
                  <a:lnTo>
                    <a:pt x="1643" y="3572"/>
                  </a:lnTo>
                  <a:lnTo>
                    <a:pt x="1643" y="2882"/>
                  </a:lnTo>
                  <a:close/>
                  <a:moveTo>
                    <a:pt x="1334" y="0"/>
                  </a:moveTo>
                  <a:cubicBezTo>
                    <a:pt x="953" y="0"/>
                    <a:pt x="619" y="119"/>
                    <a:pt x="357"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6" y="2834"/>
                  </a:lnTo>
                  <a:lnTo>
                    <a:pt x="476" y="3548"/>
                  </a:lnTo>
                  <a:cubicBezTo>
                    <a:pt x="476" y="3834"/>
                    <a:pt x="667" y="4072"/>
                    <a:pt x="977" y="4072"/>
                  </a:cubicBezTo>
                  <a:cubicBezTo>
                    <a:pt x="1119" y="4072"/>
                    <a:pt x="1238" y="4048"/>
                    <a:pt x="1358" y="3929"/>
                  </a:cubicBezTo>
                  <a:cubicBezTo>
                    <a:pt x="1453" y="4025"/>
                    <a:pt x="1572" y="4072"/>
                    <a:pt x="1715" y="4072"/>
                  </a:cubicBezTo>
                  <a:lnTo>
                    <a:pt x="1739" y="4072"/>
                  </a:lnTo>
                  <a:cubicBezTo>
                    <a:pt x="2024" y="4072"/>
                    <a:pt x="2263" y="3834"/>
                    <a:pt x="2263" y="3548"/>
                  </a:cubicBezTo>
                  <a:lnTo>
                    <a:pt x="2263" y="2834"/>
                  </a:lnTo>
                  <a:lnTo>
                    <a:pt x="2334" y="2834"/>
                  </a:lnTo>
                  <a:cubicBezTo>
                    <a:pt x="2524" y="2763"/>
                    <a:pt x="2620" y="2620"/>
                    <a:pt x="2620" y="2453"/>
                  </a:cubicBezTo>
                  <a:lnTo>
                    <a:pt x="2572" y="2286"/>
                  </a:lnTo>
                  <a:lnTo>
                    <a:pt x="2620" y="2262"/>
                  </a:lnTo>
                  <a:cubicBezTo>
                    <a:pt x="2691" y="2167"/>
                    <a:pt x="2739" y="2096"/>
                    <a:pt x="2739" y="1977"/>
                  </a:cubicBezTo>
                  <a:lnTo>
                    <a:pt x="2739" y="1286"/>
                  </a:lnTo>
                  <a:cubicBezTo>
                    <a:pt x="2786" y="1143"/>
                    <a:pt x="2739" y="905"/>
                    <a:pt x="2620" y="691"/>
                  </a:cubicBezTo>
                  <a:cubicBezTo>
                    <a:pt x="2579" y="640"/>
                    <a:pt x="2517" y="611"/>
                    <a:pt x="2457" y="611"/>
                  </a:cubicBezTo>
                  <a:cubicBezTo>
                    <a:pt x="2376" y="611"/>
                    <a:pt x="2300" y="663"/>
                    <a:pt x="2286" y="786"/>
                  </a:cubicBezTo>
                  <a:lnTo>
                    <a:pt x="2286" y="810"/>
                  </a:lnTo>
                  <a:cubicBezTo>
                    <a:pt x="2405" y="976"/>
                    <a:pt x="2477" y="1167"/>
                    <a:pt x="2477" y="1381"/>
                  </a:cubicBezTo>
                  <a:lnTo>
                    <a:pt x="2477" y="2024"/>
                  </a:lnTo>
                  <a:cubicBezTo>
                    <a:pt x="2477" y="2048"/>
                    <a:pt x="2405" y="2096"/>
                    <a:pt x="2382" y="2096"/>
                  </a:cubicBezTo>
                  <a:cubicBezTo>
                    <a:pt x="2358" y="2096"/>
                    <a:pt x="2358" y="2048"/>
                    <a:pt x="2358" y="2024"/>
                  </a:cubicBezTo>
                  <a:lnTo>
                    <a:pt x="2358" y="2000"/>
                  </a:lnTo>
                  <a:lnTo>
                    <a:pt x="2358" y="1310"/>
                  </a:lnTo>
                  <a:cubicBezTo>
                    <a:pt x="2358" y="1215"/>
                    <a:pt x="2286" y="1167"/>
                    <a:pt x="2191" y="1143"/>
                  </a:cubicBezTo>
                  <a:cubicBezTo>
                    <a:pt x="2170" y="1135"/>
                    <a:pt x="2150" y="1131"/>
                    <a:pt x="2131" y="1131"/>
                  </a:cubicBezTo>
                  <a:cubicBezTo>
                    <a:pt x="2049" y="1131"/>
                    <a:pt x="2001" y="1212"/>
                    <a:pt x="2001" y="1310"/>
                  </a:cubicBezTo>
                  <a:lnTo>
                    <a:pt x="2001" y="2048"/>
                  </a:lnTo>
                  <a:lnTo>
                    <a:pt x="2001" y="2096"/>
                  </a:lnTo>
                  <a:cubicBezTo>
                    <a:pt x="2024" y="2262"/>
                    <a:pt x="2143" y="2405"/>
                    <a:pt x="2310" y="2453"/>
                  </a:cubicBezTo>
                  <a:lnTo>
                    <a:pt x="2310" y="2524"/>
                  </a:lnTo>
                  <a:lnTo>
                    <a:pt x="572" y="2524"/>
                  </a:lnTo>
                  <a:lnTo>
                    <a:pt x="572" y="2453"/>
                  </a:lnTo>
                  <a:cubicBezTo>
                    <a:pt x="738" y="2405"/>
                    <a:pt x="881" y="2262"/>
                    <a:pt x="881" y="2048"/>
                  </a:cubicBezTo>
                  <a:lnTo>
                    <a:pt x="881" y="2024"/>
                  </a:lnTo>
                  <a:lnTo>
                    <a:pt x="881" y="1286"/>
                  </a:lnTo>
                  <a:cubicBezTo>
                    <a:pt x="881" y="1191"/>
                    <a:pt x="834" y="1143"/>
                    <a:pt x="738" y="1096"/>
                  </a:cubicBezTo>
                  <a:cubicBezTo>
                    <a:pt x="726" y="1093"/>
                    <a:pt x="714" y="1092"/>
                    <a:pt x="702" y="1092"/>
                  </a:cubicBezTo>
                  <a:cubicBezTo>
                    <a:pt x="600" y="1092"/>
                    <a:pt x="524" y="1179"/>
                    <a:pt x="524" y="1286"/>
                  </a:cubicBezTo>
                  <a:lnTo>
                    <a:pt x="524" y="2024"/>
                  </a:lnTo>
                  <a:cubicBezTo>
                    <a:pt x="524" y="2024"/>
                    <a:pt x="500" y="2096"/>
                    <a:pt x="476" y="2096"/>
                  </a:cubicBezTo>
                  <a:cubicBezTo>
                    <a:pt x="429" y="2096"/>
                    <a:pt x="405" y="2048"/>
                    <a:pt x="405" y="2024"/>
                  </a:cubicBezTo>
                  <a:lnTo>
                    <a:pt x="405" y="1334"/>
                  </a:lnTo>
                  <a:cubicBezTo>
                    <a:pt x="405" y="786"/>
                    <a:pt x="857" y="333"/>
                    <a:pt x="1429" y="333"/>
                  </a:cubicBezTo>
                  <a:cubicBezTo>
                    <a:pt x="1548" y="333"/>
                    <a:pt x="1667" y="357"/>
                    <a:pt x="1739" y="381"/>
                  </a:cubicBezTo>
                  <a:cubicBezTo>
                    <a:pt x="1759" y="392"/>
                    <a:pt x="1780" y="396"/>
                    <a:pt x="1800" y="396"/>
                  </a:cubicBezTo>
                  <a:cubicBezTo>
                    <a:pt x="1872" y="396"/>
                    <a:pt x="1934" y="336"/>
                    <a:pt x="1953" y="262"/>
                  </a:cubicBezTo>
                  <a:cubicBezTo>
                    <a:pt x="1977" y="191"/>
                    <a:pt x="1929" y="95"/>
                    <a:pt x="1834" y="71"/>
                  </a:cubicBezTo>
                  <a:cubicBezTo>
                    <a:pt x="1691" y="0"/>
                    <a:pt x="1381" y="0"/>
                    <a:pt x="1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97"/>
            <p:cNvSpPr/>
            <p:nvPr/>
          </p:nvSpPr>
          <p:spPr>
            <a:xfrm>
              <a:off x="7514690"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97"/>
            <p:cNvSpPr/>
            <p:nvPr/>
          </p:nvSpPr>
          <p:spPr>
            <a:xfrm>
              <a:off x="7514690" y="3573060"/>
              <a:ext cx="41204" cy="41204"/>
            </a:xfrm>
            <a:custGeom>
              <a:rect b="b" l="l" r="r" t="t"/>
              <a:pathLst>
                <a:path extrusionOk="0" h="1382" w="1382">
                  <a:moveTo>
                    <a:pt x="691" y="334"/>
                  </a:moveTo>
                  <a:cubicBezTo>
                    <a:pt x="881" y="334"/>
                    <a:pt x="1024" y="500"/>
                    <a:pt x="1048" y="691"/>
                  </a:cubicBezTo>
                  <a:cubicBezTo>
                    <a:pt x="1048" y="905"/>
                    <a:pt x="905" y="1048"/>
                    <a:pt x="691" y="1048"/>
                  </a:cubicBezTo>
                  <a:cubicBezTo>
                    <a:pt x="476"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97"/>
            <p:cNvSpPr/>
            <p:nvPr/>
          </p:nvSpPr>
          <p:spPr>
            <a:xfrm>
              <a:off x="7492656" y="3622047"/>
              <a:ext cx="82409" cy="122868"/>
            </a:xfrm>
            <a:custGeom>
              <a:rect b="b" l="l" r="r" t="t"/>
              <a:pathLst>
                <a:path extrusionOk="0" h="4121" w="2764">
                  <a:moveTo>
                    <a:pt x="1335" y="1"/>
                  </a:moveTo>
                  <a:cubicBezTo>
                    <a:pt x="954" y="1"/>
                    <a:pt x="620" y="120"/>
                    <a:pt x="358" y="405"/>
                  </a:cubicBezTo>
                  <a:cubicBezTo>
                    <a:pt x="191" y="620"/>
                    <a:pt x="96" y="882"/>
                    <a:pt x="25" y="1144"/>
                  </a:cubicBezTo>
                  <a:cubicBezTo>
                    <a:pt x="1" y="1358"/>
                    <a:pt x="1" y="1572"/>
                    <a:pt x="1" y="1787"/>
                  </a:cubicBezTo>
                  <a:lnTo>
                    <a:pt x="1" y="1977"/>
                  </a:lnTo>
                  <a:lnTo>
                    <a:pt x="1" y="2453"/>
                  </a:lnTo>
                  <a:cubicBezTo>
                    <a:pt x="1" y="2501"/>
                    <a:pt x="25" y="2549"/>
                    <a:pt x="72" y="2549"/>
                  </a:cubicBezTo>
                  <a:cubicBezTo>
                    <a:pt x="215" y="2668"/>
                    <a:pt x="358" y="2692"/>
                    <a:pt x="477" y="2692"/>
                  </a:cubicBezTo>
                  <a:lnTo>
                    <a:pt x="477" y="3597"/>
                  </a:lnTo>
                  <a:cubicBezTo>
                    <a:pt x="477" y="3882"/>
                    <a:pt x="692" y="4120"/>
                    <a:pt x="977" y="4120"/>
                  </a:cubicBezTo>
                  <a:cubicBezTo>
                    <a:pt x="1144" y="4120"/>
                    <a:pt x="1263" y="4073"/>
                    <a:pt x="1382" y="3978"/>
                  </a:cubicBezTo>
                  <a:cubicBezTo>
                    <a:pt x="1454" y="4073"/>
                    <a:pt x="1620" y="4120"/>
                    <a:pt x="1763" y="4120"/>
                  </a:cubicBezTo>
                  <a:cubicBezTo>
                    <a:pt x="2049" y="4120"/>
                    <a:pt x="2263" y="3859"/>
                    <a:pt x="2263" y="3597"/>
                  </a:cubicBezTo>
                  <a:lnTo>
                    <a:pt x="2263" y="2692"/>
                  </a:lnTo>
                  <a:lnTo>
                    <a:pt x="2406" y="2692"/>
                  </a:lnTo>
                  <a:cubicBezTo>
                    <a:pt x="2597" y="2668"/>
                    <a:pt x="2740" y="2453"/>
                    <a:pt x="2740" y="2287"/>
                  </a:cubicBezTo>
                  <a:lnTo>
                    <a:pt x="2740" y="1620"/>
                  </a:lnTo>
                  <a:lnTo>
                    <a:pt x="2763" y="1310"/>
                  </a:lnTo>
                  <a:cubicBezTo>
                    <a:pt x="2763" y="1096"/>
                    <a:pt x="2740" y="953"/>
                    <a:pt x="2692" y="810"/>
                  </a:cubicBezTo>
                  <a:lnTo>
                    <a:pt x="2597" y="620"/>
                  </a:lnTo>
                  <a:cubicBezTo>
                    <a:pt x="2556" y="569"/>
                    <a:pt x="2494" y="540"/>
                    <a:pt x="2434" y="540"/>
                  </a:cubicBezTo>
                  <a:cubicBezTo>
                    <a:pt x="2353" y="540"/>
                    <a:pt x="2277" y="592"/>
                    <a:pt x="2263" y="715"/>
                  </a:cubicBezTo>
                  <a:lnTo>
                    <a:pt x="2263" y="739"/>
                  </a:lnTo>
                  <a:cubicBezTo>
                    <a:pt x="2335" y="834"/>
                    <a:pt x="2359" y="882"/>
                    <a:pt x="2382" y="977"/>
                  </a:cubicBezTo>
                  <a:cubicBezTo>
                    <a:pt x="2454" y="1120"/>
                    <a:pt x="2454" y="1239"/>
                    <a:pt x="2454" y="1382"/>
                  </a:cubicBezTo>
                  <a:lnTo>
                    <a:pt x="2454" y="1858"/>
                  </a:lnTo>
                  <a:lnTo>
                    <a:pt x="2454" y="2263"/>
                  </a:lnTo>
                  <a:cubicBezTo>
                    <a:pt x="2454" y="2287"/>
                    <a:pt x="2406" y="2311"/>
                    <a:pt x="2359" y="2311"/>
                  </a:cubicBezTo>
                  <a:cubicBezTo>
                    <a:pt x="2335" y="2311"/>
                    <a:pt x="2335" y="2287"/>
                    <a:pt x="2335" y="2263"/>
                  </a:cubicBezTo>
                  <a:lnTo>
                    <a:pt x="2335" y="2215"/>
                  </a:lnTo>
                  <a:lnTo>
                    <a:pt x="2335" y="1215"/>
                  </a:lnTo>
                  <a:cubicBezTo>
                    <a:pt x="2335" y="1120"/>
                    <a:pt x="2263" y="1072"/>
                    <a:pt x="2168" y="1025"/>
                  </a:cubicBezTo>
                  <a:cubicBezTo>
                    <a:pt x="2156" y="1022"/>
                    <a:pt x="2144" y="1021"/>
                    <a:pt x="2132" y="1021"/>
                  </a:cubicBezTo>
                  <a:cubicBezTo>
                    <a:pt x="2035" y="1021"/>
                    <a:pt x="1978" y="1108"/>
                    <a:pt x="1978" y="1215"/>
                  </a:cubicBezTo>
                  <a:lnTo>
                    <a:pt x="1978" y="3525"/>
                  </a:lnTo>
                  <a:cubicBezTo>
                    <a:pt x="1978" y="3632"/>
                    <a:pt x="1882" y="3719"/>
                    <a:pt x="1777" y="3719"/>
                  </a:cubicBezTo>
                  <a:cubicBezTo>
                    <a:pt x="1764" y="3719"/>
                    <a:pt x="1752" y="3718"/>
                    <a:pt x="1739" y="3716"/>
                  </a:cubicBezTo>
                  <a:cubicBezTo>
                    <a:pt x="1644" y="3692"/>
                    <a:pt x="1620" y="3620"/>
                    <a:pt x="1620" y="3525"/>
                  </a:cubicBezTo>
                  <a:lnTo>
                    <a:pt x="1620" y="3501"/>
                  </a:lnTo>
                  <a:lnTo>
                    <a:pt x="1620" y="2025"/>
                  </a:lnTo>
                  <a:cubicBezTo>
                    <a:pt x="1620" y="1930"/>
                    <a:pt x="1549" y="1858"/>
                    <a:pt x="1454" y="1834"/>
                  </a:cubicBezTo>
                  <a:cubicBezTo>
                    <a:pt x="1441" y="1832"/>
                    <a:pt x="1429" y="1831"/>
                    <a:pt x="1418" y="1831"/>
                  </a:cubicBezTo>
                  <a:cubicBezTo>
                    <a:pt x="1320" y="1831"/>
                    <a:pt x="1263" y="1918"/>
                    <a:pt x="1263" y="2025"/>
                  </a:cubicBezTo>
                  <a:lnTo>
                    <a:pt x="1263" y="3501"/>
                  </a:lnTo>
                  <a:lnTo>
                    <a:pt x="1263" y="3525"/>
                  </a:lnTo>
                  <a:cubicBezTo>
                    <a:pt x="1263" y="3620"/>
                    <a:pt x="1192" y="3692"/>
                    <a:pt x="1144" y="3716"/>
                  </a:cubicBezTo>
                  <a:cubicBezTo>
                    <a:pt x="1132" y="3718"/>
                    <a:pt x="1119" y="3719"/>
                    <a:pt x="1107" y="3719"/>
                  </a:cubicBezTo>
                  <a:cubicBezTo>
                    <a:pt x="1001" y="3719"/>
                    <a:pt x="906" y="3632"/>
                    <a:pt x="906" y="3525"/>
                  </a:cubicBezTo>
                  <a:lnTo>
                    <a:pt x="906" y="1215"/>
                  </a:lnTo>
                  <a:cubicBezTo>
                    <a:pt x="906" y="1120"/>
                    <a:pt x="834" y="1072"/>
                    <a:pt x="739" y="1025"/>
                  </a:cubicBezTo>
                  <a:cubicBezTo>
                    <a:pt x="727" y="1022"/>
                    <a:pt x="715" y="1021"/>
                    <a:pt x="703" y="1021"/>
                  </a:cubicBezTo>
                  <a:cubicBezTo>
                    <a:pt x="606" y="1021"/>
                    <a:pt x="549" y="1108"/>
                    <a:pt x="549" y="1215"/>
                  </a:cubicBezTo>
                  <a:lnTo>
                    <a:pt x="549" y="2263"/>
                  </a:lnTo>
                  <a:cubicBezTo>
                    <a:pt x="549" y="2287"/>
                    <a:pt x="501" y="2311"/>
                    <a:pt x="477" y="2311"/>
                  </a:cubicBezTo>
                  <a:cubicBezTo>
                    <a:pt x="453" y="2311"/>
                    <a:pt x="430" y="2287"/>
                    <a:pt x="430" y="2263"/>
                  </a:cubicBezTo>
                  <a:lnTo>
                    <a:pt x="430" y="1906"/>
                  </a:lnTo>
                  <a:lnTo>
                    <a:pt x="430" y="1429"/>
                  </a:lnTo>
                  <a:cubicBezTo>
                    <a:pt x="430" y="1310"/>
                    <a:pt x="430" y="1144"/>
                    <a:pt x="453" y="1025"/>
                  </a:cubicBezTo>
                  <a:cubicBezTo>
                    <a:pt x="477" y="906"/>
                    <a:pt x="549" y="834"/>
                    <a:pt x="596" y="739"/>
                  </a:cubicBezTo>
                  <a:cubicBezTo>
                    <a:pt x="715" y="548"/>
                    <a:pt x="930" y="405"/>
                    <a:pt x="1144" y="358"/>
                  </a:cubicBezTo>
                  <a:cubicBezTo>
                    <a:pt x="1215" y="310"/>
                    <a:pt x="1335" y="310"/>
                    <a:pt x="1430" y="310"/>
                  </a:cubicBezTo>
                  <a:cubicBezTo>
                    <a:pt x="1549" y="310"/>
                    <a:pt x="1668" y="358"/>
                    <a:pt x="1763" y="382"/>
                  </a:cubicBezTo>
                  <a:cubicBezTo>
                    <a:pt x="1775" y="386"/>
                    <a:pt x="1788" y="388"/>
                    <a:pt x="1802" y="388"/>
                  </a:cubicBezTo>
                  <a:cubicBezTo>
                    <a:pt x="1866" y="388"/>
                    <a:pt x="1938" y="341"/>
                    <a:pt x="1978" y="263"/>
                  </a:cubicBezTo>
                  <a:cubicBezTo>
                    <a:pt x="2001" y="167"/>
                    <a:pt x="1930" y="72"/>
                    <a:pt x="1835" y="48"/>
                  </a:cubicBezTo>
                  <a:cubicBezTo>
                    <a:pt x="1692"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97"/>
            <p:cNvSpPr/>
            <p:nvPr/>
          </p:nvSpPr>
          <p:spPr>
            <a:xfrm>
              <a:off x="758070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6" y="3787"/>
                    <a:pt x="1668" y="3763"/>
                    <a:pt x="1644" y="3667"/>
                  </a:cubicBezTo>
                  <a:lnTo>
                    <a:pt x="1644" y="3596"/>
                  </a:lnTo>
                  <a:lnTo>
                    <a:pt x="1644" y="3572"/>
                  </a:lnTo>
                  <a:lnTo>
                    <a:pt x="1644" y="2882"/>
                  </a:lnTo>
                  <a:close/>
                  <a:moveTo>
                    <a:pt x="1335" y="0"/>
                  </a:moveTo>
                  <a:cubicBezTo>
                    <a:pt x="954" y="0"/>
                    <a:pt x="620" y="119"/>
                    <a:pt x="358" y="429"/>
                  </a:cubicBezTo>
                  <a:cubicBezTo>
                    <a:pt x="1" y="810"/>
                    <a:pt x="1" y="1310"/>
                    <a:pt x="1" y="1786"/>
                  </a:cubicBezTo>
                  <a:lnTo>
                    <a:pt x="1" y="2024"/>
                  </a:lnTo>
                  <a:lnTo>
                    <a:pt x="1" y="2048"/>
                  </a:lnTo>
                  <a:cubicBezTo>
                    <a:pt x="1" y="2120"/>
                    <a:pt x="25" y="2167"/>
                    <a:pt x="49" y="2239"/>
                  </a:cubicBezTo>
                  <a:cubicBezTo>
                    <a:pt x="49"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4" y="4025"/>
                    <a:pt x="1573" y="4072"/>
                    <a:pt x="1716" y="4072"/>
                  </a:cubicBezTo>
                  <a:lnTo>
                    <a:pt x="1739" y="4072"/>
                  </a:lnTo>
                  <a:cubicBezTo>
                    <a:pt x="2025" y="4072"/>
                    <a:pt x="2263" y="3834"/>
                    <a:pt x="2263" y="3548"/>
                  </a:cubicBezTo>
                  <a:lnTo>
                    <a:pt x="2263" y="2834"/>
                  </a:lnTo>
                  <a:lnTo>
                    <a:pt x="2335" y="2834"/>
                  </a:lnTo>
                  <a:cubicBezTo>
                    <a:pt x="2525" y="2763"/>
                    <a:pt x="2621" y="2620"/>
                    <a:pt x="2621" y="2453"/>
                  </a:cubicBezTo>
                  <a:lnTo>
                    <a:pt x="2573" y="2286"/>
                  </a:lnTo>
                  <a:lnTo>
                    <a:pt x="2621" y="2262"/>
                  </a:lnTo>
                  <a:cubicBezTo>
                    <a:pt x="2692" y="2167"/>
                    <a:pt x="2740" y="2096"/>
                    <a:pt x="2740" y="1977"/>
                  </a:cubicBezTo>
                  <a:lnTo>
                    <a:pt x="2740" y="1286"/>
                  </a:lnTo>
                  <a:cubicBezTo>
                    <a:pt x="2835" y="1143"/>
                    <a:pt x="2740" y="905"/>
                    <a:pt x="2621" y="691"/>
                  </a:cubicBezTo>
                  <a:cubicBezTo>
                    <a:pt x="2580" y="640"/>
                    <a:pt x="2517" y="611"/>
                    <a:pt x="2457" y="611"/>
                  </a:cubicBezTo>
                  <a:cubicBezTo>
                    <a:pt x="2377" y="611"/>
                    <a:pt x="2301" y="663"/>
                    <a:pt x="2287" y="786"/>
                  </a:cubicBezTo>
                  <a:lnTo>
                    <a:pt x="2287" y="810"/>
                  </a:lnTo>
                  <a:cubicBezTo>
                    <a:pt x="2406" y="976"/>
                    <a:pt x="2478" y="1167"/>
                    <a:pt x="2478" y="1381"/>
                  </a:cubicBezTo>
                  <a:lnTo>
                    <a:pt x="2478" y="2024"/>
                  </a:lnTo>
                  <a:cubicBezTo>
                    <a:pt x="2478" y="2048"/>
                    <a:pt x="2406" y="2096"/>
                    <a:pt x="2382" y="2096"/>
                  </a:cubicBezTo>
                  <a:cubicBezTo>
                    <a:pt x="2359" y="2096"/>
                    <a:pt x="2359" y="2048"/>
                    <a:pt x="2359" y="2024"/>
                  </a:cubicBezTo>
                  <a:lnTo>
                    <a:pt x="2359" y="2000"/>
                  </a:lnTo>
                  <a:lnTo>
                    <a:pt x="2359" y="1310"/>
                  </a:lnTo>
                  <a:cubicBezTo>
                    <a:pt x="2359" y="1215"/>
                    <a:pt x="2287" y="1167"/>
                    <a:pt x="2192" y="1143"/>
                  </a:cubicBezTo>
                  <a:cubicBezTo>
                    <a:pt x="2170" y="1135"/>
                    <a:pt x="2151"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5" y="1092"/>
                    <a:pt x="703" y="1092"/>
                  </a:cubicBezTo>
                  <a:cubicBezTo>
                    <a:pt x="601" y="1092"/>
                    <a:pt x="525" y="1179"/>
                    <a:pt x="525" y="1286"/>
                  </a:cubicBezTo>
                  <a:lnTo>
                    <a:pt x="525" y="2024"/>
                  </a:lnTo>
                  <a:cubicBezTo>
                    <a:pt x="525" y="2024"/>
                    <a:pt x="501" y="2096"/>
                    <a:pt x="477" y="2096"/>
                  </a:cubicBezTo>
                  <a:cubicBezTo>
                    <a:pt x="430"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8" y="191"/>
                    <a:pt x="1930" y="95"/>
                    <a:pt x="1835"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97"/>
            <p:cNvSpPr/>
            <p:nvPr/>
          </p:nvSpPr>
          <p:spPr>
            <a:xfrm>
              <a:off x="7603420" y="3757677"/>
              <a:ext cx="41234" cy="41204"/>
            </a:xfrm>
            <a:custGeom>
              <a:rect b="b" l="l" r="r" t="t"/>
              <a:pathLst>
                <a:path extrusionOk="0" h="1382" w="1383">
                  <a:moveTo>
                    <a:pt x="692" y="334"/>
                  </a:moveTo>
                  <a:cubicBezTo>
                    <a:pt x="858" y="334"/>
                    <a:pt x="1049" y="476"/>
                    <a:pt x="1049" y="691"/>
                  </a:cubicBezTo>
                  <a:cubicBezTo>
                    <a:pt x="1049" y="857"/>
                    <a:pt x="906" y="1048"/>
                    <a:pt x="692" y="1048"/>
                  </a:cubicBezTo>
                  <a:cubicBezTo>
                    <a:pt x="477" y="1048"/>
                    <a:pt x="334" y="905"/>
                    <a:pt x="334" y="691"/>
                  </a:cubicBezTo>
                  <a:cubicBezTo>
                    <a:pt x="334" y="476"/>
                    <a:pt x="525" y="334"/>
                    <a:pt x="692" y="334"/>
                  </a:cubicBezTo>
                  <a:close/>
                  <a:moveTo>
                    <a:pt x="692" y="0"/>
                  </a:moveTo>
                  <a:cubicBezTo>
                    <a:pt x="311" y="0"/>
                    <a:pt x="1" y="310"/>
                    <a:pt x="1" y="691"/>
                  </a:cubicBezTo>
                  <a:cubicBezTo>
                    <a:pt x="1" y="1072"/>
                    <a:pt x="311" y="1381"/>
                    <a:pt x="692" y="1381"/>
                  </a:cubicBezTo>
                  <a:cubicBezTo>
                    <a:pt x="1073" y="1381"/>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97"/>
            <p:cNvSpPr/>
            <p:nvPr/>
          </p:nvSpPr>
          <p:spPr>
            <a:xfrm>
              <a:off x="7603420" y="3573060"/>
              <a:ext cx="41234" cy="41204"/>
            </a:xfrm>
            <a:custGeom>
              <a:rect b="b" l="l" r="r" t="t"/>
              <a:pathLst>
                <a:path extrusionOk="0" h="1382" w="1383">
                  <a:moveTo>
                    <a:pt x="692" y="334"/>
                  </a:moveTo>
                  <a:cubicBezTo>
                    <a:pt x="882" y="334"/>
                    <a:pt x="1049" y="500"/>
                    <a:pt x="1049" y="691"/>
                  </a:cubicBezTo>
                  <a:cubicBezTo>
                    <a:pt x="1049" y="905"/>
                    <a:pt x="858" y="1048"/>
                    <a:pt x="692" y="1048"/>
                  </a:cubicBezTo>
                  <a:cubicBezTo>
                    <a:pt x="477" y="1048"/>
                    <a:pt x="334" y="858"/>
                    <a:pt x="334" y="691"/>
                  </a:cubicBezTo>
                  <a:cubicBezTo>
                    <a:pt x="334" y="477"/>
                    <a:pt x="525" y="334"/>
                    <a:pt x="692" y="334"/>
                  </a:cubicBezTo>
                  <a:close/>
                  <a:moveTo>
                    <a:pt x="692" y="0"/>
                  </a:moveTo>
                  <a:cubicBezTo>
                    <a:pt x="311" y="0"/>
                    <a:pt x="1" y="310"/>
                    <a:pt x="1" y="691"/>
                  </a:cubicBezTo>
                  <a:cubicBezTo>
                    <a:pt x="1" y="1072"/>
                    <a:pt x="311" y="1382"/>
                    <a:pt x="692" y="1382"/>
                  </a:cubicBezTo>
                  <a:cubicBezTo>
                    <a:pt x="1073" y="1382"/>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97"/>
            <p:cNvSpPr/>
            <p:nvPr/>
          </p:nvSpPr>
          <p:spPr>
            <a:xfrm>
              <a:off x="758213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1" y="1358"/>
                    <a:pt x="1" y="1572"/>
                    <a:pt x="1" y="1787"/>
                  </a:cubicBezTo>
                  <a:lnTo>
                    <a:pt x="1" y="1977"/>
                  </a:lnTo>
                  <a:lnTo>
                    <a:pt x="1" y="2453"/>
                  </a:lnTo>
                  <a:cubicBezTo>
                    <a:pt x="1" y="2501"/>
                    <a:pt x="48" y="2549"/>
                    <a:pt x="72" y="2549"/>
                  </a:cubicBezTo>
                  <a:cubicBezTo>
                    <a:pt x="215" y="2668"/>
                    <a:pt x="358" y="2692"/>
                    <a:pt x="477" y="2692"/>
                  </a:cubicBezTo>
                  <a:lnTo>
                    <a:pt x="477" y="3597"/>
                  </a:lnTo>
                  <a:cubicBezTo>
                    <a:pt x="477" y="3882"/>
                    <a:pt x="691" y="4120"/>
                    <a:pt x="1001" y="4120"/>
                  </a:cubicBezTo>
                  <a:cubicBezTo>
                    <a:pt x="1144" y="4120"/>
                    <a:pt x="1263" y="4073"/>
                    <a:pt x="1382" y="3978"/>
                  </a:cubicBezTo>
                  <a:cubicBezTo>
                    <a:pt x="1477" y="4073"/>
                    <a:pt x="1620" y="4120"/>
                    <a:pt x="1763" y="4120"/>
                  </a:cubicBezTo>
                  <a:cubicBezTo>
                    <a:pt x="2072" y="4120"/>
                    <a:pt x="2263" y="3859"/>
                    <a:pt x="2263" y="3597"/>
                  </a:cubicBezTo>
                  <a:lnTo>
                    <a:pt x="2263" y="2692"/>
                  </a:lnTo>
                  <a:lnTo>
                    <a:pt x="2430" y="2692"/>
                  </a:lnTo>
                  <a:cubicBezTo>
                    <a:pt x="2596" y="2668"/>
                    <a:pt x="2739" y="2453"/>
                    <a:pt x="2739" y="2287"/>
                  </a:cubicBezTo>
                  <a:lnTo>
                    <a:pt x="2739" y="1620"/>
                  </a:lnTo>
                  <a:lnTo>
                    <a:pt x="2787" y="1310"/>
                  </a:lnTo>
                  <a:cubicBezTo>
                    <a:pt x="2787" y="1096"/>
                    <a:pt x="2739" y="953"/>
                    <a:pt x="2692" y="810"/>
                  </a:cubicBezTo>
                  <a:lnTo>
                    <a:pt x="2596" y="620"/>
                  </a:lnTo>
                  <a:cubicBezTo>
                    <a:pt x="2556" y="569"/>
                    <a:pt x="2498"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30"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4" y="1021"/>
                    <a:pt x="1977" y="1108"/>
                    <a:pt x="1977" y="1215"/>
                  </a:cubicBezTo>
                  <a:lnTo>
                    <a:pt x="1977" y="3525"/>
                  </a:lnTo>
                  <a:cubicBezTo>
                    <a:pt x="1977" y="3632"/>
                    <a:pt x="1882" y="3719"/>
                    <a:pt x="1776" y="3719"/>
                  </a:cubicBezTo>
                  <a:cubicBezTo>
                    <a:pt x="1764" y="3719"/>
                    <a:pt x="1751" y="3718"/>
                    <a:pt x="1739" y="3716"/>
                  </a:cubicBezTo>
                  <a:cubicBezTo>
                    <a:pt x="1644" y="3692"/>
                    <a:pt x="1620" y="3620"/>
                    <a:pt x="1620" y="3525"/>
                  </a:cubicBezTo>
                  <a:lnTo>
                    <a:pt x="1620" y="3501"/>
                  </a:lnTo>
                  <a:lnTo>
                    <a:pt x="1620" y="2025"/>
                  </a:lnTo>
                  <a:cubicBezTo>
                    <a:pt x="1620" y="1930"/>
                    <a:pt x="1549" y="1858"/>
                    <a:pt x="1477" y="1834"/>
                  </a:cubicBezTo>
                  <a:cubicBezTo>
                    <a:pt x="1465" y="1832"/>
                    <a:pt x="1452" y="1831"/>
                    <a:pt x="1441" y="1831"/>
                  </a:cubicBezTo>
                  <a:cubicBezTo>
                    <a:pt x="1339" y="1831"/>
                    <a:pt x="1263" y="1918"/>
                    <a:pt x="1263" y="2025"/>
                  </a:cubicBezTo>
                  <a:lnTo>
                    <a:pt x="1263" y="3501"/>
                  </a:lnTo>
                  <a:lnTo>
                    <a:pt x="1263" y="3525"/>
                  </a:lnTo>
                  <a:cubicBezTo>
                    <a:pt x="1263" y="3620"/>
                    <a:pt x="1191" y="3692"/>
                    <a:pt x="1144" y="3716"/>
                  </a:cubicBezTo>
                  <a:cubicBezTo>
                    <a:pt x="1131" y="3718"/>
                    <a:pt x="1119" y="3719"/>
                    <a:pt x="1107" y="3719"/>
                  </a:cubicBezTo>
                  <a:cubicBezTo>
                    <a:pt x="1001" y="3719"/>
                    <a:pt x="906" y="3632"/>
                    <a:pt x="906" y="3525"/>
                  </a:cubicBezTo>
                  <a:lnTo>
                    <a:pt x="906" y="1215"/>
                  </a:lnTo>
                  <a:cubicBezTo>
                    <a:pt x="906" y="1120"/>
                    <a:pt x="834" y="1072"/>
                    <a:pt x="763"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4" y="358"/>
                  </a:cubicBezTo>
                  <a:cubicBezTo>
                    <a:pt x="1239" y="310"/>
                    <a:pt x="1358" y="310"/>
                    <a:pt x="1429" y="310"/>
                  </a:cubicBezTo>
                  <a:cubicBezTo>
                    <a:pt x="1549" y="310"/>
                    <a:pt x="1668" y="358"/>
                    <a:pt x="1763" y="382"/>
                  </a:cubicBezTo>
                  <a:cubicBezTo>
                    <a:pt x="1779" y="386"/>
                    <a:pt x="1796" y="388"/>
                    <a:pt x="1812" y="388"/>
                  </a:cubicBezTo>
                  <a:cubicBezTo>
                    <a:pt x="1889" y="388"/>
                    <a:pt x="1957" y="341"/>
                    <a:pt x="1977" y="263"/>
                  </a:cubicBezTo>
                  <a:cubicBezTo>
                    <a:pt x="2001" y="167"/>
                    <a:pt x="1953" y="72"/>
                    <a:pt x="1858" y="48"/>
                  </a:cubicBezTo>
                  <a:cubicBezTo>
                    <a:pt x="1715"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97"/>
            <p:cNvSpPr/>
            <p:nvPr/>
          </p:nvSpPr>
          <p:spPr>
            <a:xfrm>
              <a:off x="766946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5" y="3787"/>
                    <a:pt x="1668" y="3763"/>
                    <a:pt x="1644" y="3667"/>
                  </a:cubicBezTo>
                  <a:lnTo>
                    <a:pt x="1644" y="3596"/>
                  </a:lnTo>
                  <a:lnTo>
                    <a:pt x="1644" y="3572"/>
                  </a:lnTo>
                  <a:lnTo>
                    <a:pt x="1644" y="2882"/>
                  </a:lnTo>
                  <a:close/>
                  <a:moveTo>
                    <a:pt x="1334" y="0"/>
                  </a:moveTo>
                  <a:cubicBezTo>
                    <a:pt x="953" y="0"/>
                    <a:pt x="620" y="119"/>
                    <a:pt x="358" y="429"/>
                  </a:cubicBezTo>
                  <a:cubicBezTo>
                    <a:pt x="1" y="810"/>
                    <a:pt x="1" y="1310"/>
                    <a:pt x="1" y="1786"/>
                  </a:cubicBezTo>
                  <a:lnTo>
                    <a:pt x="1" y="2024"/>
                  </a:lnTo>
                  <a:lnTo>
                    <a:pt x="1" y="2048"/>
                  </a:lnTo>
                  <a:cubicBezTo>
                    <a:pt x="1" y="2120"/>
                    <a:pt x="25" y="2167"/>
                    <a:pt x="48" y="2239"/>
                  </a:cubicBezTo>
                  <a:cubicBezTo>
                    <a:pt x="48"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3" y="4025"/>
                    <a:pt x="1573" y="4072"/>
                    <a:pt x="1715" y="4072"/>
                  </a:cubicBezTo>
                  <a:lnTo>
                    <a:pt x="1739" y="4072"/>
                  </a:lnTo>
                  <a:cubicBezTo>
                    <a:pt x="2025" y="4072"/>
                    <a:pt x="2263" y="3834"/>
                    <a:pt x="2263" y="3548"/>
                  </a:cubicBezTo>
                  <a:lnTo>
                    <a:pt x="2263" y="2834"/>
                  </a:lnTo>
                  <a:lnTo>
                    <a:pt x="2335" y="2834"/>
                  </a:lnTo>
                  <a:cubicBezTo>
                    <a:pt x="2525" y="2763"/>
                    <a:pt x="2620" y="2620"/>
                    <a:pt x="2620" y="2453"/>
                  </a:cubicBezTo>
                  <a:lnTo>
                    <a:pt x="2573" y="2286"/>
                  </a:lnTo>
                  <a:lnTo>
                    <a:pt x="2620" y="2262"/>
                  </a:lnTo>
                  <a:cubicBezTo>
                    <a:pt x="2692" y="2167"/>
                    <a:pt x="2739" y="2096"/>
                    <a:pt x="2739" y="1977"/>
                  </a:cubicBezTo>
                  <a:lnTo>
                    <a:pt x="2739" y="1286"/>
                  </a:lnTo>
                  <a:cubicBezTo>
                    <a:pt x="2835" y="1143"/>
                    <a:pt x="2739" y="905"/>
                    <a:pt x="2620" y="691"/>
                  </a:cubicBezTo>
                  <a:cubicBezTo>
                    <a:pt x="2580" y="640"/>
                    <a:pt x="2517" y="611"/>
                    <a:pt x="2457" y="611"/>
                  </a:cubicBezTo>
                  <a:cubicBezTo>
                    <a:pt x="2377" y="611"/>
                    <a:pt x="2301"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2" y="1143"/>
                  </a:cubicBezTo>
                  <a:cubicBezTo>
                    <a:pt x="2170" y="1135"/>
                    <a:pt x="2150"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4" y="1092"/>
                    <a:pt x="703" y="1092"/>
                  </a:cubicBezTo>
                  <a:cubicBezTo>
                    <a:pt x="601" y="1092"/>
                    <a:pt x="525" y="1179"/>
                    <a:pt x="525" y="1286"/>
                  </a:cubicBezTo>
                  <a:lnTo>
                    <a:pt x="525" y="2024"/>
                  </a:lnTo>
                  <a:cubicBezTo>
                    <a:pt x="525" y="2024"/>
                    <a:pt x="501" y="2096"/>
                    <a:pt x="477" y="2096"/>
                  </a:cubicBezTo>
                  <a:cubicBezTo>
                    <a:pt x="429"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7" y="191"/>
                    <a:pt x="1930" y="95"/>
                    <a:pt x="1834"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97"/>
            <p:cNvSpPr/>
            <p:nvPr/>
          </p:nvSpPr>
          <p:spPr>
            <a:xfrm>
              <a:off x="7692180" y="3757677"/>
              <a:ext cx="41204" cy="41204"/>
            </a:xfrm>
            <a:custGeom>
              <a:rect b="b" l="l" r="r" t="t"/>
              <a:pathLst>
                <a:path extrusionOk="0" h="1382" w="1382">
                  <a:moveTo>
                    <a:pt x="691" y="334"/>
                  </a:moveTo>
                  <a:cubicBezTo>
                    <a:pt x="858" y="334"/>
                    <a:pt x="1049" y="476"/>
                    <a:pt x="1049" y="691"/>
                  </a:cubicBezTo>
                  <a:cubicBezTo>
                    <a:pt x="1049" y="857"/>
                    <a:pt x="906" y="1048"/>
                    <a:pt x="691" y="1048"/>
                  </a:cubicBezTo>
                  <a:cubicBezTo>
                    <a:pt x="525" y="1048"/>
                    <a:pt x="334" y="905"/>
                    <a:pt x="334" y="691"/>
                  </a:cubicBezTo>
                  <a:cubicBezTo>
                    <a:pt x="334" y="476"/>
                    <a:pt x="525" y="334"/>
                    <a:pt x="691" y="334"/>
                  </a:cubicBezTo>
                  <a:close/>
                  <a:moveTo>
                    <a:pt x="691" y="0"/>
                  </a:moveTo>
                  <a:cubicBezTo>
                    <a:pt x="310" y="0"/>
                    <a:pt x="1" y="310"/>
                    <a:pt x="1" y="691"/>
                  </a:cubicBezTo>
                  <a:cubicBezTo>
                    <a:pt x="1"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97"/>
            <p:cNvSpPr/>
            <p:nvPr/>
          </p:nvSpPr>
          <p:spPr>
            <a:xfrm>
              <a:off x="7692180" y="3573060"/>
              <a:ext cx="41204" cy="41204"/>
            </a:xfrm>
            <a:custGeom>
              <a:rect b="b" l="l" r="r" t="t"/>
              <a:pathLst>
                <a:path extrusionOk="0" h="1382" w="1382">
                  <a:moveTo>
                    <a:pt x="691" y="334"/>
                  </a:moveTo>
                  <a:cubicBezTo>
                    <a:pt x="882" y="334"/>
                    <a:pt x="1049" y="500"/>
                    <a:pt x="1049" y="691"/>
                  </a:cubicBezTo>
                  <a:cubicBezTo>
                    <a:pt x="1049" y="905"/>
                    <a:pt x="858" y="1048"/>
                    <a:pt x="691" y="1048"/>
                  </a:cubicBezTo>
                  <a:cubicBezTo>
                    <a:pt x="477" y="1048"/>
                    <a:pt x="334" y="858"/>
                    <a:pt x="334" y="691"/>
                  </a:cubicBezTo>
                  <a:cubicBezTo>
                    <a:pt x="334" y="477"/>
                    <a:pt x="525" y="334"/>
                    <a:pt x="691" y="334"/>
                  </a:cubicBezTo>
                  <a:close/>
                  <a:moveTo>
                    <a:pt x="691" y="0"/>
                  </a:moveTo>
                  <a:cubicBezTo>
                    <a:pt x="310" y="0"/>
                    <a:pt x="1" y="310"/>
                    <a:pt x="1" y="691"/>
                  </a:cubicBezTo>
                  <a:cubicBezTo>
                    <a:pt x="1"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97"/>
            <p:cNvSpPr/>
            <p:nvPr/>
          </p:nvSpPr>
          <p:spPr>
            <a:xfrm>
              <a:off x="767089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0" y="1358"/>
                    <a:pt x="0" y="1572"/>
                    <a:pt x="0" y="1787"/>
                  </a:cubicBezTo>
                  <a:lnTo>
                    <a:pt x="0" y="1977"/>
                  </a:lnTo>
                  <a:lnTo>
                    <a:pt x="0" y="2453"/>
                  </a:lnTo>
                  <a:cubicBezTo>
                    <a:pt x="0" y="2501"/>
                    <a:pt x="48" y="2549"/>
                    <a:pt x="72" y="2549"/>
                  </a:cubicBezTo>
                  <a:cubicBezTo>
                    <a:pt x="215" y="2668"/>
                    <a:pt x="358" y="2692"/>
                    <a:pt x="477" y="2692"/>
                  </a:cubicBezTo>
                  <a:lnTo>
                    <a:pt x="477" y="3597"/>
                  </a:lnTo>
                  <a:cubicBezTo>
                    <a:pt x="477" y="3882"/>
                    <a:pt x="691" y="4120"/>
                    <a:pt x="1001" y="4120"/>
                  </a:cubicBezTo>
                  <a:cubicBezTo>
                    <a:pt x="1143" y="4120"/>
                    <a:pt x="1263" y="4073"/>
                    <a:pt x="1382" y="3978"/>
                  </a:cubicBezTo>
                  <a:cubicBezTo>
                    <a:pt x="1477" y="4073"/>
                    <a:pt x="1620" y="4120"/>
                    <a:pt x="1763" y="4120"/>
                  </a:cubicBezTo>
                  <a:cubicBezTo>
                    <a:pt x="2072" y="4120"/>
                    <a:pt x="2263" y="3859"/>
                    <a:pt x="2263" y="3597"/>
                  </a:cubicBezTo>
                  <a:lnTo>
                    <a:pt x="2263" y="2692"/>
                  </a:lnTo>
                  <a:lnTo>
                    <a:pt x="2429" y="2692"/>
                  </a:lnTo>
                  <a:cubicBezTo>
                    <a:pt x="2596" y="2668"/>
                    <a:pt x="2739" y="2453"/>
                    <a:pt x="2739" y="2287"/>
                  </a:cubicBezTo>
                  <a:lnTo>
                    <a:pt x="2739" y="1620"/>
                  </a:lnTo>
                  <a:lnTo>
                    <a:pt x="2787" y="1310"/>
                  </a:lnTo>
                  <a:cubicBezTo>
                    <a:pt x="2787" y="1096"/>
                    <a:pt x="2739" y="953"/>
                    <a:pt x="2691" y="810"/>
                  </a:cubicBezTo>
                  <a:lnTo>
                    <a:pt x="2596" y="620"/>
                  </a:lnTo>
                  <a:cubicBezTo>
                    <a:pt x="2555" y="569"/>
                    <a:pt x="2497"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29"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3" y="1021"/>
                    <a:pt x="1977" y="1108"/>
                    <a:pt x="1977" y="1215"/>
                  </a:cubicBezTo>
                  <a:lnTo>
                    <a:pt x="1977" y="3525"/>
                  </a:lnTo>
                  <a:cubicBezTo>
                    <a:pt x="1977" y="3632"/>
                    <a:pt x="1881" y="3719"/>
                    <a:pt x="1776" y="3719"/>
                  </a:cubicBezTo>
                  <a:cubicBezTo>
                    <a:pt x="1764" y="3719"/>
                    <a:pt x="1751" y="3718"/>
                    <a:pt x="1739" y="3716"/>
                  </a:cubicBezTo>
                  <a:cubicBezTo>
                    <a:pt x="1644" y="3692"/>
                    <a:pt x="1620" y="3620"/>
                    <a:pt x="1620" y="3525"/>
                  </a:cubicBezTo>
                  <a:lnTo>
                    <a:pt x="1620" y="3501"/>
                  </a:lnTo>
                  <a:lnTo>
                    <a:pt x="1620" y="2025"/>
                  </a:lnTo>
                  <a:cubicBezTo>
                    <a:pt x="1620" y="1930"/>
                    <a:pt x="1548" y="1858"/>
                    <a:pt x="1477" y="1834"/>
                  </a:cubicBezTo>
                  <a:cubicBezTo>
                    <a:pt x="1464" y="1832"/>
                    <a:pt x="1452" y="1831"/>
                    <a:pt x="1440" y="1831"/>
                  </a:cubicBezTo>
                  <a:cubicBezTo>
                    <a:pt x="1339" y="1831"/>
                    <a:pt x="1263" y="1918"/>
                    <a:pt x="1263" y="2025"/>
                  </a:cubicBezTo>
                  <a:lnTo>
                    <a:pt x="1263" y="3501"/>
                  </a:lnTo>
                  <a:lnTo>
                    <a:pt x="1263" y="3525"/>
                  </a:lnTo>
                  <a:cubicBezTo>
                    <a:pt x="1263" y="3620"/>
                    <a:pt x="1191" y="3692"/>
                    <a:pt x="1143" y="3716"/>
                  </a:cubicBezTo>
                  <a:cubicBezTo>
                    <a:pt x="1131" y="3718"/>
                    <a:pt x="1119" y="3719"/>
                    <a:pt x="1106" y="3719"/>
                  </a:cubicBezTo>
                  <a:cubicBezTo>
                    <a:pt x="1001" y="3719"/>
                    <a:pt x="905" y="3632"/>
                    <a:pt x="905" y="3525"/>
                  </a:cubicBezTo>
                  <a:lnTo>
                    <a:pt x="905" y="1215"/>
                  </a:lnTo>
                  <a:cubicBezTo>
                    <a:pt x="905" y="1120"/>
                    <a:pt x="834" y="1072"/>
                    <a:pt x="762"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3" y="358"/>
                  </a:cubicBezTo>
                  <a:cubicBezTo>
                    <a:pt x="1239" y="310"/>
                    <a:pt x="1358" y="310"/>
                    <a:pt x="1429" y="310"/>
                  </a:cubicBezTo>
                  <a:cubicBezTo>
                    <a:pt x="1548" y="310"/>
                    <a:pt x="1667" y="358"/>
                    <a:pt x="1763" y="382"/>
                  </a:cubicBezTo>
                  <a:cubicBezTo>
                    <a:pt x="1779" y="386"/>
                    <a:pt x="1795" y="388"/>
                    <a:pt x="1811" y="388"/>
                  </a:cubicBezTo>
                  <a:cubicBezTo>
                    <a:pt x="1888" y="388"/>
                    <a:pt x="1957" y="341"/>
                    <a:pt x="1977" y="263"/>
                  </a:cubicBezTo>
                  <a:cubicBezTo>
                    <a:pt x="2001" y="167"/>
                    <a:pt x="1953" y="72"/>
                    <a:pt x="1858" y="48"/>
                  </a:cubicBezTo>
                  <a:cubicBezTo>
                    <a:pt x="1715"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6" name="Google Shape;14696;p97"/>
          <p:cNvGrpSpPr/>
          <p:nvPr/>
        </p:nvGrpSpPr>
        <p:grpSpPr>
          <a:xfrm>
            <a:off x="1048518" y="1922930"/>
            <a:ext cx="362163" cy="354351"/>
            <a:chOff x="1696206" y="1922930"/>
            <a:chExt cx="362163" cy="354351"/>
          </a:xfrm>
        </p:grpSpPr>
        <p:sp>
          <p:nvSpPr>
            <p:cNvPr id="14697" name="Google Shape;14697;p97"/>
            <p:cNvSpPr/>
            <p:nvPr/>
          </p:nvSpPr>
          <p:spPr>
            <a:xfrm>
              <a:off x="1701185" y="1927909"/>
              <a:ext cx="342962" cy="342276"/>
            </a:xfrm>
            <a:custGeom>
              <a:rect b="b" l="l" r="r" t="t"/>
              <a:pathLst>
                <a:path extrusionOk="0" h="11480" w="11503">
                  <a:moveTo>
                    <a:pt x="5740" y="1596"/>
                  </a:moveTo>
                  <a:cubicBezTo>
                    <a:pt x="8050" y="1596"/>
                    <a:pt x="9884" y="3454"/>
                    <a:pt x="9884" y="5740"/>
                  </a:cubicBezTo>
                  <a:cubicBezTo>
                    <a:pt x="9884" y="8026"/>
                    <a:pt x="8050" y="9883"/>
                    <a:pt x="5740" y="9883"/>
                  </a:cubicBezTo>
                  <a:cubicBezTo>
                    <a:pt x="3454" y="9883"/>
                    <a:pt x="1596" y="8026"/>
                    <a:pt x="1596" y="5740"/>
                  </a:cubicBezTo>
                  <a:cubicBezTo>
                    <a:pt x="1596" y="3454"/>
                    <a:pt x="3454" y="1596"/>
                    <a:pt x="5740" y="1596"/>
                  </a:cubicBezTo>
                  <a:close/>
                  <a:moveTo>
                    <a:pt x="5740" y="1"/>
                  </a:moveTo>
                  <a:cubicBezTo>
                    <a:pt x="2573" y="1"/>
                    <a:pt x="1" y="2572"/>
                    <a:pt x="1" y="5740"/>
                  </a:cubicBezTo>
                  <a:cubicBezTo>
                    <a:pt x="1" y="8883"/>
                    <a:pt x="2596" y="11479"/>
                    <a:pt x="5740" y="11479"/>
                  </a:cubicBezTo>
                  <a:cubicBezTo>
                    <a:pt x="8907" y="11479"/>
                    <a:pt x="11503" y="8883"/>
                    <a:pt x="11503" y="5740"/>
                  </a:cubicBezTo>
                  <a:cubicBezTo>
                    <a:pt x="11503" y="2572"/>
                    <a:pt x="8931" y="1"/>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97"/>
            <p:cNvSpPr/>
            <p:nvPr/>
          </p:nvSpPr>
          <p:spPr>
            <a:xfrm>
              <a:off x="1792778" y="1940700"/>
              <a:ext cx="252086" cy="329486"/>
            </a:xfrm>
            <a:custGeom>
              <a:rect b="b" l="l" r="r" t="t"/>
              <a:pathLst>
                <a:path extrusionOk="0" h="11051" w="8455">
                  <a:moveTo>
                    <a:pt x="4906" y="0"/>
                  </a:moveTo>
                  <a:lnTo>
                    <a:pt x="4906" y="0"/>
                  </a:lnTo>
                  <a:cubicBezTo>
                    <a:pt x="6716" y="953"/>
                    <a:pt x="7978" y="2906"/>
                    <a:pt x="7978" y="5096"/>
                  </a:cubicBezTo>
                  <a:cubicBezTo>
                    <a:pt x="7978" y="8288"/>
                    <a:pt x="5383" y="10836"/>
                    <a:pt x="2239" y="10836"/>
                  </a:cubicBezTo>
                  <a:cubicBezTo>
                    <a:pt x="1429" y="10836"/>
                    <a:pt x="691" y="10693"/>
                    <a:pt x="1" y="10407"/>
                  </a:cubicBezTo>
                  <a:lnTo>
                    <a:pt x="1" y="10407"/>
                  </a:lnTo>
                  <a:cubicBezTo>
                    <a:pt x="810" y="10812"/>
                    <a:pt x="1715" y="11050"/>
                    <a:pt x="2668" y="11050"/>
                  </a:cubicBezTo>
                  <a:cubicBezTo>
                    <a:pt x="5859" y="11050"/>
                    <a:pt x="8431" y="8454"/>
                    <a:pt x="8431" y="5311"/>
                  </a:cubicBezTo>
                  <a:cubicBezTo>
                    <a:pt x="8455" y="2929"/>
                    <a:pt x="7002" y="881"/>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97"/>
            <p:cNvSpPr/>
            <p:nvPr/>
          </p:nvSpPr>
          <p:spPr>
            <a:xfrm>
              <a:off x="1871610" y="1927909"/>
              <a:ext cx="172539" cy="171138"/>
            </a:xfrm>
            <a:custGeom>
              <a:rect b="b" l="l" r="r" t="t"/>
              <a:pathLst>
                <a:path extrusionOk="0" h="5740" w="5787">
                  <a:moveTo>
                    <a:pt x="24" y="1"/>
                  </a:moveTo>
                  <a:lnTo>
                    <a:pt x="0" y="1596"/>
                  </a:lnTo>
                  <a:cubicBezTo>
                    <a:pt x="2286" y="1596"/>
                    <a:pt x="4144" y="3430"/>
                    <a:pt x="4144" y="5740"/>
                  </a:cubicBezTo>
                  <a:lnTo>
                    <a:pt x="5787" y="5740"/>
                  </a:lnTo>
                  <a:cubicBezTo>
                    <a:pt x="5787" y="2572"/>
                    <a:pt x="3215" y="1"/>
                    <a:pt x="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97"/>
            <p:cNvSpPr/>
            <p:nvPr/>
          </p:nvSpPr>
          <p:spPr>
            <a:xfrm>
              <a:off x="1939052" y="1940700"/>
              <a:ext cx="105813" cy="158347"/>
            </a:xfrm>
            <a:custGeom>
              <a:rect b="b" l="l" r="r" t="t"/>
              <a:pathLst>
                <a:path extrusionOk="0" h="5311" w="3549">
                  <a:moveTo>
                    <a:pt x="0" y="0"/>
                  </a:moveTo>
                  <a:lnTo>
                    <a:pt x="0" y="0"/>
                  </a:lnTo>
                  <a:cubicBezTo>
                    <a:pt x="1810" y="953"/>
                    <a:pt x="3072" y="2906"/>
                    <a:pt x="3072" y="5096"/>
                  </a:cubicBezTo>
                  <a:lnTo>
                    <a:pt x="3072" y="5311"/>
                  </a:lnTo>
                  <a:lnTo>
                    <a:pt x="3549" y="5311"/>
                  </a:lnTo>
                  <a:lnTo>
                    <a:pt x="3549" y="5168"/>
                  </a:lnTo>
                  <a:lnTo>
                    <a:pt x="3549" y="5096"/>
                  </a:lnTo>
                  <a:cubicBezTo>
                    <a:pt x="3549" y="4858"/>
                    <a:pt x="3525" y="4644"/>
                    <a:pt x="3477" y="4406"/>
                  </a:cubicBezTo>
                  <a:lnTo>
                    <a:pt x="3406" y="3977"/>
                  </a:lnTo>
                  <a:cubicBezTo>
                    <a:pt x="3215" y="3167"/>
                    <a:pt x="2858" y="2453"/>
                    <a:pt x="2382" y="1810"/>
                  </a:cubicBezTo>
                  <a:cubicBezTo>
                    <a:pt x="2191" y="1620"/>
                    <a:pt x="2025" y="1381"/>
                    <a:pt x="1810" y="1191"/>
                  </a:cubicBezTo>
                  <a:cubicBezTo>
                    <a:pt x="1667" y="1048"/>
                    <a:pt x="1525" y="929"/>
                    <a:pt x="1358" y="810"/>
                  </a:cubicBezTo>
                  <a:cubicBezTo>
                    <a:pt x="953" y="476"/>
                    <a:pt x="477" y="214"/>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97"/>
            <p:cNvSpPr/>
            <p:nvPr/>
          </p:nvSpPr>
          <p:spPr>
            <a:xfrm>
              <a:off x="1739528" y="1927194"/>
              <a:ext cx="133512" cy="95169"/>
            </a:xfrm>
            <a:custGeom>
              <a:rect b="b" l="l" r="r" t="t"/>
              <a:pathLst>
                <a:path extrusionOk="0" h="3192" w="4478">
                  <a:moveTo>
                    <a:pt x="4478" y="1"/>
                  </a:moveTo>
                  <a:cubicBezTo>
                    <a:pt x="2668" y="1"/>
                    <a:pt x="1048" y="858"/>
                    <a:pt x="1" y="2168"/>
                  </a:cubicBezTo>
                  <a:lnTo>
                    <a:pt x="1287" y="3192"/>
                  </a:lnTo>
                  <a:cubicBezTo>
                    <a:pt x="2025" y="2239"/>
                    <a:pt x="3168" y="1644"/>
                    <a:pt x="4478" y="1644"/>
                  </a:cubicBezTo>
                  <a:lnTo>
                    <a:pt x="4478"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97"/>
            <p:cNvSpPr/>
            <p:nvPr/>
          </p:nvSpPr>
          <p:spPr>
            <a:xfrm>
              <a:off x="1696206" y="1922930"/>
              <a:ext cx="362163" cy="354351"/>
            </a:xfrm>
            <a:custGeom>
              <a:rect b="b" l="l" r="r" t="t"/>
              <a:pathLst>
                <a:path extrusionOk="0" h="11885" w="12147">
                  <a:moveTo>
                    <a:pt x="5788" y="334"/>
                  </a:moveTo>
                  <a:lnTo>
                    <a:pt x="5788" y="1620"/>
                  </a:lnTo>
                  <a:cubicBezTo>
                    <a:pt x="5669" y="1620"/>
                    <a:pt x="5550" y="1620"/>
                    <a:pt x="5431" y="1644"/>
                  </a:cubicBezTo>
                  <a:cubicBezTo>
                    <a:pt x="4407" y="1763"/>
                    <a:pt x="3502" y="2216"/>
                    <a:pt x="2859" y="2930"/>
                  </a:cubicBezTo>
                  <a:lnTo>
                    <a:pt x="2692" y="3073"/>
                  </a:lnTo>
                  <a:lnTo>
                    <a:pt x="1715" y="2263"/>
                  </a:lnTo>
                  <a:lnTo>
                    <a:pt x="2025" y="1977"/>
                  </a:lnTo>
                  <a:cubicBezTo>
                    <a:pt x="2906" y="1072"/>
                    <a:pt x="4049" y="525"/>
                    <a:pt x="5288" y="358"/>
                  </a:cubicBezTo>
                  <a:cubicBezTo>
                    <a:pt x="5431" y="334"/>
                    <a:pt x="5597" y="334"/>
                    <a:pt x="5740" y="334"/>
                  </a:cubicBezTo>
                  <a:close/>
                  <a:moveTo>
                    <a:pt x="6097" y="429"/>
                  </a:moveTo>
                  <a:cubicBezTo>
                    <a:pt x="7526" y="453"/>
                    <a:pt x="8860" y="1049"/>
                    <a:pt x="9884" y="2073"/>
                  </a:cubicBezTo>
                  <a:cubicBezTo>
                    <a:pt x="10884" y="3073"/>
                    <a:pt x="11456" y="4406"/>
                    <a:pt x="11503" y="5835"/>
                  </a:cubicBezTo>
                  <a:lnTo>
                    <a:pt x="10241" y="5835"/>
                  </a:lnTo>
                  <a:cubicBezTo>
                    <a:pt x="10170" y="4454"/>
                    <a:pt x="9455" y="3192"/>
                    <a:pt x="8288" y="2430"/>
                  </a:cubicBezTo>
                  <a:cubicBezTo>
                    <a:pt x="8260" y="2402"/>
                    <a:pt x="8228" y="2388"/>
                    <a:pt x="8196" y="2388"/>
                  </a:cubicBezTo>
                  <a:cubicBezTo>
                    <a:pt x="8145" y="2388"/>
                    <a:pt x="8093" y="2420"/>
                    <a:pt x="8050" y="2478"/>
                  </a:cubicBezTo>
                  <a:cubicBezTo>
                    <a:pt x="8003" y="2573"/>
                    <a:pt x="8026" y="2668"/>
                    <a:pt x="8122" y="2716"/>
                  </a:cubicBezTo>
                  <a:cubicBezTo>
                    <a:pt x="9241" y="3454"/>
                    <a:pt x="9908" y="4692"/>
                    <a:pt x="9908" y="6026"/>
                  </a:cubicBezTo>
                  <a:cubicBezTo>
                    <a:pt x="9908" y="8098"/>
                    <a:pt x="8122" y="9884"/>
                    <a:pt x="5931" y="9884"/>
                  </a:cubicBezTo>
                  <a:cubicBezTo>
                    <a:pt x="3764" y="9884"/>
                    <a:pt x="1977" y="8098"/>
                    <a:pt x="1977" y="5931"/>
                  </a:cubicBezTo>
                  <a:cubicBezTo>
                    <a:pt x="1977" y="5073"/>
                    <a:pt x="2287" y="4240"/>
                    <a:pt x="2787" y="3549"/>
                  </a:cubicBezTo>
                  <a:cubicBezTo>
                    <a:pt x="3287" y="2859"/>
                    <a:pt x="4049" y="2382"/>
                    <a:pt x="4835" y="2144"/>
                  </a:cubicBezTo>
                  <a:cubicBezTo>
                    <a:pt x="5192" y="2073"/>
                    <a:pt x="5550" y="2001"/>
                    <a:pt x="5954" y="2001"/>
                  </a:cubicBezTo>
                  <a:cubicBezTo>
                    <a:pt x="6455" y="2001"/>
                    <a:pt x="6955" y="2096"/>
                    <a:pt x="7431" y="2311"/>
                  </a:cubicBezTo>
                  <a:cubicBezTo>
                    <a:pt x="7444" y="2314"/>
                    <a:pt x="7457" y="2315"/>
                    <a:pt x="7470" y="2315"/>
                  </a:cubicBezTo>
                  <a:cubicBezTo>
                    <a:pt x="7556" y="2315"/>
                    <a:pt x="7648" y="2254"/>
                    <a:pt x="7669" y="2192"/>
                  </a:cubicBezTo>
                  <a:cubicBezTo>
                    <a:pt x="7669" y="2096"/>
                    <a:pt x="7645" y="2025"/>
                    <a:pt x="7550" y="2001"/>
                  </a:cubicBezTo>
                  <a:cubicBezTo>
                    <a:pt x="7098" y="1811"/>
                    <a:pt x="6597" y="1715"/>
                    <a:pt x="6097" y="1715"/>
                  </a:cubicBezTo>
                  <a:lnTo>
                    <a:pt x="6097" y="429"/>
                  </a:lnTo>
                  <a:close/>
                  <a:moveTo>
                    <a:pt x="5502" y="1"/>
                  </a:moveTo>
                  <a:cubicBezTo>
                    <a:pt x="5264" y="48"/>
                    <a:pt x="4978" y="72"/>
                    <a:pt x="4740" y="96"/>
                  </a:cubicBezTo>
                  <a:cubicBezTo>
                    <a:pt x="4454" y="168"/>
                    <a:pt x="4121" y="239"/>
                    <a:pt x="3835" y="358"/>
                  </a:cubicBezTo>
                  <a:cubicBezTo>
                    <a:pt x="3049" y="668"/>
                    <a:pt x="2311" y="1144"/>
                    <a:pt x="1715" y="1739"/>
                  </a:cubicBezTo>
                  <a:cubicBezTo>
                    <a:pt x="596" y="2859"/>
                    <a:pt x="1" y="4359"/>
                    <a:pt x="1" y="5931"/>
                  </a:cubicBezTo>
                  <a:cubicBezTo>
                    <a:pt x="1" y="7431"/>
                    <a:pt x="549" y="8884"/>
                    <a:pt x="1573" y="9979"/>
                  </a:cubicBezTo>
                  <a:cubicBezTo>
                    <a:pt x="1598" y="10017"/>
                    <a:pt x="1644" y="10042"/>
                    <a:pt x="1692" y="10042"/>
                  </a:cubicBezTo>
                  <a:cubicBezTo>
                    <a:pt x="1734" y="10042"/>
                    <a:pt x="1778" y="10023"/>
                    <a:pt x="1811" y="9979"/>
                  </a:cubicBezTo>
                  <a:cubicBezTo>
                    <a:pt x="1858" y="9931"/>
                    <a:pt x="1858" y="9812"/>
                    <a:pt x="1811" y="9741"/>
                  </a:cubicBezTo>
                  <a:cubicBezTo>
                    <a:pt x="858" y="8693"/>
                    <a:pt x="310" y="7359"/>
                    <a:pt x="310" y="5931"/>
                  </a:cubicBezTo>
                  <a:cubicBezTo>
                    <a:pt x="310" y="4716"/>
                    <a:pt x="715" y="3525"/>
                    <a:pt x="1454" y="2573"/>
                  </a:cubicBezTo>
                  <a:lnTo>
                    <a:pt x="2430" y="3382"/>
                  </a:lnTo>
                  <a:cubicBezTo>
                    <a:pt x="1906" y="4121"/>
                    <a:pt x="1573" y="5002"/>
                    <a:pt x="1573" y="6026"/>
                  </a:cubicBezTo>
                  <a:cubicBezTo>
                    <a:pt x="1596" y="8336"/>
                    <a:pt x="3502" y="10217"/>
                    <a:pt x="5812" y="10241"/>
                  </a:cubicBezTo>
                  <a:cubicBezTo>
                    <a:pt x="5841" y="10242"/>
                    <a:pt x="5871" y="10242"/>
                    <a:pt x="5900" y="10242"/>
                  </a:cubicBezTo>
                  <a:cubicBezTo>
                    <a:pt x="8217" y="10242"/>
                    <a:pt x="10099" y="8402"/>
                    <a:pt x="10193" y="6121"/>
                  </a:cubicBezTo>
                  <a:lnTo>
                    <a:pt x="11479" y="6121"/>
                  </a:lnTo>
                  <a:cubicBezTo>
                    <a:pt x="11456" y="7550"/>
                    <a:pt x="10860" y="8884"/>
                    <a:pt x="9836" y="9884"/>
                  </a:cubicBezTo>
                  <a:cubicBezTo>
                    <a:pt x="8788" y="10932"/>
                    <a:pt x="7360" y="11527"/>
                    <a:pt x="5883" y="11527"/>
                  </a:cubicBezTo>
                  <a:cubicBezTo>
                    <a:pt x="4597" y="11527"/>
                    <a:pt x="3359" y="11074"/>
                    <a:pt x="2358" y="10289"/>
                  </a:cubicBezTo>
                  <a:cubicBezTo>
                    <a:pt x="2336" y="10255"/>
                    <a:pt x="2299" y="10238"/>
                    <a:pt x="2260" y="10238"/>
                  </a:cubicBezTo>
                  <a:cubicBezTo>
                    <a:pt x="2216" y="10238"/>
                    <a:pt x="2170" y="10261"/>
                    <a:pt x="2144" y="10312"/>
                  </a:cubicBezTo>
                  <a:cubicBezTo>
                    <a:pt x="2073" y="10360"/>
                    <a:pt x="2073" y="10479"/>
                    <a:pt x="2168" y="10551"/>
                  </a:cubicBezTo>
                  <a:cubicBezTo>
                    <a:pt x="3192" y="11408"/>
                    <a:pt x="4549" y="11884"/>
                    <a:pt x="5907" y="11884"/>
                  </a:cubicBezTo>
                  <a:cubicBezTo>
                    <a:pt x="7883" y="11884"/>
                    <a:pt x="9717" y="10932"/>
                    <a:pt x="10860" y="9241"/>
                  </a:cubicBezTo>
                  <a:cubicBezTo>
                    <a:pt x="11265" y="8622"/>
                    <a:pt x="11575" y="7907"/>
                    <a:pt x="11718" y="7145"/>
                  </a:cubicBezTo>
                  <a:cubicBezTo>
                    <a:pt x="12146" y="5097"/>
                    <a:pt x="11503" y="3144"/>
                    <a:pt x="10098" y="1739"/>
                  </a:cubicBezTo>
                  <a:cubicBezTo>
                    <a:pt x="8979" y="596"/>
                    <a:pt x="7502"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3" name="Google Shape;14703;p97"/>
          <p:cNvGrpSpPr/>
          <p:nvPr/>
        </p:nvGrpSpPr>
        <p:grpSpPr>
          <a:xfrm>
            <a:off x="1805872" y="1922125"/>
            <a:ext cx="354351" cy="354441"/>
            <a:chOff x="2377359" y="1922125"/>
            <a:chExt cx="354351" cy="354441"/>
          </a:xfrm>
        </p:grpSpPr>
        <p:sp>
          <p:nvSpPr>
            <p:cNvPr id="14704" name="Google Shape;14704;p97"/>
            <p:cNvSpPr/>
            <p:nvPr/>
          </p:nvSpPr>
          <p:spPr>
            <a:xfrm>
              <a:off x="2632996" y="1957009"/>
              <a:ext cx="69588" cy="290428"/>
            </a:xfrm>
            <a:custGeom>
              <a:rect b="b" l="l" r="r" t="t"/>
              <a:pathLst>
                <a:path extrusionOk="0" h="9741" w="2334">
                  <a:moveTo>
                    <a:pt x="71" y="1"/>
                  </a:moveTo>
                  <a:cubicBezTo>
                    <a:pt x="24" y="1"/>
                    <a:pt x="0" y="25"/>
                    <a:pt x="0" y="49"/>
                  </a:cubicBezTo>
                  <a:lnTo>
                    <a:pt x="0" y="9741"/>
                  </a:lnTo>
                  <a:lnTo>
                    <a:pt x="2334" y="9741"/>
                  </a:lnTo>
                  <a:lnTo>
                    <a:pt x="2286" y="49"/>
                  </a:lnTo>
                  <a:cubicBezTo>
                    <a:pt x="2286" y="25"/>
                    <a:pt x="2262"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97"/>
            <p:cNvSpPr/>
            <p:nvPr/>
          </p:nvSpPr>
          <p:spPr>
            <a:xfrm>
              <a:off x="2529328" y="2068488"/>
              <a:ext cx="68187" cy="178950"/>
            </a:xfrm>
            <a:custGeom>
              <a:rect b="b" l="l" r="r" t="t"/>
              <a:pathLst>
                <a:path extrusionOk="0" h="6002" w="2287">
                  <a:moveTo>
                    <a:pt x="48" y="1"/>
                  </a:moveTo>
                  <a:cubicBezTo>
                    <a:pt x="24" y="1"/>
                    <a:pt x="0" y="48"/>
                    <a:pt x="0" y="72"/>
                  </a:cubicBezTo>
                  <a:lnTo>
                    <a:pt x="0" y="6002"/>
                  </a:lnTo>
                  <a:lnTo>
                    <a:pt x="2286" y="6002"/>
                  </a:lnTo>
                  <a:lnTo>
                    <a:pt x="2286" y="72"/>
                  </a:lnTo>
                  <a:cubicBezTo>
                    <a:pt x="2286" y="48"/>
                    <a:pt x="2262"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97"/>
            <p:cNvSpPr/>
            <p:nvPr/>
          </p:nvSpPr>
          <p:spPr>
            <a:xfrm>
              <a:off x="2426346" y="2144458"/>
              <a:ext cx="68217" cy="102981"/>
            </a:xfrm>
            <a:custGeom>
              <a:rect b="b" l="l" r="r" t="t"/>
              <a:pathLst>
                <a:path extrusionOk="0" h="3454" w="2288">
                  <a:moveTo>
                    <a:pt x="49" y="1"/>
                  </a:moveTo>
                  <a:cubicBezTo>
                    <a:pt x="25" y="1"/>
                    <a:pt x="1" y="25"/>
                    <a:pt x="1" y="49"/>
                  </a:cubicBezTo>
                  <a:lnTo>
                    <a:pt x="1" y="3454"/>
                  </a:lnTo>
                  <a:lnTo>
                    <a:pt x="2287" y="3454"/>
                  </a:lnTo>
                  <a:lnTo>
                    <a:pt x="2287" y="49"/>
                  </a:lnTo>
                  <a:cubicBezTo>
                    <a:pt x="2287" y="25"/>
                    <a:pt x="2263" y="1"/>
                    <a:pt x="224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97"/>
            <p:cNvSpPr/>
            <p:nvPr/>
          </p:nvSpPr>
          <p:spPr>
            <a:xfrm>
              <a:off x="2686246" y="1957009"/>
              <a:ext cx="16339" cy="290428"/>
            </a:xfrm>
            <a:custGeom>
              <a:rect b="b" l="l" r="r" t="t"/>
              <a:pathLst>
                <a:path extrusionOk="0" h="9741" w="548">
                  <a:moveTo>
                    <a:pt x="0" y="1"/>
                  </a:moveTo>
                  <a:cubicBezTo>
                    <a:pt x="24" y="1"/>
                    <a:pt x="72" y="25"/>
                    <a:pt x="72" y="49"/>
                  </a:cubicBezTo>
                  <a:lnTo>
                    <a:pt x="72" y="9741"/>
                  </a:lnTo>
                  <a:lnTo>
                    <a:pt x="548" y="9741"/>
                  </a:lnTo>
                  <a:lnTo>
                    <a:pt x="548" y="49"/>
                  </a:lnTo>
                  <a:cubicBezTo>
                    <a:pt x="548" y="25"/>
                    <a:pt x="500"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97"/>
            <p:cNvSpPr/>
            <p:nvPr/>
          </p:nvSpPr>
          <p:spPr>
            <a:xfrm>
              <a:off x="2582578" y="2068488"/>
              <a:ext cx="15653" cy="178264"/>
            </a:xfrm>
            <a:custGeom>
              <a:rect b="b" l="l" r="r" t="t"/>
              <a:pathLst>
                <a:path extrusionOk="0" h="5979" w="525">
                  <a:moveTo>
                    <a:pt x="0" y="1"/>
                  </a:moveTo>
                  <a:cubicBezTo>
                    <a:pt x="24" y="1"/>
                    <a:pt x="48" y="25"/>
                    <a:pt x="48" y="72"/>
                  </a:cubicBezTo>
                  <a:lnTo>
                    <a:pt x="48" y="5978"/>
                  </a:lnTo>
                  <a:lnTo>
                    <a:pt x="524" y="5978"/>
                  </a:lnTo>
                  <a:lnTo>
                    <a:pt x="524" y="72"/>
                  </a:lnTo>
                  <a:cubicBezTo>
                    <a:pt x="524" y="48"/>
                    <a:pt x="500"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97"/>
            <p:cNvSpPr/>
            <p:nvPr/>
          </p:nvSpPr>
          <p:spPr>
            <a:xfrm>
              <a:off x="2479626" y="2143057"/>
              <a:ext cx="15623" cy="102981"/>
            </a:xfrm>
            <a:custGeom>
              <a:rect b="b" l="l" r="r" t="t"/>
              <a:pathLst>
                <a:path extrusionOk="0" h="3454" w="524">
                  <a:moveTo>
                    <a:pt x="0" y="0"/>
                  </a:moveTo>
                  <a:cubicBezTo>
                    <a:pt x="24" y="0"/>
                    <a:pt x="48" y="48"/>
                    <a:pt x="48" y="72"/>
                  </a:cubicBezTo>
                  <a:lnTo>
                    <a:pt x="48" y="3453"/>
                  </a:lnTo>
                  <a:lnTo>
                    <a:pt x="524" y="3453"/>
                  </a:lnTo>
                  <a:lnTo>
                    <a:pt x="524" y="72"/>
                  </a:lnTo>
                  <a:cubicBezTo>
                    <a:pt x="524" y="48"/>
                    <a:pt x="500"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97"/>
            <p:cNvSpPr/>
            <p:nvPr/>
          </p:nvSpPr>
          <p:spPr>
            <a:xfrm>
              <a:off x="2424229" y="1929340"/>
              <a:ext cx="193171" cy="156171"/>
            </a:xfrm>
            <a:custGeom>
              <a:rect b="b" l="l" r="r" t="t"/>
              <a:pathLst>
                <a:path extrusionOk="0" h="5238" w="6479">
                  <a:moveTo>
                    <a:pt x="6002" y="0"/>
                  </a:moveTo>
                  <a:lnTo>
                    <a:pt x="4859" y="143"/>
                  </a:lnTo>
                  <a:cubicBezTo>
                    <a:pt x="4621" y="167"/>
                    <a:pt x="4478" y="381"/>
                    <a:pt x="4501" y="595"/>
                  </a:cubicBezTo>
                  <a:cubicBezTo>
                    <a:pt x="4501" y="738"/>
                    <a:pt x="4644" y="881"/>
                    <a:pt x="4811" y="929"/>
                  </a:cubicBezTo>
                  <a:lnTo>
                    <a:pt x="215" y="4525"/>
                  </a:lnTo>
                  <a:cubicBezTo>
                    <a:pt x="48" y="4668"/>
                    <a:pt x="1" y="4906"/>
                    <a:pt x="167" y="5096"/>
                  </a:cubicBezTo>
                  <a:cubicBezTo>
                    <a:pt x="247" y="5189"/>
                    <a:pt x="356" y="5238"/>
                    <a:pt x="466" y="5238"/>
                  </a:cubicBezTo>
                  <a:cubicBezTo>
                    <a:pt x="553" y="5238"/>
                    <a:pt x="641" y="5207"/>
                    <a:pt x="715" y="5144"/>
                  </a:cubicBezTo>
                  <a:lnTo>
                    <a:pt x="5406" y="1453"/>
                  </a:lnTo>
                  <a:cubicBezTo>
                    <a:pt x="5406" y="1667"/>
                    <a:pt x="5526" y="1834"/>
                    <a:pt x="5716" y="1881"/>
                  </a:cubicBezTo>
                  <a:cubicBezTo>
                    <a:pt x="5744" y="1888"/>
                    <a:pt x="5772" y="1891"/>
                    <a:pt x="5799" y="1891"/>
                  </a:cubicBezTo>
                  <a:cubicBezTo>
                    <a:pt x="5983" y="1891"/>
                    <a:pt x="6151" y="1758"/>
                    <a:pt x="6192" y="1572"/>
                  </a:cubicBezTo>
                  <a:lnTo>
                    <a:pt x="6430" y="453"/>
                  </a:lnTo>
                  <a:cubicBezTo>
                    <a:pt x="6478" y="334"/>
                    <a:pt x="6430" y="191"/>
                    <a:pt x="6359" y="119"/>
                  </a:cubicBezTo>
                  <a:cubicBezTo>
                    <a:pt x="6264" y="48"/>
                    <a:pt x="6168" y="0"/>
                    <a:pt x="604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97"/>
            <p:cNvSpPr/>
            <p:nvPr/>
          </p:nvSpPr>
          <p:spPr>
            <a:xfrm>
              <a:off x="2427061" y="1967921"/>
              <a:ext cx="153398" cy="117889"/>
            </a:xfrm>
            <a:custGeom>
              <a:rect b="b" l="l" r="r" t="t"/>
              <a:pathLst>
                <a:path extrusionOk="0" h="3954" w="5145">
                  <a:moveTo>
                    <a:pt x="4897" y="0"/>
                  </a:moveTo>
                  <a:cubicBezTo>
                    <a:pt x="4871" y="0"/>
                    <a:pt x="4841" y="6"/>
                    <a:pt x="4811" y="16"/>
                  </a:cubicBezTo>
                  <a:lnTo>
                    <a:pt x="263" y="3588"/>
                  </a:lnTo>
                  <a:cubicBezTo>
                    <a:pt x="168" y="3660"/>
                    <a:pt x="96" y="3683"/>
                    <a:pt x="1" y="3683"/>
                  </a:cubicBezTo>
                  <a:cubicBezTo>
                    <a:pt x="1" y="3731"/>
                    <a:pt x="25" y="3779"/>
                    <a:pt x="48" y="3802"/>
                  </a:cubicBezTo>
                  <a:cubicBezTo>
                    <a:pt x="143" y="3897"/>
                    <a:pt x="262" y="3954"/>
                    <a:pt x="377" y="3954"/>
                  </a:cubicBezTo>
                  <a:cubicBezTo>
                    <a:pt x="463" y="3954"/>
                    <a:pt x="548" y="3922"/>
                    <a:pt x="620" y="3850"/>
                  </a:cubicBezTo>
                  <a:lnTo>
                    <a:pt x="5145" y="278"/>
                  </a:lnTo>
                  <a:cubicBezTo>
                    <a:pt x="5073" y="230"/>
                    <a:pt x="5002" y="135"/>
                    <a:pt x="4978" y="40"/>
                  </a:cubicBezTo>
                  <a:cubicBezTo>
                    <a:pt x="4964" y="12"/>
                    <a:pt x="4934" y="0"/>
                    <a:pt x="489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97"/>
            <p:cNvSpPr/>
            <p:nvPr/>
          </p:nvSpPr>
          <p:spPr>
            <a:xfrm>
              <a:off x="2586126" y="1926478"/>
              <a:ext cx="31276" cy="59242"/>
            </a:xfrm>
            <a:custGeom>
              <a:rect b="b" l="l" r="r" t="t"/>
              <a:pathLst>
                <a:path extrusionOk="0" h="1987" w="1049">
                  <a:moveTo>
                    <a:pt x="643" y="1"/>
                  </a:moveTo>
                  <a:cubicBezTo>
                    <a:pt x="643" y="96"/>
                    <a:pt x="691" y="168"/>
                    <a:pt x="643" y="239"/>
                  </a:cubicBezTo>
                  <a:lnTo>
                    <a:pt x="405" y="1382"/>
                  </a:lnTo>
                  <a:cubicBezTo>
                    <a:pt x="381" y="1596"/>
                    <a:pt x="215" y="1692"/>
                    <a:pt x="0" y="1692"/>
                  </a:cubicBezTo>
                  <a:cubicBezTo>
                    <a:pt x="48" y="1858"/>
                    <a:pt x="143" y="1930"/>
                    <a:pt x="286" y="1977"/>
                  </a:cubicBezTo>
                  <a:cubicBezTo>
                    <a:pt x="314" y="1984"/>
                    <a:pt x="342" y="1987"/>
                    <a:pt x="369" y="1987"/>
                  </a:cubicBezTo>
                  <a:cubicBezTo>
                    <a:pt x="553" y="1987"/>
                    <a:pt x="721" y="1854"/>
                    <a:pt x="762" y="1668"/>
                  </a:cubicBezTo>
                  <a:lnTo>
                    <a:pt x="1000" y="549"/>
                  </a:lnTo>
                  <a:cubicBezTo>
                    <a:pt x="1048" y="430"/>
                    <a:pt x="1000" y="287"/>
                    <a:pt x="929" y="120"/>
                  </a:cubicBezTo>
                  <a:cubicBezTo>
                    <a:pt x="858" y="72"/>
                    <a:pt x="762" y="1"/>
                    <a:pt x="64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97"/>
            <p:cNvSpPr/>
            <p:nvPr/>
          </p:nvSpPr>
          <p:spPr>
            <a:xfrm>
              <a:off x="2381623" y="2247410"/>
              <a:ext cx="343678" cy="23464"/>
            </a:xfrm>
            <a:custGeom>
              <a:rect b="b" l="l" r="r" t="t"/>
              <a:pathLst>
                <a:path extrusionOk="0" h="787" w="11527">
                  <a:moveTo>
                    <a:pt x="120" y="1"/>
                  </a:moveTo>
                  <a:cubicBezTo>
                    <a:pt x="72" y="1"/>
                    <a:pt x="1" y="49"/>
                    <a:pt x="1" y="120"/>
                  </a:cubicBezTo>
                  <a:lnTo>
                    <a:pt x="1" y="668"/>
                  </a:lnTo>
                  <a:cubicBezTo>
                    <a:pt x="1" y="739"/>
                    <a:pt x="72" y="787"/>
                    <a:pt x="120" y="787"/>
                  </a:cubicBezTo>
                  <a:lnTo>
                    <a:pt x="11408" y="787"/>
                  </a:lnTo>
                  <a:cubicBezTo>
                    <a:pt x="11479" y="787"/>
                    <a:pt x="11527" y="739"/>
                    <a:pt x="11527" y="668"/>
                  </a:cubicBezTo>
                  <a:lnTo>
                    <a:pt x="11527" y="120"/>
                  </a:lnTo>
                  <a:cubicBezTo>
                    <a:pt x="11527" y="49"/>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97"/>
            <p:cNvSpPr/>
            <p:nvPr/>
          </p:nvSpPr>
          <p:spPr>
            <a:xfrm>
              <a:off x="2708250" y="2247410"/>
              <a:ext cx="17770" cy="23464"/>
            </a:xfrm>
            <a:custGeom>
              <a:rect b="b" l="l" r="r" t="t"/>
              <a:pathLst>
                <a:path extrusionOk="0" h="787" w="596">
                  <a:moveTo>
                    <a:pt x="0" y="1"/>
                  </a:moveTo>
                  <a:cubicBezTo>
                    <a:pt x="72" y="1"/>
                    <a:pt x="119" y="49"/>
                    <a:pt x="119" y="120"/>
                  </a:cubicBezTo>
                  <a:lnTo>
                    <a:pt x="119" y="668"/>
                  </a:lnTo>
                  <a:cubicBezTo>
                    <a:pt x="119" y="739"/>
                    <a:pt x="72" y="787"/>
                    <a:pt x="0" y="787"/>
                  </a:cubicBezTo>
                  <a:lnTo>
                    <a:pt x="477" y="787"/>
                  </a:lnTo>
                  <a:cubicBezTo>
                    <a:pt x="548" y="787"/>
                    <a:pt x="596" y="739"/>
                    <a:pt x="596" y="668"/>
                  </a:cubicBezTo>
                  <a:lnTo>
                    <a:pt x="596" y="120"/>
                  </a:lnTo>
                  <a:cubicBezTo>
                    <a:pt x="596" y="25"/>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97"/>
            <p:cNvSpPr/>
            <p:nvPr/>
          </p:nvSpPr>
          <p:spPr>
            <a:xfrm>
              <a:off x="2419250" y="1922930"/>
              <a:ext cx="202384" cy="168455"/>
            </a:xfrm>
            <a:custGeom>
              <a:rect b="b" l="l" r="r" t="t"/>
              <a:pathLst>
                <a:path extrusionOk="0" h="5650" w="6788">
                  <a:moveTo>
                    <a:pt x="6193" y="334"/>
                  </a:moveTo>
                  <a:cubicBezTo>
                    <a:pt x="6240" y="334"/>
                    <a:pt x="6335" y="358"/>
                    <a:pt x="6407" y="406"/>
                  </a:cubicBezTo>
                  <a:cubicBezTo>
                    <a:pt x="6455" y="453"/>
                    <a:pt x="6455" y="525"/>
                    <a:pt x="6455" y="596"/>
                  </a:cubicBezTo>
                  <a:lnTo>
                    <a:pt x="6216" y="1739"/>
                  </a:lnTo>
                  <a:cubicBezTo>
                    <a:pt x="6195" y="1856"/>
                    <a:pt x="6098" y="1911"/>
                    <a:pt x="5999" y="1911"/>
                  </a:cubicBezTo>
                  <a:cubicBezTo>
                    <a:pt x="5876" y="1911"/>
                    <a:pt x="5751" y="1826"/>
                    <a:pt x="5764" y="1668"/>
                  </a:cubicBezTo>
                  <a:cubicBezTo>
                    <a:pt x="5764" y="1620"/>
                    <a:pt x="5740" y="1549"/>
                    <a:pt x="5693" y="1525"/>
                  </a:cubicBezTo>
                  <a:cubicBezTo>
                    <a:pt x="5663" y="1515"/>
                    <a:pt x="5637" y="1509"/>
                    <a:pt x="5613" y="1509"/>
                  </a:cubicBezTo>
                  <a:cubicBezTo>
                    <a:pt x="5578" y="1509"/>
                    <a:pt x="5544" y="1521"/>
                    <a:pt x="5502" y="1549"/>
                  </a:cubicBezTo>
                  <a:lnTo>
                    <a:pt x="834" y="5240"/>
                  </a:lnTo>
                  <a:cubicBezTo>
                    <a:pt x="763" y="5288"/>
                    <a:pt x="715" y="5311"/>
                    <a:pt x="644" y="5311"/>
                  </a:cubicBezTo>
                  <a:cubicBezTo>
                    <a:pt x="596" y="5311"/>
                    <a:pt x="525" y="5288"/>
                    <a:pt x="501" y="5216"/>
                  </a:cubicBezTo>
                  <a:cubicBezTo>
                    <a:pt x="406" y="5121"/>
                    <a:pt x="406" y="5073"/>
                    <a:pt x="406" y="5002"/>
                  </a:cubicBezTo>
                  <a:cubicBezTo>
                    <a:pt x="406" y="4954"/>
                    <a:pt x="453" y="4883"/>
                    <a:pt x="501" y="4859"/>
                  </a:cubicBezTo>
                  <a:lnTo>
                    <a:pt x="5097" y="1263"/>
                  </a:lnTo>
                  <a:cubicBezTo>
                    <a:pt x="5145" y="1215"/>
                    <a:pt x="5169" y="1144"/>
                    <a:pt x="5145" y="1072"/>
                  </a:cubicBezTo>
                  <a:cubicBezTo>
                    <a:pt x="5145" y="1025"/>
                    <a:pt x="5097" y="953"/>
                    <a:pt x="5026" y="953"/>
                  </a:cubicBezTo>
                  <a:cubicBezTo>
                    <a:pt x="4930" y="930"/>
                    <a:pt x="4883" y="882"/>
                    <a:pt x="4859" y="739"/>
                  </a:cubicBezTo>
                  <a:cubicBezTo>
                    <a:pt x="4811" y="620"/>
                    <a:pt x="4930" y="525"/>
                    <a:pt x="5050" y="477"/>
                  </a:cubicBezTo>
                  <a:lnTo>
                    <a:pt x="6193" y="334"/>
                  </a:lnTo>
                  <a:close/>
                  <a:moveTo>
                    <a:pt x="6121" y="1"/>
                  </a:moveTo>
                  <a:lnTo>
                    <a:pt x="5002" y="168"/>
                  </a:lnTo>
                  <a:cubicBezTo>
                    <a:pt x="4859" y="191"/>
                    <a:pt x="4692" y="239"/>
                    <a:pt x="4621" y="358"/>
                  </a:cubicBezTo>
                  <a:cubicBezTo>
                    <a:pt x="4526" y="477"/>
                    <a:pt x="4454" y="644"/>
                    <a:pt x="4478" y="787"/>
                  </a:cubicBezTo>
                  <a:cubicBezTo>
                    <a:pt x="4526" y="906"/>
                    <a:pt x="4573" y="1025"/>
                    <a:pt x="4668" y="1120"/>
                  </a:cubicBezTo>
                  <a:lnTo>
                    <a:pt x="287" y="4573"/>
                  </a:lnTo>
                  <a:cubicBezTo>
                    <a:pt x="48" y="4764"/>
                    <a:pt x="1" y="5121"/>
                    <a:pt x="191" y="5359"/>
                  </a:cubicBezTo>
                  <a:cubicBezTo>
                    <a:pt x="263" y="5526"/>
                    <a:pt x="406" y="5597"/>
                    <a:pt x="572" y="5645"/>
                  </a:cubicBezTo>
                  <a:cubicBezTo>
                    <a:pt x="592" y="5648"/>
                    <a:pt x="611" y="5649"/>
                    <a:pt x="630" y="5649"/>
                  </a:cubicBezTo>
                  <a:cubicBezTo>
                    <a:pt x="753" y="5649"/>
                    <a:pt x="874" y="5588"/>
                    <a:pt x="977" y="5526"/>
                  </a:cubicBezTo>
                  <a:lnTo>
                    <a:pt x="5454" y="2001"/>
                  </a:lnTo>
                  <a:cubicBezTo>
                    <a:pt x="5526" y="2144"/>
                    <a:pt x="5645" y="2239"/>
                    <a:pt x="5835" y="2263"/>
                  </a:cubicBezTo>
                  <a:cubicBezTo>
                    <a:pt x="5876" y="2273"/>
                    <a:pt x="5917" y="2278"/>
                    <a:pt x="5959" y="2278"/>
                  </a:cubicBezTo>
                  <a:cubicBezTo>
                    <a:pt x="6210" y="2278"/>
                    <a:pt x="6465" y="2100"/>
                    <a:pt x="6526" y="1835"/>
                  </a:cubicBezTo>
                  <a:lnTo>
                    <a:pt x="6764" y="691"/>
                  </a:lnTo>
                  <a:cubicBezTo>
                    <a:pt x="6788" y="525"/>
                    <a:pt x="6764" y="310"/>
                    <a:pt x="6597" y="191"/>
                  </a:cubicBezTo>
                  <a:cubicBezTo>
                    <a:pt x="6478" y="72"/>
                    <a:pt x="6335" y="1"/>
                    <a:pt x="61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97"/>
            <p:cNvSpPr/>
            <p:nvPr/>
          </p:nvSpPr>
          <p:spPr>
            <a:xfrm>
              <a:off x="2377359" y="1922125"/>
              <a:ext cx="354351" cy="354441"/>
            </a:xfrm>
            <a:custGeom>
              <a:rect b="b" l="l" r="r" t="t"/>
              <a:pathLst>
                <a:path extrusionOk="0" h="11888" w="11885">
                  <a:moveTo>
                    <a:pt x="7264" y="5076"/>
                  </a:moveTo>
                  <a:lnTo>
                    <a:pt x="7264" y="10697"/>
                  </a:lnTo>
                  <a:lnTo>
                    <a:pt x="5288" y="10697"/>
                  </a:lnTo>
                  <a:lnTo>
                    <a:pt x="5288" y="5076"/>
                  </a:lnTo>
                  <a:close/>
                  <a:moveTo>
                    <a:pt x="11503" y="11054"/>
                  </a:moveTo>
                  <a:lnTo>
                    <a:pt x="11503" y="11530"/>
                  </a:lnTo>
                  <a:lnTo>
                    <a:pt x="334" y="11530"/>
                  </a:lnTo>
                  <a:lnTo>
                    <a:pt x="334" y="11054"/>
                  </a:lnTo>
                  <a:close/>
                  <a:moveTo>
                    <a:pt x="893" y="0"/>
                  </a:moveTo>
                  <a:cubicBezTo>
                    <a:pt x="792" y="0"/>
                    <a:pt x="715" y="88"/>
                    <a:pt x="715" y="195"/>
                  </a:cubicBezTo>
                  <a:lnTo>
                    <a:pt x="715" y="980"/>
                  </a:lnTo>
                  <a:lnTo>
                    <a:pt x="501" y="980"/>
                  </a:lnTo>
                  <a:cubicBezTo>
                    <a:pt x="429" y="980"/>
                    <a:pt x="334" y="1052"/>
                    <a:pt x="334" y="1147"/>
                  </a:cubicBezTo>
                  <a:cubicBezTo>
                    <a:pt x="334" y="1266"/>
                    <a:pt x="382" y="1338"/>
                    <a:pt x="501" y="1338"/>
                  </a:cubicBezTo>
                  <a:lnTo>
                    <a:pt x="715" y="1338"/>
                  </a:lnTo>
                  <a:lnTo>
                    <a:pt x="715" y="2243"/>
                  </a:lnTo>
                  <a:lnTo>
                    <a:pt x="501" y="2243"/>
                  </a:lnTo>
                  <a:cubicBezTo>
                    <a:pt x="429" y="2243"/>
                    <a:pt x="358" y="2290"/>
                    <a:pt x="334" y="2385"/>
                  </a:cubicBezTo>
                  <a:cubicBezTo>
                    <a:pt x="310" y="2505"/>
                    <a:pt x="382" y="2600"/>
                    <a:pt x="501" y="2600"/>
                  </a:cubicBezTo>
                  <a:lnTo>
                    <a:pt x="715" y="2600"/>
                  </a:lnTo>
                  <a:lnTo>
                    <a:pt x="715" y="3481"/>
                  </a:lnTo>
                  <a:lnTo>
                    <a:pt x="501" y="3481"/>
                  </a:lnTo>
                  <a:cubicBezTo>
                    <a:pt x="429" y="3481"/>
                    <a:pt x="358" y="3552"/>
                    <a:pt x="334" y="3648"/>
                  </a:cubicBezTo>
                  <a:cubicBezTo>
                    <a:pt x="310" y="3767"/>
                    <a:pt x="382" y="3838"/>
                    <a:pt x="501" y="3838"/>
                  </a:cubicBezTo>
                  <a:lnTo>
                    <a:pt x="715" y="3838"/>
                  </a:lnTo>
                  <a:lnTo>
                    <a:pt x="715" y="4743"/>
                  </a:lnTo>
                  <a:lnTo>
                    <a:pt x="501" y="4743"/>
                  </a:lnTo>
                  <a:cubicBezTo>
                    <a:pt x="429" y="4743"/>
                    <a:pt x="334" y="4791"/>
                    <a:pt x="334" y="4886"/>
                  </a:cubicBezTo>
                  <a:cubicBezTo>
                    <a:pt x="334" y="5005"/>
                    <a:pt x="382" y="5100"/>
                    <a:pt x="501" y="5100"/>
                  </a:cubicBezTo>
                  <a:lnTo>
                    <a:pt x="715" y="5100"/>
                  </a:lnTo>
                  <a:lnTo>
                    <a:pt x="715" y="5981"/>
                  </a:lnTo>
                  <a:lnTo>
                    <a:pt x="501" y="5981"/>
                  </a:lnTo>
                  <a:cubicBezTo>
                    <a:pt x="429" y="5981"/>
                    <a:pt x="334" y="6053"/>
                    <a:pt x="334" y="6148"/>
                  </a:cubicBezTo>
                  <a:cubicBezTo>
                    <a:pt x="334" y="6267"/>
                    <a:pt x="382" y="6339"/>
                    <a:pt x="501" y="6339"/>
                  </a:cubicBezTo>
                  <a:lnTo>
                    <a:pt x="715" y="6339"/>
                  </a:lnTo>
                  <a:lnTo>
                    <a:pt x="715" y="7244"/>
                  </a:lnTo>
                  <a:lnTo>
                    <a:pt x="501" y="7244"/>
                  </a:lnTo>
                  <a:cubicBezTo>
                    <a:pt x="429" y="7244"/>
                    <a:pt x="358" y="7291"/>
                    <a:pt x="334" y="7386"/>
                  </a:cubicBezTo>
                  <a:cubicBezTo>
                    <a:pt x="310" y="7506"/>
                    <a:pt x="382" y="7601"/>
                    <a:pt x="501" y="7601"/>
                  </a:cubicBezTo>
                  <a:lnTo>
                    <a:pt x="715" y="7601"/>
                  </a:lnTo>
                  <a:lnTo>
                    <a:pt x="715" y="8482"/>
                  </a:lnTo>
                  <a:lnTo>
                    <a:pt x="501" y="8482"/>
                  </a:lnTo>
                  <a:cubicBezTo>
                    <a:pt x="429" y="8482"/>
                    <a:pt x="358" y="8553"/>
                    <a:pt x="334" y="8649"/>
                  </a:cubicBezTo>
                  <a:cubicBezTo>
                    <a:pt x="310" y="8768"/>
                    <a:pt x="382" y="8839"/>
                    <a:pt x="501" y="8839"/>
                  </a:cubicBezTo>
                  <a:lnTo>
                    <a:pt x="715" y="8839"/>
                  </a:lnTo>
                  <a:lnTo>
                    <a:pt x="715" y="9744"/>
                  </a:lnTo>
                  <a:lnTo>
                    <a:pt x="501" y="9744"/>
                  </a:lnTo>
                  <a:cubicBezTo>
                    <a:pt x="429" y="9744"/>
                    <a:pt x="334" y="9792"/>
                    <a:pt x="334" y="9887"/>
                  </a:cubicBezTo>
                  <a:cubicBezTo>
                    <a:pt x="334" y="10006"/>
                    <a:pt x="382" y="10101"/>
                    <a:pt x="501" y="10101"/>
                  </a:cubicBezTo>
                  <a:lnTo>
                    <a:pt x="715" y="10101"/>
                  </a:lnTo>
                  <a:lnTo>
                    <a:pt x="715" y="10720"/>
                  </a:lnTo>
                  <a:lnTo>
                    <a:pt x="310" y="10720"/>
                  </a:lnTo>
                  <a:cubicBezTo>
                    <a:pt x="144" y="10720"/>
                    <a:pt x="1" y="10840"/>
                    <a:pt x="1" y="11030"/>
                  </a:cubicBezTo>
                  <a:lnTo>
                    <a:pt x="1" y="11578"/>
                  </a:lnTo>
                  <a:cubicBezTo>
                    <a:pt x="1" y="11744"/>
                    <a:pt x="120" y="11887"/>
                    <a:pt x="310" y="11887"/>
                  </a:cubicBezTo>
                  <a:lnTo>
                    <a:pt x="11575" y="11887"/>
                  </a:lnTo>
                  <a:cubicBezTo>
                    <a:pt x="11741" y="11887"/>
                    <a:pt x="11884" y="11768"/>
                    <a:pt x="11884" y="11578"/>
                  </a:cubicBezTo>
                  <a:lnTo>
                    <a:pt x="11884" y="11030"/>
                  </a:lnTo>
                  <a:cubicBezTo>
                    <a:pt x="11837" y="10840"/>
                    <a:pt x="11741" y="10720"/>
                    <a:pt x="11551" y="10720"/>
                  </a:cubicBezTo>
                  <a:lnTo>
                    <a:pt x="11051" y="10720"/>
                  </a:lnTo>
                  <a:lnTo>
                    <a:pt x="11051" y="3171"/>
                  </a:lnTo>
                  <a:cubicBezTo>
                    <a:pt x="11051" y="3076"/>
                    <a:pt x="10979" y="2981"/>
                    <a:pt x="10884" y="2981"/>
                  </a:cubicBezTo>
                  <a:cubicBezTo>
                    <a:pt x="10765" y="2981"/>
                    <a:pt x="10693" y="3052"/>
                    <a:pt x="10693" y="3171"/>
                  </a:cubicBezTo>
                  <a:lnTo>
                    <a:pt x="10693" y="10720"/>
                  </a:lnTo>
                  <a:lnTo>
                    <a:pt x="8717" y="10720"/>
                  </a:lnTo>
                  <a:lnTo>
                    <a:pt x="8717" y="1314"/>
                  </a:lnTo>
                  <a:lnTo>
                    <a:pt x="10693" y="1314"/>
                  </a:lnTo>
                  <a:lnTo>
                    <a:pt x="10693" y="2338"/>
                  </a:lnTo>
                  <a:cubicBezTo>
                    <a:pt x="10693" y="2409"/>
                    <a:pt x="10741" y="2505"/>
                    <a:pt x="10836" y="2505"/>
                  </a:cubicBezTo>
                  <a:cubicBezTo>
                    <a:pt x="10955" y="2505"/>
                    <a:pt x="11051" y="2433"/>
                    <a:pt x="11051" y="2338"/>
                  </a:cubicBezTo>
                  <a:lnTo>
                    <a:pt x="11051" y="1195"/>
                  </a:lnTo>
                  <a:cubicBezTo>
                    <a:pt x="11051" y="1052"/>
                    <a:pt x="10932" y="957"/>
                    <a:pt x="10813" y="957"/>
                  </a:cubicBezTo>
                  <a:lnTo>
                    <a:pt x="8645" y="957"/>
                  </a:lnTo>
                  <a:cubicBezTo>
                    <a:pt x="8479" y="957"/>
                    <a:pt x="8407" y="1076"/>
                    <a:pt x="8407" y="1195"/>
                  </a:cubicBezTo>
                  <a:lnTo>
                    <a:pt x="8407" y="10697"/>
                  </a:lnTo>
                  <a:lnTo>
                    <a:pt x="7621" y="10697"/>
                  </a:lnTo>
                  <a:lnTo>
                    <a:pt x="7621" y="4957"/>
                  </a:lnTo>
                  <a:cubicBezTo>
                    <a:pt x="7621" y="4791"/>
                    <a:pt x="7502" y="4719"/>
                    <a:pt x="7383" y="4719"/>
                  </a:cubicBezTo>
                  <a:lnTo>
                    <a:pt x="5216" y="4719"/>
                  </a:lnTo>
                  <a:cubicBezTo>
                    <a:pt x="5073" y="4719"/>
                    <a:pt x="4978" y="4838"/>
                    <a:pt x="4978" y="4957"/>
                  </a:cubicBezTo>
                  <a:lnTo>
                    <a:pt x="4978" y="10697"/>
                  </a:lnTo>
                  <a:lnTo>
                    <a:pt x="4168" y="10697"/>
                  </a:lnTo>
                  <a:lnTo>
                    <a:pt x="4168" y="7458"/>
                  </a:lnTo>
                  <a:cubicBezTo>
                    <a:pt x="4168" y="7291"/>
                    <a:pt x="4049" y="7220"/>
                    <a:pt x="3930" y="7220"/>
                  </a:cubicBezTo>
                  <a:lnTo>
                    <a:pt x="1692" y="7220"/>
                  </a:lnTo>
                  <a:cubicBezTo>
                    <a:pt x="1620" y="7220"/>
                    <a:pt x="1525" y="7291"/>
                    <a:pt x="1525" y="7386"/>
                  </a:cubicBezTo>
                  <a:lnTo>
                    <a:pt x="1525" y="8672"/>
                  </a:lnTo>
                  <a:cubicBezTo>
                    <a:pt x="1525" y="8696"/>
                    <a:pt x="1549" y="8768"/>
                    <a:pt x="1573" y="8791"/>
                  </a:cubicBezTo>
                  <a:cubicBezTo>
                    <a:pt x="1619" y="8818"/>
                    <a:pt x="1664" y="8830"/>
                    <a:pt x="1704" y="8830"/>
                  </a:cubicBezTo>
                  <a:cubicBezTo>
                    <a:pt x="1808" y="8830"/>
                    <a:pt x="1882" y="8752"/>
                    <a:pt x="1882" y="8649"/>
                  </a:cubicBezTo>
                  <a:lnTo>
                    <a:pt x="1882" y="7577"/>
                  </a:lnTo>
                  <a:lnTo>
                    <a:pt x="3835" y="7577"/>
                  </a:lnTo>
                  <a:lnTo>
                    <a:pt x="3835" y="10697"/>
                  </a:lnTo>
                  <a:lnTo>
                    <a:pt x="1882" y="10697"/>
                  </a:lnTo>
                  <a:lnTo>
                    <a:pt x="1882" y="9482"/>
                  </a:lnTo>
                  <a:cubicBezTo>
                    <a:pt x="1882" y="9387"/>
                    <a:pt x="1811" y="9292"/>
                    <a:pt x="1739" y="9292"/>
                  </a:cubicBezTo>
                  <a:cubicBezTo>
                    <a:pt x="1620" y="9292"/>
                    <a:pt x="1525" y="9363"/>
                    <a:pt x="1525" y="9482"/>
                  </a:cubicBezTo>
                  <a:lnTo>
                    <a:pt x="1525" y="10697"/>
                  </a:lnTo>
                  <a:lnTo>
                    <a:pt x="1072" y="10697"/>
                  </a:lnTo>
                  <a:lnTo>
                    <a:pt x="1072" y="195"/>
                  </a:lnTo>
                  <a:cubicBezTo>
                    <a:pt x="1072" y="99"/>
                    <a:pt x="1025" y="28"/>
                    <a:pt x="930" y="4"/>
                  </a:cubicBezTo>
                  <a:cubicBezTo>
                    <a:pt x="917" y="2"/>
                    <a:pt x="905" y="0"/>
                    <a:pt x="8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97"/>
          <p:cNvGrpSpPr/>
          <p:nvPr/>
        </p:nvGrpSpPr>
        <p:grpSpPr>
          <a:xfrm>
            <a:off x="2547602" y="1922870"/>
            <a:ext cx="354354" cy="352980"/>
            <a:chOff x="2738089" y="1922870"/>
            <a:chExt cx="354354" cy="352980"/>
          </a:xfrm>
        </p:grpSpPr>
        <p:sp>
          <p:nvSpPr>
            <p:cNvPr id="14718" name="Google Shape;14718;p97"/>
            <p:cNvSpPr/>
            <p:nvPr/>
          </p:nvSpPr>
          <p:spPr>
            <a:xfrm>
              <a:off x="2990148" y="1976896"/>
              <a:ext cx="98747" cy="293290"/>
            </a:xfrm>
            <a:custGeom>
              <a:rect b="b" l="l" r="r" t="t"/>
              <a:pathLst>
                <a:path extrusionOk="0" h="9837" w="3312">
                  <a:moveTo>
                    <a:pt x="1" y="1"/>
                  </a:moveTo>
                  <a:lnTo>
                    <a:pt x="1" y="9622"/>
                  </a:lnTo>
                  <a:cubicBezTo>
                    <a:pt x="1" y="9741"/>
                    <a:pt x="96" y="9836"/>
                    <a:pt x="215" y="9836"/>
                  </a:cubicBezTo>
                  <a:lnTo>
                    <a:pt x="3073" y="9836"/>
                  </a:lnTo>
                  <a:cubicBezTo>
                    <a:pt x="3192" y="9836"/>
                    <a:pt x="3264" y="9717"/>
                    <a:pt x="3311" y="9598"/>
                  </a:cubicBezTo>
                  <a:lnTo>
                    <a:pt x="3311"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97"/>
            <p:cNvSpPr/>
            <p:nvPr/>
          </p:nvSpPr>
          <p:spPr>
            <a:xfrm>
              <a:off x="3068264" y="1976180"/>
              <a:ext cx="19201" cy="293290"/>
            </a:xfrm>
            <a:custGeom>
              <a:rect b="b" l="l" r="r" t="t"/>
              <a:pathLst>
                <a:path extrusionOk="0" h="9837" w="644">
                  <a:moveTo>
                    <a:pt x="215" y="1"/>
                  </a:moveTo>
                  <a:lnTo>
                    <a:pt x="215" y="9622"/>
                  </a:lnTo>
                  <a:cubicBezTo>
                    <a:pt x="215" y="9741"/>
                    <a:pt x="120" y="9836"/>
                    <a:pt x="1" y="9836"/>
                  </a:cubicBezTo>
                  <a:lnTo>
                    <a:pt x="453" y="9836"/>
                  </a:lnTo>
                  <a:cubicBezTo>
                    <a:pt x="572" y="9836"/>
                    <a:pt x="644" y="9741"/>
                    <a:pt x="644" y="9622"/>
                  </a:cubicBezTo>
                  <a:lnTo>
                    <a:pt x="644" y="25"/>
                  </a:lnTo>
                  <a:lnTo>
                    <a:pt x="6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97"/>
            <p:cNvSpPr/>
            <p:nvPr/>
          </p:nvSpPr>
          <p:spPr>
            <a:xfrm>
              <a:off x="2865908" y="1927909"/>
              <a:ext cx="98717" cy="292575"/>
            </a:xfrm>
            <a:custGeom>
              <a:rect b="b" l="l" r="r" t="t"/>
              <a:pathLst>
                <a:path extrusionOk="0" h="9813" w="3311">
                  <a:moveTo>
                    <a:pt x="239" y="1"/>
                  </a:moveTo>
                  <a:cubicBezTo>
                    <a:pt x="119" y="1"/>
                    <a:pt x="24" y="120"/>
                    <a:pt x="0" y="239"/>
                  </a:cubicBezTo>
                  <a:lnTo>
                    <a:pt x="0" y="9812"/>
                  </a:lnTo>
                  <a:lnTo>
                    <a:pt x="3311" y="9812"/>
                  </a:lnTo>
                  <a:lnTo>
                    <a:pt x="3311" y="191"/>
                  </a:lnTo>
                  <a:cubicBezTo>
                    <a:pt x="3311" y="72"/>
                    <a:pt x="3215" y="1"/>
                    <a:pt x="3096"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97"/>
            <p:cNvSpPr/>
            <p:nvPr/>
          </p:nvSpPr>
          <p:spPr>
            <a:xfrm>
              <a:off x="2944024" y="1928535"/>
              <a:ext cx="20602" cy="292634"/>
            </a:xfrm>
            <a:custGeom>
              <a:rect b="b" l="l" r="r" t="t"/>
              <a:pathLst>
                <a:path extrusionOk="0" h="9815" w="691">
                  <a:moveTo>
                    <a:pt x="507" y="0"/>
                  </a:moveTo>
                  <a:cubicBezTo>
                    <a:pt x="497" y="0"/>
                    <a:pt x="487" y="1"/>
                    <a:pt x="476" y="3"/>
                  </a:cubicBezTo>
                  <a:lnTo>
                    <a:pt x="0" y="3"/>
                  </a:lnTo>
                  <a:cubicBezTo>
                    <a:pt x="119" y="3"/>
                    <a:pt x="214" y="99"/>
                    <a:pt x="214" y="218"/>
                  </a:cubicBezTo>
                  <a:lnTo>
                    <a:pt x="214" y="9815"/>
                  </a:lnTo>
                  <a:lnTo>
                    <a:pt x="691" y="9815"/>
                  </a:lnTo>
                  <a:lnTo>
                    <a:pt x="691" y="218"/>
                  </a:lnTo>
                  <a:cubicBezTo>
                    <a:pt x="691" y="109"/>
                    <a:pt x="611" y="0"/>
                    <a:pt x="5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97"/>
            <p:cNvSpPr/>
            <p:nvPr/>
          </p:nvSpPr>
          <p:spPr>
            <a:xfrm>
              <a:off x="2744499" y="1976896"/>
              <a:ext cx="98717" cy="293290"/>
            </a:xfrm>
            <a:custGeom>
              <a:rect b="b" l="l" r="r" t="t"/>
              <a:pathLst>
                <a:path extrusionOk="0" h="9837" w="3311">
                  <a:moveTo>
                    <a:pt x="0" y="1"/>
                  </a:moveTo>
                  <a:lnTo>
                    <a:pt x="0" y="9622"/>
                  </a:lnTo>
                  <a:cubicBezTo>
                    <a:pt x="0" y="9741"/>
                    <a:pt x="95" y="9836"/>
                    <a:pt x="214" y="9836"/>
                  </a:cubicBezTo>
                  <a:lnTo>
                    <a:pt x="3072" y="9836"/>
                  </a:lnTo>
                  <a:cubicBezTo>
                    <a:pt x="3167" y="9836"/>
                    <a:pt x="3310" y="9717"/>
                    <a:pt x="3310" y="9598"/>
                  </a:cubicBezTo>
                  <a:lnTo>
                    <a:pt x="331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97"/>
            <p:cNvSpPr/>
            <p:nvPr/>
          </p:nvSpPr>
          <p:spPr>
            <a:xfrm>
              <a:off x="2822586" y="1976180"/>
              <a:ext cx="20632" cy="293290"/>
            </a:xfrm>
            <a:custGeom>
              <a:rect b="b" l="l" r="r" t="t"/>
              <a:pathLst>
                <a:path extrusionOk="0" h="9837" w="692">
                  <a:moveTo>
                    <a:pt x="215" y="1"/>
                  </a:moveTo>
                  <a:lnTo>
                    <a:pt x="215" y="9622"/>
                  </a:lnTo>
                  <a:cubicBezTo>
                    <a:pt x="215" y="9741"/>
                    <a:pt x="120" y="9836"/>
                    <a:pt x="1" y="9836"/>
                  </a:cubicBezTo>
                  <a:lnTo>
                    <a:pt x="477" y="9836"/>
                  </a:lnTo>
                  <a:cubicBezTo>
                    <a:pt x="596" y="9836"/>
                    <a:pt x="691" y="9741"/>
                    <a:pt x="691" y="9622"/>
                  </a:cubicBezTo>
                  <a:lnTo>
                    <a:pt x="691" y="25"/>
                  </a:lnTo>
                  <a:lnTo>
                    <a:pt x="691"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97"/>
            <p:cNvSpPr/>
            <p:nvPr/>
          </p:nvSpPr>
          <p:spPr>
            <a:xfrm>
              <a:off x="2743784" y="1928565"/>
              <a:ext cx="98002" cy="114221"/>
            </a:xfrm>
            <a:custGeom>
              <a:rect b="b" l="l" r="r" t="t"/>
              <a:pathLst>
                <a:path extrusionOk="0" h="3831" w="3287">
                  <a:moveTo>
                    <a:pt x="1702" y="0"/>
                  </a:moveTo>
                  <a:cubicBezTo>
                    <a:pt x="1675" y="0"/>
                    <a:pt x="1647" y="1"/>
                    <a:pt x="1620" y="2"/>
                  </a:cubicBezTo>
                  <a:cubicBezTo>
                    <a:pt x="762" y="26"/>
                    <a:pt x="48" y="717"/>
                    <a:pt x="24" y="1574"/>
                  </a:cubicBezTo>
                  <a:cubicBezTo>
                    <a:pt x="0" y="2312"/>
                    <a:pt x="500" y="2979"/>
                    <a:pt x="1143" y="3170"/>
                  </a:cubicBezTo>
                  <a:lnTo>
                    <a:pt x="1596" y="3813"/>
                  </a:lnTo>
                  <a:cubicBezTo>
                    <a:pt x="1608" y="3825"/>
                    <a:pt x="1632" y="3830"/>
                    <a:pt x="1655" y="3830"/>
                  </a:cubicBezTo>
                  <a:cubicBezTo>
                    <a:pt x="1679" y="3830"/>
                    <a:pt x="1703" y="3825"/>
                    <a:pt x="1715" y="3813"/>
                  </a:cubicBezTo>
                  <a:lnTo>
                    <a:pt x="2167" y="3170"/>
                  </a:lnTo>
                  <a:cubicBezTo>
                    <a:pt x="2810" y="2979"/>
                    <a:pt x="3287" y="2360"/>
                    <a:pt x="3287" y="1622"/>
                  </a:cubicBezTo>
                  <a:cubicBezTo>
                    <a:pt x="3287" y="744"/>
                    <a:pt x="2592" y="0"/>
                    <a:pt x="170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97"/>
            <p:cNvSpPr/>
            <p:nvPr/>
          </p:nvSpPr>
          <p:spPr>
            <a:xfrm>
              <a:off x="2784243" y="1935005"/>
              <a:ext cx="57543" cy="108497"/>
            </a:xfrm>
            <a:custGeom>
              <a:rect b="b" l="l" r="r" t="t"/>
              <a:pathLst>
                <a:path extrusionOk="0" h="3639" w="1930">
                  <a:moveTo>
                    <a:pt x="1096" y="1"/>
                  </a:moveTo>
                  <a:cubicBezTo>
                    <a:pt x="1382" y="286"/>
                    <a:pt x="1549" y="667"/>
                    <a:pt x="1549" y="1120"/>
                  </a:cubicBezTo>
                  <a:cubicBezTo>
                    <a:pt x="1549" y="1858"/>
                    <a:pt x="1072" y="2477"/>
                    <a:pt x="429" y="2692"/>
                  </a:cubicBezTo>
                  <a:lnTo>
                    <a:pt x="1" y="3287"/>
                  </a:lnTo>
                  <a:lnTo>
                    <a:pt x="239" y="3620"/>
                  </a:lnTo>
                  <a:cubicBezTo>
                    <a:pt x="251" y="3632"/>
                    <a:pt x="275" y="3638"/>
                    <a:pt x="298" y="3638"/>
                  </a:cubicBezTo>
                  <a:cubicBezTo>
                    <a:pt x="322" y="3638"/>
                    <a:pt x="346" y="3632"/>
                    <a:pt x="358" y="3620"/>
                  </a:cubicBezTo>
                  <a:lnTo>
                    <a:pt x="810" y="3001"/>
                  </a:lnTo>
                  <a:cubicBezTo>
                    <a:pt x="1453" y="2763"/>
                    <a:pt x="1930" y="2168"/>
                    <a:pt x="1930" y="1406"/>
                  </a:cubicBezTo>
                  <a:cubicBezTo>
                    <a:pt x="1930" y="787"/>
                    <a:pt x="1620" y="286"/>
                    <a:pt x="10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97"/>
            <p:cNvSpPr/>
            <p:nvPr/>
          </p:nvSpPr>
          <p:spPr>
            <a:xfrm>
              <a:off x="2866623" y="2155996"/>
              <a:ext cx="98717" cy="114191"/>
            </a:xfrm>
            <a:custGeom>
              <a:rect b="b" l="l" r="r" t="t"/>
              <a:pathLst>
                <a:path extrusionOk="0" h="3830" w="3311">
                  <a:moveTo>
                    <a:pt x="1646" y="1"/>
                  </a:moveTo>
                  <a:cubicBezTo>
                    <a:pt x="1626" y="1"/>
                    <a:pt x="1608" y="7"/>
                    <a:pt x="1596" y="19"/>
                  </a:cubicBezTo>
                  <a:lnTo>
                    <a:pt x="1143" y="638"/>
                  </a:lnTo>
                  <a:cubicBezTo>
                    <a:pt x="477" y="828"/>
                    <a:pt x="0" y="1448"/>
                    <a:pt x="0" y="2186"/>
                  </a:cubicBezTo>
                  <a:cubicBezTo>
                    <a:pt x="0" y="3100"/>
                    <a:pt x="739" y="3830"/>
                    <a:pt x="1625" y="3830"/>
                  </a:cubicBezTo>
                  <a:cubicBezTo>
                    <a:pt x="1639" y="3830"/>
                    <a:pt x="1653" y="3829"/>
                    <a:pt x="1667" y="3829"/>
                  </a:cubicBezTo>
                  <a:cubicBezTo>
                    <a:pt x="2548" y="3805"/>
                    <a:pt x="3239" y="3115"/>
                    <a:pt x="3287" y="2257"/>
                  </a:cubicBezTo>
                  <a:cubicBezTo>
                    <a:pt x="3310" y="1519"/>
                    <a:pt x="2810" y="852"/>
                    <a:pt x="2144" y="638"/>
                  </a:cubicBezTo>
                  <a:lnTo>
                    <a:pt x="1715" y="19"/>
                  </a:lnTo>
                  <a:cubicBezTo>
                    <a:pt x="1691" y="7"/>
                    <a:pt x="1667" y="1"/>
                    <a:pt x="164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97"/>
            <p:cNvSpPr/>
            <p:nvPr/>
          </p:nvSpPr>
          <p:spPr>
            <a:xfrm>
              <a:off x="2907798" y="2154774"/>
              <a:ext cx="57543" cy="109004"/>
            </a:xfrm>
            <a:custGeom>
              <a:rect b="b" l="l" r="r" t="t"/>
              <a:pathLst>
                <a:path extrusionOk="0" h="3656" w="1930">
                  <a:moveTo>
                    <a:pt x="298" y="0"/>
                  </a:moveTo>
                  <a:cubicBezTo>
                    <a:pt x="274" y="0"/>
                    <a:pt x="251" y="12"/>
                    <a:pt x="239" y="36"/>
                  </a:cubicBezTo>
                  <a:lnTo>
                    <a:pt x="0" y="369"/>
                  </a:lnTo>
                  <a:lnTo>
                    <a:pt x="405" y="965"/>
                  </a:lnTo>
                  <a:cubicBezTo>
                    <a:pt x="1072" y="1155"/>
                    <a:pt x="1548" y="1774"/>
                    <a:pt x="1548" y="2536"/>
                  </a:cubicBezTo>
                  <a:cubicBezTo>
                    <a:pt x="1548" y="2965"/>
                    <a:pt x="1358" y="3370"/>
                    <a:pt x="1096" y="3656"/>
                  </a:cubicBezTo>
                  <a:cubicBezTo>
                    <a:pt x="1572" y="3370"/>
                    <a:pt x="1929" y="2822"/>
                    <a:pt x="1929" y="2227"/>
                  </a:cubicBezTo>
                  <a:cubicBezTo>
                    <a:pt x="1929" y="1489"/>
                    <a:pt x="1453" y="893"/>
                    <a:pt x="810" y="655"/>
                  </a:cubicBezTo>
                  <a:lnTo>
                    <a:pt x="358" y="36"/>
                  </a:lnTo>
                  <a:cubicBezTo>
                    <a:pt x="346" y="12"/>
                    <a:pt x="322" y="0"/>
                    <a:pt x="29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97"/>
            <p:cNvSpPr/>
            <p:nvPr/>
          </p:nvSpPr>
          <p:spPr>
            <a:xfrm>
              <a:off x="2989462" y="1928565"/>
              <a:ext cx="98002" cy="114221"/>
            </a:xfrm>
            <a:custGeom>
              <a:rect b="b" l="l" r="r" t="t"/>
              <a:pathLst>
                <a:path extrusionOk="0" h="3831" w="3287">
                  <a:moveTo>
                    <a:pt x="1724" y="0"/>
                  </a:moveTo>
                  <a:cubicBezTo>
                    <a:pt x="1697" y="0"/>
                    <a:pt x="1670" y="1"/>
                    <a:pt x="1643" y="2"/>
                  </a:cubicBezTo>
                  <a:cubicBezTo>
                    <a:pt x="762" y="26"/>
                    <a:pt x="48" y="717"/>
                    <a:pt x="24" y="1574"/>
                  </a:cubicBezTo>
                  <a:cubicBezTo>
                    <a:pt x="0" y="2312"/>
                    <a:pt x="500" y="2979"/>
                    <a:pt x="1143" y="3170"/>
                  </a:cubicBezTo>
                  <a:lnTo>
                    <a:pt x="1596" y="3813"/>
                  </a:lnTo>
                  <a:cubicBezTo>
                    <a:pt x="1608" y="3825"/>
                    <a:pt x="1631" y="3830"/>
                    <a:pt x="1655" y="3830"/>
                  </a:cubicBezTo>
                  <a:cubicBezTo>
                    <a:pt x="1679" y="3830"/>
                    <a:pt x="1703" y="3825"/>
                    <a:pt x="1715" y="3813"/>
                  </a:cubicBezTo>
                  <a:lnTo>
                    <a:pt x="2167" y="3170"/>
                  </a:lnTo>
                  <a:cubicBezTo>
                    <a:pt x="2834" y="2979"/>
                    <a:pt x="3287" y="2360"/>
                    <a:pt x="3287" y="1622"/>
                  </a:cubicBezTo>
                  <a:cubicBezTo>
                    <a:pt x="3287" y="744"/>
                    <a:pt x="2592" y="0"/>
                    <a:pt x="172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97"/>
            <p:cNvSpPr/>
            <p:nvPr/>
          </p:nvSpPr>
          <p:spPr>
            <a:xfrm>
              <a:off x="3029922" y="1935005"/>
              <a:ext cx="57543" cy="108497"/>
            </a:xfrm>
            <a:custGeom>
              <a:rect b="b" l="l" r="r" t="t"/>
              <a:pathLst>
                <a:path extrusionOk="0" h="3639" w="1930">
                  <a:moveTo>
                    <a:pt x="1120" y="1"/>
                  </a:moveTo>
                  <a:lnTo>
                    <a:pt x="1120" y="1"/>
                  </a:lnTo>
                  <a:cubicBezTo>
                    <a:pt x="1382" y="286"/>
                    <a:pt x="1549" y="667"/>
                    <a:pt x="1549" y="1120"/>
                  </a:cubicBezTo>
                  <a:cubicBezTo>
                    <a:pt x="1549" y="1858"/>
                    <a:pt x="1072" y="2477"/>
                    <a:pt x="429" y="2692"/>
                  </a:cubicBezTo>
                  <a:lnTo>
                    <a:pt x="1" y="3287"/>
                  </a:lnTo>
                  <a:lnTo>
                    <a:pt x="239" y="3620"/>
                  </a:lnTo>
                  <a:cubicBezTo>
                    <a:pt x="263" y="3632"/>
                    <a:pt x="286" y="3638"/>
                    <a:pt x="307" y="3638"/>
                  </a:cubicBezTo>
                  <a:cubicBezTo>
                    <a:pt x="328" y="3638"/>
                    <a:pt x="346" y="3632"/>
                    <a:pt x="358" y="3620"/>
                  </a:cubicBezTo>
                  <a:lnTo>
                    <a:pt x="810" y="3001"/>
                  </a:lnTo>
                  <a:cubicBezTo>
                    <a:pt x="1477" y="2763"/>
                    <a:pt x="1930" y="2168"/>
                    <a:pt x="1930" y="1406"/>
                  </a:cubicBezTo>
                  <a:cubicBezTo>
                    <a:pt x="1930" y="787"/>
                    <a:pt x="1620" y="286"/>
                    <a:pt x="11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97"/>
            <p:cNvSpPr/>
            <p:nvPr/>
          </p:nvSpPr>
          <p:spPr>
            <a:xfrm>
              <a:off x="2738089" y="1922870"/>
              <a:ext cx="109391" cy="351549"/>
            </a:xfrm>
            <a:custGeom>
              <a:rect b="b" l="l" r="r" t="t"/>
              <a:pathLst>
                <a:path extrusionOk="0" h="11791" w="3669">
                  <a:moveTo>
                    <a:pt x="1835" y="336"/>
                  </a:moveTo>
                  <a:cubicBezTo>
                    <a:pt x="2239" y="336"/>
                    <a:pt x="2597" y="479"/>
                    <a:pt x="2859" y="765"/>
                  </a:cubicBezTo>
                  <a:cubicBezTo>
                    <a:pt x="3168" y="1027"/>
                    <a:pt x="3311" y="1408"/>
                    <a:pt x="3311" y="1789"/>
                  </a:cubicBezTo>
                  <a:cubicBezTo>
                    <a:pt x="3311" y="2456"/>
                    <a:pt x="2930" y="3003"/>
                    <a:pt x="2287" y="3218"/>
                  </a:cubicBezTo>
                  <a:cubicBezTo>
                    <a:pt x="2263" y="3218"/>
                    <a:pt x="2239" y="3265"/>
                    <a:pt x="2216" y="3289"/>
                  </a:cubicBezTo>
                  <a:lnTo>
                    <a:pt x="1858" y="3789"/>
                  </a:lnTo>
                  <a:lnTo>
                    <a:pt x="1501" y="3289"/>
                  </a:lnTo>
                  <a:cubicBezTo>
                    <a:pt x="1453" y="3265"/>
                    <a:pt x="1430" y="3218"/>
                    <a:pt x="1406" y="3218"/>
                  </a:cubicBezTo>
                  <a:cubicBezTo>
                    <a:pt x="787" y="3003"/>
                    <a:pt x="358" y="2408"/>
                    <a:pt x="382" y="1765"/>
                  </a:cubicBezTo>
                  <a:cubicBezTo>
                    <a:pt x="406" y="1003"/>
                    <a:pt x="1049" y="360"/>
                    <a:pt x="1811" y="336"/>
                  </a:cubicBezTo>
                  <a:close/>
                  <a:moveTo>
                    <a:pt x="1900" y="1"/>
                  </a:moveTo>
                  <a:cubicBezTo>
                    <a:pt x="1870" y="1"/>
                    <a:pt x="1840" y="1"/>
                    <a:pt x="1811" y="3"/>
                  </a:cubicBezTo>
                  <a:cubicBezTo>
                    <a:pt x="858" y="27"/>
                    <a:pt x="48" y="812"/>
                    <a:pt x="25" y="1765"/>
                  </a:cubicBezTo>
                  <a:lnTo>
                    <a:pt x="25" y="1813"/>
                  </a:lnTo>
                  <a:lnTo>
                    <a:pt x="25" y="5766"/>
                  </a:lnTo>
                  <a:cubicBezTo>
                    <a:pt x="25" y="5837"/>
                    <a:pt x="96" y="5933"/>
                    <a:pt x="191" y="5933"/>
                  </a:cubicBezTo>
                  <a:cubicBezTo>
                    <a:pt x="310" y="5933"/>
                    <a:pt x="382" y="5885"/>
                    <a:pt x="382" y="5766"/>
                  </a:cubicBezTo>
                  <a:lnTo>
                    <a:pt x="382" y="2861"/>
                  </a:lnTo>
                  <a:cubicBezTo>
                    <a:pt x="596" y="3170"/>
                    <a:pt x="906" y="3384"/>
                    <a:pt x="1263" y="3527"/>
                  </a:cubicBezTo>
                  <a:lnTo>
                    <a:pt x="1668" y="4099"/>
                  </a:lnTo>
                  <a:cubicBezTo>
                    <a:pt x="1721" y="4152"/>
                    <a:pt x="1815" y="4179"/>
                    <a:pt x="1899" y="4179"/>
                  </a:cubicBezTo>
                  <a:cubicBezTo>
                    <a:pt x="1927" y="4179"/>
                    <a:pt x="1954" y="4176"/>
                    <a:pt x="1977" y="4170"/>
                  </a:cubicBezTo>
                  <a:lnTo>
                    <a:pt x="2049" y="4099"/>
                  </a:lnTo>
                  <a:lnTo>
                    <a:pt x="2478" y="3527"/>
                  </a:lnTo>
                  <a:cubicBezTo>
                    <a:pt x="2835" y="3408"/>
                    <a:pt x="3121" y="3170"/>
                    <a:pt x="3335" y="2861"/>
                  </a:cubicBezTo>
                  <a:lnTo>
                    <a:pt x="3335" y="11410"/>
                  </a:lnTo>
                  <a:cubicBezTo>
                    <a:pt x="3335" y="11434"/>
                    <a:pt x="3311" y="11481"/>
                    <a:pt x="3287" y="11481"/>
                  </a:cubicBezTo>
                  <a:lnTo>
                    <a:pt x="429" y="11481"/>
                  </a:lnTo>
                  <a:cubicBezTo>
                    <a:pt x="382" y="11481"/>
                    <a:pt x="358" y="11434"/>
                    <a:pt x="358" y="11410"/>
                  </a:cubicBezTo>
                  <a:lnTo>
                    <a:pt x="358" y="6552"/>
                  </a:lnTo>
                  <a:cubicBezTo>
                    <a:pt x="358" y="6480"/>
                    <a:pt x="310" y="6385"/>
                    <a:pt x="215" y="6385"/>
                  </a:cubicBezTo>
                  <a:cubicBezTo>
                    <a:pt x="96" y="6385"/>
                    <a:pt x="1" y="6433"/>
                    <a:pt x="1" y="6552"/>
                  </a:cubicBezTo>
                  <a:lnTo>
                    <a:pt x="1" y="11410"/>
                  </a:lnTo>
                  <a:cubicBezTo>
                    <a:pt x="1" y="11624"/>
                    <a:pt x="191" y="11791"/>
                    <a:pt x="382" y="11791"/>
                  </a:cubicBezTo>
                  <a:lnTo>
                    <a:pt x="3240" y="11791"/>
                  </a:lnTo>
                  <a:cubicBezTo>
                    <a:pt x="3454" y="11791"/>
                    <a:pt x="3644" y="11624"/>
                    <a:pt x="3644" y="11410"/>
                  </a:cubicBezTo>
                  <a:lnTo>
                    <a:pt x="3644" y="1789"/>
                  </a:lnTo>
                  <a:cubicBezTo>
                    <a:pt x="3668" y="1360"/>
                    <a:pt x="3478" y="884"/>
                    <a:pt x="3121" y="527"/>
                  </a:cubicBezTo>
                  <a:cubicBezTo>
                    <a:pt x="2786" y="169"/>
                    <a:pt x="2346" y="1"/>
                    <a:pt x="19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97"/>
            <p:cNvSpPr/>
            <p:nvPr/>
          </p:nvSpPr>
          <p:spPr>
            <a:xfrm>
              <a:off x="2772884" y="1952209"/>
              <a:ext cx="37656" cy="44782"/>
            </a:xfrm>
            <a:custGeom>
              <a:rect b="b" l="l" r="r" t="t"/>
              <a:pathLst>
                <a:path extrusionOk="0" h="1502" w="1263">
                  <a:moveTo>
                    <a:pt x="668" y="614"/>
                  </a:moveTo>
                  <a:lnTo>
                    <a:pt x="763" y="876"/>
                  </a:lnTo>
                  <a:lnTo>
                    <a:pt x="596" y="876"/>
                  </a:lnTo>
                  <a:lnTo>
                    <a:pt x="668" y="614"/>
                  </a:lnTo>
                  <a:close/>
                  <a:moveTo>
                    <a:pt x="652" y="1"/>
                  </a:moveTo>
                  <a:cubicBezTo>
                    <a:pt x="574" y="1"/>
                    <a:pt x="512" y="50"/>
                    <a:pt x="477" y="138"/>
                  </a:cubicBezTo>
                  <a:lnTo>
                    <a:pt x="25" y="1257"/>
                  </a:lnTo>
                  <a:cubicBezTo>
                    <a:pt x="1" y="1353"/>
                    <a:pt x="48" y="1472"/>
                    <a:pt x="144" y="1496"/>
                  </a:cubicBezTo>
                  <a:cubicBezTo>
                    <a:pt x="160" y="1500"/>
                    <a:pt x="176" y="1502"/>
                    <a:pt x="191" y="1502"/>
                  </a:cubicBezTo>
                  <a:cubicBezTo>
                    <a:pt x="263" y="1502"/>
                    <a:pt x="318" y="1455"/>
                    <a:pt x="358" y="1376"/>
                  </a:cubicBezTo>
                  <a:lnTo>
                    <a:pt x="406" y="1186"/>
                  </a:lnTo>
                  <a:lnTo>
                    <a:pt x="858" y="1186"/>
                  </a:lnTo>
                  <a:lnTo>
                    <a:pt x="929" y="1376"/>
                  </a:lnTo>
                  <a:cubicBezTo>
                    <a:pt x="953" y="1472"/>
                    <a:pt x="1049" y="1496"/>
                    <a:pt x="1096" y="1496"/>
                  </a:cubicBezTo>
                  <a:cubicBezTo>
                    <a:pt x="1215" y="1472"/>
                    <a:pt x="1263" y="1376"/>
                    <a:pt x="1239" y="1257"/>
                  </a:cubicBezTo>
                  <a:lnTo>
                    <a:pt x="858" y="138"/>
                  </a:lnTo>
                  <a:cubicBezTo>
                    <a:pt x="834" y="67"/>
                    <a:pt x="810" y="43"/>
                    <a:pt x="739" y="19"/>
                  </a:cubicBezTo>
                  <a:cubicBezTo>
                    <a:pt x="708" y="7"/>
                    <a:pt x="679" y="1"/>
                    <a:pt x="6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97"/>
            <p:cNvSpPr/>
            <p:nvPr/>
          </p:nvSpPr>
          <p:spPr>
            <a:xfrm>
              <a:off x="2761524" y="2092639"/>
              <a:ext cx="63923" cy="10674"/>
            </a:xfrm>
            <a:custGeom>
              <a:rect b="b" l="l" r="r" t="t"/>
              <a:pathLst>
                <a:path extrusionOk="0" h="358" w="2144">
                  <a:moveTo>
                    <a:pt x="191" y="0"/>
                  </a:moveTo>
                  <a:cubicBezTo>
                    <a:pt x="120" y="0"/>
                    <a:pt x="25" y="72"/>
                    <a:pt x="25" y="143"/>
                  </a:cubicBezTo>
                  <a:cubicBezTo>
                    <a:pt x="1" y="262"/>
                    <a:pt x="72" y="358"/>
                    <a:pt x="191" y="358"/>
                  </a:cubicBezTo>
                  <a:lnTo>
                    <a:pt x="1953" y="358"/>
                  </a:lnTo>
                  <a:cubicBezTo>
                    <a:pt x="2049" y="358"/>
                    <a:pt x="2144" y="286"/>
                    <a:pt x="2144" y="215"/>
                  </a:cubicBezTo>
                  <a:cubicBezTo>
                    <a:pt x="2144" y="96"/>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97"/>
            <p:cNvSpPr/>
            <p:nvPr/>
          </p:nvSpPr>
          <p:spPr>
            <a:xfrm>
              <a:off x="2761524" y="2116789"/>
              <a:ext cx="63923" cy="10674"/>
            </a:xfrm>
            <a:custGeom>
              <a:rect b="b" l="l" r="r" t="t"/>
              <a:pathLst>
                <a:path extrusionOk="0" h="358" w="2144">
                  <a:moveTo>
                    <a:pt x="191" y="0"/>
                  </a:moveTo>
                  <a:cubicBezTo>
                    <a:pt x="120" y="0"/>
                    <a:pt x="25" y="48"/>
                    <a:pt x="25" y="143"/>
                  </a:cubicBezTo>
                  <a:cubicBezTo>
                    <a:pt x="1" y="262"/>
                    <a:pt x="72" y="357"/>
                    <a:pt x="191" y="357"/>
                  </a:cubicBezTo>
                  <a:lnTo>
                    <a:pt x="1953" y="357"/>
                  </a:lnTo>
                  <a:cubicBezTo>
                    <a:pt x="2049" y="357"/>
                    <a:pt x="2144" y="286"/>
                    <a:pt x="2144" y="214"/>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97"/>
            <p:cNvSpPr/>
            <p:nvPr/>
          </p:nvSpPr>
          <p:spPr>
            <a:xfrm>
              <a:off x="2761524" y="2139509"/>
              <a:ext cx="63923" cy="10674"/>
            </a:xfrm>
            <a:custGeom>
              <a:rect b="b" l="l" r="r" t="t"/>
              <a:pathLst>
                <a:path extrusionOk="0" h="358" w="2144">
                  <a:moveTo>
                    <a:pt x="191" y="0"/>
                  </a:moveTo>
                  <a:cubicBezTo>
                    <a:pt x="120" y="0"/>
                    <a:pt x="25" y="72"/>
                    <a:pt x="25" y="143"/>
                  </a:cubicBezTo>
                  <a:cubicBezTo>
                    <a:pt x="1" y="286"/>
                    <a:pt x="72" y="357"/>
                    <a:pt x="191" y="357"/>
                  </a:cubicBezTo>
                  <a:lnTo>
                    <a:pt x="1953" y="357"/>
                  </a:lnTo>
                  <a:cubicBezTo>
                    <a:pt x="2049" y="357"/>
                    <a:pt x="2144" y="310"/>
                    <a:pt x="2144" y="215"/>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97"/>
            <p:cNvSpPr/>
            <p:nvPr/>
          </p:nvSpPr>
          <p:spPr>
            <a:xfrm>
              <a:off x="2761524" y="2163629"/>
              <a:ext cx="63923" cy="10704"/>
            </a:xfrm>
            <a:custGeom>
              <a:rect b="b" l="l" r="r" t="t"/>
              <a:pathLst>
                <a:path extrusionOk="0" h="359" w="2144">
                  <a:moveTo>
                    <a:pt x="191" y="1"/>
                  </a:moveTo>
                  <a:cubicBezTo>
                    <a:pt x="120" y="1"/>
                    <a:pt x="25" y="72"/>
                    <a:pt x="25" y="144"/>
                  </a:cubicBezTo>
                  <a:cubicBezTo>
                    <a:pt x="1" y="263"/>
                    <a:pt x="72" y="358"/>
                    <a:pt x="191" y="358"/>
                  </a:cubicBezTo>
                  <a:lnTo>
                    <a:pt x="1953" y="358"/>
                  </a:lnTo>
                  <a:cubicBezTo>
                    <a:pt x="2049" y="358"/>
                    <a:pt x="2144" y="287"/>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97"/>
            <p:cNvSpPr/>
            <p:nvPr/>
          </p:nvSpPr>
          <p:spPr>
            <a:xfrm>
              <a:off x="2761524" y="2187780"/>
              <a:ext cx="63923" cy="10674"/>
            </a:xfrm>
            <a:custGeom>
              <a:rect b="b" l="l" r="r" t="t"/>
              <a:pathLst>
                <a:path extrusionOk="0" h="358" w="2144">
                  <a:moveTo>
                    <a:pt x="191" y="1"/>
                  </a:moveTo>
                  <a:cubicBezTo>
                    <a:pt x="120" y="1"/>
                    <a:pt x="25" y="48"/>
                    <a:pt x="25" y="143"/>
                  </a:cubicBezTo>
                  <a:cubicBezTo>
                    <a:pt x="1" y="263"/>
                    <a:pt x="72" y="358"/>
                    <a:pt x="191" y="358"/>
                  </a:cubicBezTo>
                  <a:lnTo>
                    <a:pt x="1953" y="358"/>
                  </a:lnTo>
                  <a:cubicBezTo>
                    <a:pt x="2049" y="358"/>
                    <a:pt x="2144" y="286"/>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97"/>
            <p:cNvSpPr/>
            <p:nvPr/>
          </p:nvSpPr>
          <p:spPr>
            <a:xfrm>
              <a:off x="2761524" y="2210499"/>
              <a:ext cx="32707" cy="10674"/>
            </a:xfrm>
            <a:custGeom>
              <a:rect b="b" l="l" r="r" t="t"/>
              <a:pathLst>
                <a:path extrusionOk="0" h="358" w="1097">
                  <a:moveTo>
                    <a:pt x="191" y="1"/>
                  </a:moveTo>
                  <a:cubicBezTo>
                    <a:pt x="120" y="1"/>
                    <a:pt x="25" y="72"/>
                    <a:pt x="25" y="144"/>
                  </a:cubicBezTo>
                  <a:cubicBezTo>
                    <a:pt x="1" y="286"/>
                    <a:pt x="72" y="358"/>
                    <a:pt x="191" y="358"/>
                  </a:cubicBezTo>
                  <a:lnTo>
                    <a:pt x="906" y="358"/>
                  </a:lnTo>
                  <a:cubicBezTo>
                    <a:pt x="1001" y="358"/>
                    <a:pt x="1096" y="310"/>
                    <a:pt x="1096" y="215"/>
                  </a:cubicBezTo>
                  <a:cubicBezTo>
                    <a:pt x="1096"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97"/>
            <p:cNvSpPr/>
            <p:nvPr/>
          </p:nvSpPr>
          <p:spPr>
            <a:xfrm>
              <a:off x="2983768" y="1922870"/>
              <a:ext cx="108676" cy="352264"/>
            </a:xfrm>
            <a:custGeom>
              <a:rect b="b" l="l" r="r" t="t"/>
              <a:pathLst>
                <a:path extrusionOk="0" h="11815" w="3645">
                  <a:moveTo>
                    <a:pt x="1858" y="336"/>
                  </a:moveTo>
                  <a:cubicBezTo>
                    <a:pt x="2239" y="336"/>
                    <a:pt x="2596" y="479"/>
                    <a:pt x="2858" y="765"/>
                  </a:cubicBezTo>
                  <a:cubicBezTo>
                    <a:pt x="3168" y="1027"/>
                    <a:pt x="3311" y="1408"/>
                    <a:pt x="3311" y="1789"/>
                  </a:cubicBezTo>
                  <a:cubicBezTo>
                    <a:pt x="3311" y="2456"/>
                    <a:pt x="2882" y="3003"/>
                    <a:pt x="2287" y="3218"/>
                  </a:cubicBezTo>
                  <a:cubicBezTo>
                    <a:pt x="2263" y="3218"/>
                    <a:pt x="2239" y="3265"/>
                    <a:pt x="2215" y="3289"/>
                  </a:cubicBezTo>
                  <a:lnTo>
                    <a:pt x="1858" y="3789"/>
                  </a:lnTo>
                  <a:lnTo>
                    <a:pt x="1501" y="3289"/>
                  </a:lnTo>
                  <a:cubicBezTo>
                    <a:pt x="1477" y="3265"/>
                    <a:pt x="1429" y="3218"/>
                    <a:pt x="1406" y="3218"/>
                  </a:cubicBezTo>
                  <a:cubicBezTo>
                    <a:pt x="787" y="3003"/>
                    <a:pt x="358" y="2408"/>
                    <a:pt x="382" y="1765"/>
                  </a:cubicBezTo>
                  <a:cubicBezTo>
                    <a:pt x="429" y="1003"/>
                    <a:pt x="1048" y="360"/>
                    <a:pt x="1811" y="336"/>
                  </a:cubicBezTo>
                  <a:close/>
                  <a:moveTo>
                    <a:pt x="334" y="2861"/>
                  </a:moveTo>
                  <a:cubicBezTo>
                    <a:pt x="548" y="3170"/>
                    <a:pt x="834" y="3384"/>
                    <a:pt x="1191" y="3527"/>
                  </a:cubicBezTo>
                  <a:lnTo>
                    <a:pt x="1620" y="4099"/>
                  </a:lnTo>
                  <a:cubicBezTo>
                    <a:pt x="1668" y="4147"/>
                    <a:pt x="1739" y="4170"/>
                    <a:pt x="1834" y="4170"/>
                  </a:cubicBezTo>
                  <a:cubicBezTo>
                    <a:pt x="1906" y="4170"/>
                    <a:pt x="1977" y="4147"/>
                    <a:pt x="2025" y="4099"/>
                  </a:cubicBezTo>
                  <a:lnTo>
                    <a:pt x="2454" y="3527"/>
                  </a:lnTo>
                  <a:cubicBezTo>
                    <a:pt x="2811" y="3408"/>
                    <a:pt x="3097" y="3170"/>
                    <a:pt x="3311" y="2908"/>
                  </a:cubicBezTo>
                  <a:lnTo>
                    <a:pt x="3311" y="11410"/>
                  </a:lnTo>
                  <a:cubicBezTo>
                    <a:pt x="3311" y="11434"/>
                    <a:pt x="3287" y="11481"/>
                    <a:pt x="3263" y="11481"/>
                  </a:cubicBezTo>
                  <a:lnTo>
                    <a:pt x="405" y="11481"/>
                  </a:lnTo>
                  <a:cubicBezTo>
                    <a:pt x="358" y="11481"/>
                    <a:pt x="334" y="11434"/>
                    <a:pt x="334" y="11410"/>
                  </a:cubicBezTo>
                  <a:lnTo>
                    <a:pt x="334" y="2861"/>
                  </a:lnTo>
                  <a:close/>
                  <a:moveTo>
                    <a:pt x="1876" y="1"/>
                  </a:moveTo>
                  <a:cubicBezTo>
                    <a:pt x="1846" y="1"/>
                    <a:pt x="1816" y="1"/>
                    <a:pt x="1787" y="3"/>
                  </a:cubicBezTo>
                  <a:cubicBezTo>
                    <a:pt x="834" y="27"/>
                    <a:pt x="24" y="812"/>
                    <a:pt x="1" y="1765"/>
                  </a:cubicBezTo>
                  <a:lnTo>
                    <a:pt x="1" y="1813"/>
                  </a:lnTo>
                  <a:lnTo>
                    <a:pt x="1" y="11434"/>
                  </a:lnTo>
                  <a:cubicBezTo>
                    <a:pt x="1" y="11648"/>
                    <a:pt x="191" y="11815"/>
                    <a:pt x="382" y="11815"/>
                  </a:cubicBezTo>
                  <a:lnTo>
                    <a:pt x="3239" y="11815"/>
                  </a:lnTo>
                  <a:cubicBezTo>
                    <a:pt x="3454" y="11815"/>
                    <a:pt x="3644" y="11648"/>
                    <a:pt x="3644" y="11434"/>
                  </a:cubicBezTo>
                  <a:lnTo>
                    <a:pt x="3644" y="1813"/>
                  </a:lnTo>
                  <a:cubicBezTo>
                    <a:pt x="3644" y="1360"/>
                    <a:pt x="3454" y="884"/>
                    <a:pt x="3097" y="527"/>
                  </a:cubicBezTo>
                  <a:cubicBezTo>
                    <a:pt x="2762" y="169"/>
                    <a:pt x="2322" y="1"/>
                    <a:pt x="18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97"/>
            <p:cNvSpPr/>
            <p:nvPr/>
          </p:nvSpPr>
          <p:spPr>
            <a:xfrm>
              <a:off x="3019278" y="1951344"/>
              <a:ext cx="39087" cy="44752"/>
            </a:xfrm>
            <a:custGeom>
              <a:rect b="b" l="l" r="r" t="t"/>
              <a:pathLst>
                <a:path extrusionOk="0" h="1501" w="1311">
                  <a:moveTo>
                    <a:pt x="739" y="0"/>
                  </a:moveTo>
                  <a:cubicBezTo>
                    <a:pt x="334" y="0"/>
                    <a:pt x="0" y="334"/>
                    <a:pt x="0" y="762"/>
                  </a:cubicBezTo>
                  <a:cubicBezTo>
                    <a:pt x="0" y="1167"/>
                    <a:pt x="334" y="1501"/>
                    <a:pt x="739" y="1501"/>
                  </a:cubicBezTo>
                  <a:cubicBezTo>
                    <a:pt x="929" y="1501"/>
                    <a:pt x="1072" y="1429"/>
                    <a:pt x="1191" y="1358"/>
                  </a:cubicBezTo>
                  <a:lnTo>
                    <a:pt x="1263" y="1286"/>
                  </a:lnTo>
                  <a:cubicBezTo>
                    <a:pt x="1310" y="1239"/>
                    <a:pt x="1310" y="1143"/>
                    <a:pt x="1239" y="1072"/>
                  </a:cubicBezTo>
                  <a:cubicBezTo>
                    <a:pt x="1209" y="1052"/>
                    <a:pt x="1171" y="1041"/>
                    <a:pt x="1134" y="1041"/>
                  </a:cubicBezTo>
                  <a:cubicBezTo>
                    <a:pt x="1081" y="1041"/>
                    <a:pt x="1028" y="1064"/>
                    <a:pt x="1001" y="1120"/>
                  </a:cubicBezTo>
                  <a:lnTo>
                    <a:pt x="953" y="1143"/>
                  </a:lnTo>
                  <a:cubicBezTo>
                    <a:pt x="905" y="1191"/>
                    <a:pt x="834" y="1191"/>
                    <a:pt x="762" y="1191"/>
                  </a:cubicBezTo>
                  <a:cubicBezTo>
                    <a:pt x="524" y="1191"/>
                    <a:pt x="334" y="1024"/>
                    <a:pt x="334" y="786"/>
                  </a:cubicBezTo>
                  <a:cubicBezTo>
                    <a:pt x="334" y="548"/>
                    <a:pt x="500" y="358"/>
                    <a:pt x="762" y="358"/>
                  </a:cubicBezTo>
                  <a:cubicBezTo>
                    <a:pt x="834" y="358"/>
                    <a:pt x="905" y="405"/>
                    <a:pt x="1001" y="429"/>
                  </a:cubicBezTo>
                  <a:cubicBezTo>
                    <a:pt x="1024" y="445"/>
                    <a:pt x="1051" y="453"/>
                    <a:pt x="1078" y="453"/>
                  </a:cubicBezTo>
                  <a:cubicBezTo>
                    <a:pt x="1133" y="453"/>
                    <a:pt x="1191" y="421"/>
                    <a:pt x="1239" y="358"/>
                  </a:cubicBezTo>
                  <a:cubicBezTo>
                    <a:pt x="1286" y="286"/>
                    <a:pt x="1263" y="191"/>
                    <a:pt x="1167" y="119"/>
                  </a:cubicBezTo>
                  <a:cubicBezTo>
                    <a:pt x="1048" y="48"/>
                    <a:pt x="905"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97"/>
            <p:cNvSpPr/>
            <p:nvPr/>
          </p:nvSpPr>
          <p:spPr>
            <a:xfrm>
              <a:off x="3007203" y="2092639"/>
              <a:ext cx="62522" cy="10674"/>
            </a:xfrm>
            <a:custGeom>
              <a:rect b="b" l="l" r="r" t="t"/>
              <a:pathLst>
                <a:path extrusionOk="0" h="358" w="2097">
                  <a:moveTo>
                    <a:pt x="167" y="0"/>
                  </a:moveTo>
                  <a:cubicBezTo>
                    <a:pt x="96" y="0"/>
                    <a:pt x="1" y="72"/>
                    <a:pt x="1" y="143"/>
                  </a:cubicBezTo>
                  <a:cubicBezTo>
                    <a:pt x="1" y="262"/>
                    <a:pt x="48" y="358"/>
                    <a:pt x="167" y="358"/>
                  </a:cubicBezTo>
                  <a:lnTo>
                    <a:pt x="1929" y="358"/>
                  </a:lnTo>
                  <a:cubicBezTo>
                    <a:pt x="2025" y="358"/>
                    <a:pt x="2096" y="286"/>
                    <a:pt x="2096" y="215"/>
                  </a:cubicBezTo>
                  <a:cubicBezTo>
                    <a:pt x="2096" y="96"/>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97"/>
            <p:cNvSpPr/>
            <p:nvPr/>
          </p:nvSpPr>
          <p:spPr>
            <a:xfrm>
              <a:off x="3007203" y="2116789"/>
              <a:ext cx="62522" cy="10674"/>
            </a:xfrm>
            <a:custGeom>
              <a:rect b="b" l="l" r="r" t="t"/>
              <a:pathLst>
                <a:path extrusionOk="0" h="358" w="2097">
                  <a:moveTo>
                    <a:pt x="167" y="0"/>
                  </a:moveTo>
                  <a:cubicBezTo>
                    <a:pt x="96" y="0"/>
                    <a:pt x="1" y="48"/>
                    <a:pt x="1" y="143"/>
                  </a:cubicBezTo>
                  <a:cubicBezTo>
                    <a:pt x="1" y="262"/>
                    <a:pt x="48" y="357"/>
                    <a:pt x="167" y="357"/>
                  </a:cubicBezTo>
                  <a:lnTo>
                    <a:pt x="1929" y="357"/>
                  </a:lnTo>
                  <a:cubicBezTo>
                    <a:pt x="2025" y="357"/>
                    <a:pt x="2096" y="286"/>
                    <a:pt x="2096" y="214"/>
                  </a:cubicBezTo>
                  <a:cubicBezTo>
                    <a:pt x="2096" y="72"/>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97"/>
            <p:cNvSpPr/>
            <p:nvPr/>
          </p:nvSpPr>
          <p:spPr>
            <a:xfrm>
              <a:off x="3007203" y="2139509"/>
              <a:ext cx="62522" cy="10674"/>
            </a:xfrm>
            <a:custGeom>
              <a:rect b="b" l="l" r="r" t="t"/>
              <a:pathLst>
                <a:path extrusionOk="0" h="358" w="2097">
                  <a:moveTo>
                    <a:pt x="167" y="0"/>
                  </a:moveTo>
                  <a:cubicBezTo>
                    <a:pt x="96" y="0"/>
                    <a:pt x="1" y="72"/>
                    <a:pt x="1" y="167"/>
                  </a:cubicBezTo>
                  <a:cubicBezTo>
                    <a:pt x="1" y="286"/>
                    <a:pt x="48" y="357"/>
                    <a:pt x="167" y="357"/>
                  </a:cubicBezTo>
                  <a:lnTo>
                    <a:pt x="1929" y="357"/>
                  </a:lnTo>
                  <a:cubicBezTo>
                    <a:pt x="2025" y="357"/>
                    <a:pt x="2096" y="310"/>
                    <a:pt x="2096" y="215"/>
                  </a:cubicBezTo>
                  <a:cubicBezTo>
                    <a:pt x="2096" y="95"/>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97"/>
            <p:cNvSpPr/>
            <p:nvPr/>
          </p:nvSpPr>
          <p:spPr>
            <a:xfrm>
              <a:off x="3007203" y="2164345"/>
              <a:ext cx="62522" cy="10674"/>
            </a:xfrm>
            <a:custGeom>
              <a:rect b="b" l="l" r="r" t="t"/>
              <a:pathLst>
                <a:path extrusionOk="0" h="358" w="2097">
                  <a:moveTo>
                    <a:pt x="167" y="1"/>
                  </a:moveTo>
                  <a:cubicBezTo>
                    <a:pt x="96" y="1"/>
                    <a:pt x="1" y="72"/>
                    <a:pt x="1" y="167"/>
                  </a:cubicBezTo>
                  <a:cubicBezTo>
                    <a:pt x="1" y="263"/>
                    <a:pt x="48" y="358"/>
                    <a:pt x="167" y="358"/>
                  </a:cubicBezTo>
                  <a:lnTo>
                    <a:pt x="1929" y="358"/>
                  </a:lnTo>
                  <a:cubicBezTo>
                    <a:pt x="2025" y="358"/>
                    <a:pt x="2096" y="310"/>
                    <a:pt x="2096" y="215"/>
                  </a:cubicBezTo>
                  <a:cubicBezTo>
                    <a:pt x="2096" y="96"/>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97"/>
            <p:cNvSpPr/>
            <p:nvPr/>
          </p:nvSpPr>
          <p:spPr>
            <a:xfrm>
              <a:off x="3007203" y="2187780"/>
              <a:ext cx="62522" cy="10674"/>
            </a:xfrm>
            <a:custGeom>
              <a:rect b="b" l="l" r="r" t="t"/>
              <a:pathLst>
                <a:path extrusionOk="0" h="358" w="2097">
                  <a:moveTo>
                    <a:pt x="167" y="1"/>
                  </a:moveTo>
                  <a:cubicBezTo>
                    <a:pt x="96" y="1"/>
                    <a:pt x="1" y="48"/>
                    <a:pt x="1" y="143"/>
                  </a:cubicBezTo>
                  <a:cubicBezTo>
                    <a:pt x="1" y="263"/>
                    <a:pt x="48" y="358"/>
                    <a:pt x="167" y="358"/>
                  </a:cubicBezTo>
                  <a:lnTo>
                    <a:pt x="1929" y="358"/>
                  </a:lnTo>
                  <a:cubicBezTo>
                    <a:pt x="2025" y="358"/>
                    <a:pt x="2096" y="286"/>
                    <a:pt x="2096" y="215"/>
                  </a:cubicBezTo>
                  <a:cubicBezTo>
                    <a:pt x="2096" y="72"/>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97"/>
            <p:cNvSpPr/>
            <p:nvPr/>
          </p:nvSpPr>
          <p:spPr>
            <a:xfrm>
              <a:off x="3007918" y="2211930"/>
              <a:ext cx="31962" cy="10674"/>
            </a:xfrm>
            <a:custGeom>
              <a:rect b="b" l="l" r="r" t="t"/>
              <a:pathLst>
                <a:path extrusionOk="0" h="358" w="1072">
                  <a:moveTo>
                    <a:pt x="167" y="0"/>
                  </a:moveTo>
                  <a:cubicBezTo>
                    <a:pt x="96" y="0"/>
                    <a:pt x="0" y="48"/>
                    <a:pt x="0" y="143"/>
                  </a:cubicBezTo>
                  <a:cubicBezTo>
                    <a:pt x="0" y="262"/>
                    <a:pt x="72" y="357"/>
                    <a:pt x="167" y="357"/>
                  </a:cubicBezTo>
                  <a:lnTo>
                    <a:pt x="881" y="357"/>
                  </a:lnTo>
                  <a:cubicBezTo>
                    <a:pt x="977" y="357"/>
                    <a:pt x="1072" y="286"/>
                    <a:pt x="1072" y="191"/>
                  </a:cubicBezTo>
                  <a:cubicBezTo>
                    <a:pt x="1072" y="72"/>
                    <a:pt x="977" y="0"/>
                    <a:pt x="8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97"/>
            <p:cNvSpPr/>
            <p:nvPr/>
          </p:nvSpPr>
          <p:spPr>
            <a:xfrm>
              <a:off x="2900702" y="2199139"/>
              <a:ext cx="30560" cy="44067"/>
            </a:xfrm>
            <a:custGeom>
              <a:rect b="b" l="l" r="r" t="t"/>
              <a:pathLst>
                <a:path extrusionOk="0" h="1478" w="1025">
                  <a:moveTo>
                    <a:pt x="500" y="334"/>
                  </a:moveTo>
                  <a:cubicBezTo>
                    <a:pt x="524" y="334"/>
                    <a:pt x="596" y="358"/>
                    <a:pt x="596" y="382"/>
                  </a:cubicBezTo>
                  <a:cubicBezTo>
                    <a:pt x="596" y="453"/>
                    <a:pt x="572" y="501"/>
                    <a:pt x="500" y="501"/>
                  </a:cubicBezTo>
                  <a:lnTo>
                    <a:pt x="358" y="501"/>
                  </a:lnTo>
                  <a:lnTo>
                    <a:pt x="358" y="334"/>
                  </a:lnTo>
                  <a:close/>
                  <a:moveTo>
                    <a:pt x="548" y="858"/>
                  </a:moveTo>
                  <a:cubicBezTo>
                    <a:pt x="620" y="858"/>
                    <a:pt x="691" y="906"/>
                    <a:pt x="715" y="977"/>
                  </a:cubicBezTo>
                  <a:cubicBezTo>
                    <a:pt x="715" y="1072"/>
                    <a:pt x="643" y="1144"/>
                    <a:pt x="572" y="1144"/>
                  </a:cubicBezTo>
                  <a:lnTo>
                    <a:pt x="358" y="1144"/>
                  </a:lnTo>
                  <a:lnTo>
                    <a:pt x="358" y="858"/>
                  </a:lnTo>
                  <a:close/>
                  <a:moveTo>
                    <a:pt x="167" y="1"/>
                  </a:moveTo>
                  <a:cubicBezTo>
                    <a:pt x="96" y="1"/>
                    <a:pt x="0" y="96"/>
                    <a:pt x="0" y="167"/>
                  </a:cubicBezTo>
                  <a:lnTo>
                    <a:pt x="0" y="1334"/>
                  </a:lnTo>
                  <a:lnTo>
                    <a:pt x="0" y="1406"/>
                  </a:lnTo>
                  <a:cubicBezTo>
                    <a:pt x="24" y="1453"/>
                    <a:pt x="96" y="1477"/>
                    <a:pt x="167" y="1477"/>
                  </a:cubicBezTo>
                  <a:lnTo>
                    <a:pt x="548" y="1477"/>
                  </a:lnTo>
                  <a:cubicBezTo>
                    <a:pt x="834" y="1477"/>
                    <a:pt x="1024" y="1287"/>
                    <a:pt x="1024" y="1001"/>
                  </a:cubicBezTo>
                  <a:cubicBezTo>
                    <a:pt x="1024" y="858"/>
                    <a:pt x="977" y="739"/>
                    <a:pt x="881" y="644"/>
                  </a:cubicBezTo>
                  <a:cubicBezTo>
                    <a:pt x="953" y="572"/>
                    <a:pt x="953" y="477"/>
                    <a:pt x="953" y="358"/>
                  </a:cubicBezTo>
                  <a:cubicBezTo>
                    <a:pt x="905" y="143"/>
                    <a:pt x="715" y="1"/>
                    <a:pt x="5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97"/>
            <p:cNvSpPr/>
            <p:nvPr/>
          </p:nvSpPr>
          <p:spPr>
            <a:xfrm>
              <a:off x="2862360" y="1922930"/>
              <a:ext cx="108646" cy="352920"/>
            </a:xfrm>
            <a:custGeom>
              <a:rect b="b" l="l" r="r" t="t"/>
              <a:pathLst>
                <a:path extrusionOk="0" h="11837" w="3644">
                  <a:moveTo>
                    <a:pt x="1786" y="8050"/>
                  </a:moveTo>
                  <a:lnTo>
                    <a:pt x="2144" y="8550"/>
                  </a:lnTo>
                  <a:cubicBezTo>
                    <a:pt x="2167" y="8574"/>
                    <a:pt x="2215" y="8622"/>
                    <a:pt x="2239" y="8622"/>
                  </a:cubicBezTo>
                  <a:cubicBezTo>
                    <a:pt x="2858" y="8812"/>
                    <a:pt x="3287" y="9407"/>
                    <a:pt x="3239" y="10074"/>
                  </a:cubicBezTo>
                  <a:cubicBezTo>
                    <a:pt x="3215" y="10836"/>
                    <a:pt x="2596" y="11479"/>
                    <a:pt x="1810" y="11503"/>
                  </a:cubicBezTo>
                  <a:cubicBezTo>
                    <a:pt x="1429" y="11503"/>
                    <a:pt x="1048" y="11336"/>
                    <a:pt x="739" y="11074"/>
                  </a:cubicBezTo>
                  <a:cubicBezTo>
                    <a:pt x="453" y="10813"/>
                    <a:pt x="310" y="10431"/>
                    <a:pt x="310" y="10050"/>
                  </a:cubicBezTo>
                  <a:cubicBezTo>
                    <a:pt x="334" y="9360"/>
                    <a:pt x="739" y="8788"/>
                    <a:pt x="1334" y="8622"/>
                  </a:cubicBezTo>
                  <a:cubicBezTo>
                    <a:pt x="1382" y="8622"/>
                    <a:pt x="1405" y="8574"/>
                    <a:pt x="1429" y="8550"/>
                  </a:cubicBezTo>
                  <a:lnTo>
                    <a:pt x="1786" y="8050"/>
                  </a:lnTo>
                  <a:close/>
                  <a:moveTo>
                    <a:pt x="381" y="1"/>
                  </a:moveTo>
                  <a:cubicBezTo>
                    <a:pt x="191" y="1"/>
                    <a:pt x="0" y="191"/>
                    <a:pt x="0" y="406"/>
                  </a:cubicBezTo>
                  <a:lnTo>
                    <a:pt x="0" y="9979"/>
                  </a:lnTo>
                  <a:cubicBezTo>
                    <a:pt x="0" y="10455"/>
                    <a:pt x="191" y="10908"/>
                    <a:pt x="500" y="11265"/>
                  </a:cubicBezTo>
                  <a:cubicBezTo>
                    <a:pt x="858" y="11622"/>
                    <a:pt x="1310" y="11837"/>
                    <a:pt x="1810" y="11837"/>
                  </a:cubicBezTo>
                  <a:lnTo>
                    <a:pt x="1858" y="11837"/>
                  </a:lnTo>
                  <a:cubicBezTo>
                    <a:pt x="2810" y="11789"/>
                    <a:pt x="3596" y="11027"/>
                    <a:pt x="3644" y="10074"/>
                  </a:cubicBezTo>
                  <a:lnTo>
                    <a:pt x="3644" y="10003"/>
                  </a:lnTo>
                  <a:lnTo>
                    <a:pt x="3644" y="1977"/>
                  </a:lnTo>
                  <a:cubicBezTo>
                    <a:pt x="3644" y="1882"/>
                    <a:pt x="3573" y="1787"/>
                    <a:pt x="3477" y="1787"/>
                  </a:cubicBezTo>
                  <a:cubicBezTo>
                    <a:pt x="3358" y="1787"/>
                    <a:pt x="3287" y="1858"/>
                    <a:pt x="3287" y="1977"/>
                  </a:cubicBezTo>
                  <a:lnTo>
                    <a:pt x="3287" y="8931"/>
                  </a:lnTo>
                  <a:cubicBezTo>
                    <a:pt x="3072" y="8645"/>
                    <a:pt x="2763" y="8431"/>
                    <a:pt x="2406" y="8288"/>
                  </a:cubicBezTo>
                  <a:lnTo>
                    <a:pt x="2001" y="7717"/>
                  </a:lnTo>
                  <a:lnTo>
                    <a:pt x="1906" y="7621"/>
                  </a:lnTo>
                  <a:cubicBezTo>
                    <a:pt x="1868" y="7606"/>
                    <a:pt x="1830" y="7598"/>
                    <a:pt x="1794" y="7598"/>
                  </a:cubicBezTo>
                  <a:cubicBezTo>
                    <a:pt x="1716" y="7598"/>
                    <a:pt x="1645" y="7635"/>
                    <a:pt x="1596" y="7717"/>
                  </a:cubicBezTo>
                  <a:lnTo>
                    <a:pt x="1191" y="8288"/>
                  </a:lnTo>
                  <a:cubicBezTo>
                    <a:pt x="834" y="8407"/>
                    <a:pt x="524" y="8645"/>
                    <a:pt x="334" y="8931"/>
                  </a:cubicBezTo>
                  <a:lnTo>
                    <a:pt x="334" y="406"/>
                  </a:lnTo>
                  <a:cubicBezTo>
                    <a:pt x="334" y="358"/>
                    <a:pt x="358" y="334"/>
                    <a:pt x="381" y="334"/>
                  </a:cubicBezTo>
                  <a:lnTo>
                    <a:pt x="3239" y="334"/>
                  </a:lnTo>
                  <a:cubicBezTo>
                    <a:pt x="3263" y="334"/>
                    <a:pt x="3311" y="358"/>
                    <a:pt x="3311" y="406"/>
                  </a:cubicBezTo>
                  <a:lnTo>
                    <a:pt x="3311" y="1168"/>
                  </a:lnTo>
                  <a:cubicBezTo>
                    <a:pt x="3287" y="1263"/>
                    <a:pt x="3358" y="1358"/>
                    <a:pt x="3453" y="1358"/>
                  </a:cubicBezTo>
                  <a:cubicBezTo>
                    <a:pt x="3549" y="1358"/>
                    <a:pt x="3620" y="1263"/>
                    <a:pt x="3620" y="1168"/>
                  </a:cubicBezTo>
                  <a:lnTo>
                    <a:pt x="3620" y="406"/>
                  </a:lnTo>
                  <a:cubicBezTo>
                    <a:pt x="3620" y="191"/>
                    <a:pt x="3453"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97"/>
            <p:cNvSpPr/>
            <p:nvPr/>
          </p:nvSpPr>
          <p:spPr>
            <a:xfrm>
              <a:off x="2884363" y="1976180"/>
              <a:ext cx="63238" cy="10704"/>
            </a:xfrm>
            <a:custGeom>
              <a:rect b="b" l="l" r="r" t="t"/>
              <a:pathLst>
                <a:path extrusionOk="0" h="359" w="2121">
                  <a:moveTo>
                    <a:pt x="191" y="1"/>
                  </a:moveTo>
                  <a:cubicBezTo>
                    <a:pt x="96" y="1"/>
                    <a:pt x="1" y="72"/>
                    <a:pt x="1" y="168"/>
                  </a:cubicBezTo>
                  <a:cubicBezTo>
                    <a:pt x="1" y="287"/>
                    <a:pt x="72" y="358"/>
                    <a:pt x="191" y="358"/>
                  </a:cubicBezTo>
                  <a:lnTo>
                    <a:pt x="1953" y="358"/>
                  </a:lnTo>
                  <a:cubicBezTo>
                    <a:pt x="2025" y="358"/>
                    <a:pt x="2120" y="310"/>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97"/>
            <p:cNvSpPr/>
            <p:nvPr/>
          </p:nvSpPr>
          <p:spPr>
            <a:xfrm>
              <a:off x="2884363" y="1999615"/>
              <a:ext cx="63238" cy="10674"/>
            </a:xfrm>
            <a:custGeom>
              <a:rect b="b" l="l" r="r" t="t"/>
              <a:pathLst>
                <a:path extrusionOk="0" h="358" w="2121">
                  <a:moveTo>
                    <a:pt x="191" y="1"/>
                  </a:moveTo>
                  <a:cubicBezTo>
                    <a:pt x="96" y="1"/>
                    <a:pt x="1" y="48"/>
                    <a:pt x="1" y="144"/>
                  </a:cubicBezTo>
                  <a:cubicBezTo>
                    <a:pt x="1" y="263"/>
                    <a:pt x="72" y="358"/>
                    <a:pt x="191" y="358"/>
                  </a:cubicBezTo>
                  <a:lnTo>
                    <a:pt x="1953" y="358"/>
                  </a:lnTo>
                  <a:cubicBezTo>
                    <a:pt x="2025" y="358"/>
                    <a:pt x="2120" y="287"/>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97"/>
            <p:cNvSpPr/>
            <p:nvPr/>
          </p:nvSpPr>
          <p:spPr>
            <a:xfrm>
              <a:off x="2884363" y="2024481"/>
              <a:ext cx="63238" cy="10674"/>
            </a:xfrm>
            <a:custGeom>
              <a:rect b="b" l="l" r="r" t="t"/>
              <a:pathLst>
                <a:path extrusionOk="0" h="358" w="2121">
                  <a:moveTo>
                    <a:pt x="191" y="0"/>
                  </a:moveTo>
                  <a:cubicBezTo>
                    <a:pt x="96" y="0"/>
                    <a:pt x="1" y="48"/>
                    <a:pt x="1" y="143"/>
                  </a:cubicBezTo>
                  <a:cubicBezTo>
                    <a:pt x="1" y="262"/>
                    <a:pt x="72" y="357"/>
                    <a:pt x="191" y="357"/>
                  </a:cubicBezTo>
                  <a:lnTo>
                    <a:pt x="1953" y="357"/>
                  </a:lnTo>
                  <a:cubicBezTo>
                    <a:pt x="2025" y="357"/>
                    <a:pt x="2120" y="286"/>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97"/>
            <p:cNvSpPr/>
            <p:nvPr/>
          </p:nvSpPr>
          <p:spPr>
            <a:xfrm>
              <a:off x="2884363" y="2047200"/>
              <a:ext cx="63238" cy="10674"/>
            </a:xfrm>
            <a:custGeom>
              <a:rect b="b" l="l" r="r" t="t"/>
              <a:pathLst>
                <a:path extrusionOk="0" h="358" w="2121">
                  <a:moveTo>
                    <a:pt x="191" y="0"/>
                  </a:moveTo>
                  <a:cubicBezTo>
                    <a:pt x="96" y="0"/>
                    <a:pt x="1" y="72"/>
                    <a:pt x="1" y="167"/>
                  </a:cubicBezTo>
                  <a:cubicBezTo>
                    <a:pt x="1" y="286"/>
                    <a:pt x="72" y="358"/>
                    <a:pt x="191" y="358"/>
                  </a:cubicBezTo>
                  <a:lnTo>
                    <a:pt x="1953" y="358"/>
                  </a:lnTo>
                  <a:cubicBezTo>
                    <a:pt x="2025" y="358"/>
                    <a:pt x="2120" y="310"/>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97"/>
            <p:cNvSpPr/>
            <p:nvPr/>
          </p:nvSpPr>
          <p:spPr>
            <a:xfrm>
              <a:off x="2884363" y="2071351"/>
              <a:ext cx="63238" cy="10674"/>
            </a:xfrm>
            <a:custGeom>
              <a:rect b="b" l="l" r="r" t="t"/>
              <a:pathLst>
                <a:path extrusionOk="0" h="358" w="2121">
                  <a:moveTo>
                    <a:pt x="191" y="0"/>
                  </a:moveTo>
                  <a:cubicBezTo>
                    <a:pt x="96" y="0"/>
                    <a:pt x="1" y="71"/>
                    <a:pt x="1" y="143"/>
                  </a:cubicBezTo>
                  <a:cubicBezTo>
                    <a:pt x="1" y="262"/>
                    <a:pt x="72" y="357"/>
                    <a:pt x="191" y="357"/>
                  </a:cubicBezTo>
                  <a:lnTo>
                    <a:pt x="1953" y="357"/>
                  </a:lnTo>
                  <a:cubicBezTo>
                    <a:pt x="2025" y="357"/>
                    <a:pt x="2120" y="262"/>
                    <a:pt x="2120" y="143"/>
                  </a:cubicBezTo>
                  <a:cubicBezTo>
                    <a:pt x="2096" y="71"/>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97"/>
            <p:cNvSpPr/>
            <p:nvPr/>
          </p:nvSpPr>
          <p:spPr>
            <a:xfrm>
              <a:off x="2884363" y="2095471"/>
              <a:ext cx="31991" cy="10674"/>
            </a:xfrm>
            <a:custGeom>
              <a:rect b="b" l="l" r="r" t="t"/>
              <a:pathLst>
                <a:path extrusionOk="0" h="358" w="1073">
                  <a:moveTo>
                    <a:pt x="191" y="1"/>
                  </a:moveTo>
                  <a:cubicBezTo>
                    <a:pt x="96" y="1"/>
                    <a:pt x="1" y="96"/>
                    <a:pt x="1" y="215"/>
                  </a:cubicBezTo>
                  <a:cubicBezTo>
                    <a:pt x="1" y="286"/>
                    <a:pt x="96" y="358"/>
                    <a:pt x="191" y="358"/>
                  </a:cubicBezTo>
                  <a:lnTo>
                    <a:pt x="906" y="358"/>
                  </a:lnTo>
                  <a:cubicBezTo>
                    <a:pt x="1001" y="358"/>
                    <a:pt x="1072" y="286"/>
                    <a:pt x="1072" y="215"/>
                  </a:cubicBezTo>
                  <a:cubicBezTo>
                    <a:pt x="1072"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4" name="Google Shape;14754;p97"/>
          <p:cNvGrpSpPr/>
          <p:nvPr/>
        </p:nvGrpSpPr>
        <p:grpSpPr>
          <a:xfrm>
            <a:off x="3279403" y="1922214"/>
            <a:ext cx="339414" cy="354354"/>
            <a:chOff x="3698491" y="1922214"/>
            <a:chExt cx="339414" cy="354354"/>
          </a:xfrm>
        </p:grpSpPr>
        <p:sp>
          <p:nvSpPr>
            <p:cNvPr id="14755" name="Google Shape;14755;p97"/>
            <p:cNvSpPr/>
            <p:nvPr/>
          </p:nvSpPr>
          <p:spPr>
            <a:xfrm>
              <a:off x="3702039" y="2160797"/>
              <a:ext cx="331602" cy="110077"/>
            </a:xfrm>
            <a:custGeom>
              <a:rect b="b" l="l" r="r" t="t"/>
              <a:pathLst>
                <a:path extrusionOk="0" h="3692" w="11122">
                  <a:moveTo>
                    <a:pt x="1882" y="1"/>
                  </a:moveTo>
                  <a:cubicBezTo>
                    <a:pt x="1858" y="1"/>
                    <a:pt x="1834" y="1"/>
                    <a:pt x="1834" y="48"/>
                  </a:cubicBezTo>
                  <a:lnTo>
                    <a:pt x="48" y="3620"/>
                  </a:lnTo>
                  <a:cubicBezTo>
                    <a:pt x="1" y="3644"/>
                    <a:pt x="48" y="3692"/>
                    <a:pt x="96" y="3692"/>
                  </a:cubicBezTo>
                  <a:lnTo>
                    <a:pt x="11027" y="3692"/>
                  </a:lnTo>
                  <a:cubicBezTo>
                    <a:pt x="11074" y="3692"/>
                    <a:pt x="11122" y="3644"/>
                    <a:pt x="11074" y="3620"/>
                  </a:cubicBezTo>
                  <a:lnTo>
                    <a:pt x="9288" y="48"/>
                  </a:lnTo>
                  <a:cubicBezTo>
                    <a:pt x="9288" y="48"/>
                    <a:pt x="9264" y="1"/>
                    <a:pt x="92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97"/>
            <p:cNvSpPr/>
            <p:nvPr/>
          </p:nvSpPr>
          <p:spPr>
            <a:xfrm>
              <a:off x="3768080" y="2035841"/>
              <a:ext cx="199552" cy="99433"/>
            </a:xfrm>
            <a:custGeom>
              <a:rect b="b" l="l" r="r" t="t"/>
              <a:pathLst>
                <a:path extrusionOk="0" h="3335" w="6693">
                  <a:moveTo>
                    <a:pt x="1691" y="0"/>
                  </a:moveTo>
                  <a:cubicBezTo>
                    <a:pt x="1667" y="0"/>
                    <a:pt x="1643" y="0"/>
                    <a:pt x="1643" y="24"/>
                  </a:cubicBezTo>
                  <a:lnTo>
                    <a:pt x="24" y="3239"/>
                  </a:lnTo>
                  <a:cubicBezTo>
                    <a:pt x="0" y="3287"/>
                    <a:pt x="24" y="3334"/>
                    <a:pt x="96" y="3334"/>
                  </a:cubicBezTo>
                  <a:lnTo>
                    <a:pt x="6597" y="3334"/>
                  </a:lnTo>
                  <a:cubicBezTo>
                    <a:pt x="6668" y="3334"/>
                    <a:pt x="6692" y="3287"/>
                    <a:pt x="6644" y="3239"/>
                  </a:cubicBezTo>
                  <a:lnTo>
                    <a:pt x="5025" y="24"/>
                  </a:lnTo>
                  <a:cubicBezTo>
                    <a:pt x="5025" y="24"/>
                    <a:pt x="5001" y="0"/>
                    <a:pt x="4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97"/>
            <p:cNvSpPr/>
            <p:nvPr/>
          </p:nvSpPr>
          <p:spPr>
            <a:xfrm>
              <a:off x="3825594" y="1927015"/>
              <a:ext cx="84526" cy="83273"/>
            </a:xfrm>
            <a:custGeom>
              <a:rect b="b" l="l" r="r" t="t"/>
              <a:pathLst>
                <a:path extrusionOk="0" h="2793" w="2835">
                  <a:moveTo>
                    <a:pt x="1432" y="1"/>
                  </a:moveTo>
                  <a:cubicBezTo>
                    <a:pt x="1411" y="1"/>
                    <a:pt x="1393" y="19"/>
                    <a:pt x="1381" y="54"/>
                  </a:cubicBezTo>
                  <a:lnTo>
                    <a:pt x="24" y="2698"/>
                  </a:lnTo>
                  <a:cubicBezTo>
                    <a:pt x="0" y="2722"/>
                    <a:pt x="24" y="2793"/>
                    <a:pt x="95" y="2793"/>
                  </a:cubicBezTo>
                  <a:lnTo>
                    <a:pt x="2739" y="2793"/>
                  </a:lnTo>
                  <a:cubicBezTo>
                    <a:pt x="2810" y="2793"/>
                    <a:pt x="2834" y="2722"/>
                    <a:pt x="2834" y="2698"/>
                  </a:cubicBezTo>
                  <a:lnTo>
                    <a:pt x="1501" y="54"/>
                  </a:lnTo>
                  <a:cubicBezTo>
                    <a:pt x="1477" y="19"/>
                    <a:pt x="1453" y="1"/>
                    <a:pt x="14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97"/>
            <p:cNvSpPr/>
            <p:nvPr/>
          </p:nvSpPr>
          <p:spPr>
            <a:xfrm>
              <a:off x="3960478" y="2160797"/>
              <a:ext cx="71765" cy="110077"/>
            </a:xfrm>
            <a:custGeom>
              <a:rect b="b" l="l" r="r" t="t"/>
              <a:pathLst>
                <a:path extrusionOk="0" h="3692" w="2407">
                  <a:moveTo>
                    <a:pt x="1" y="1"/>
                  </a:moveTo>
                  <a:cubicBezTo>
                    <a:pt x="25" y="1"/>
                    <a:pt x="72" y="1"/>
                    <a:pt x="72" y="48"/>
                  </a:cubicBezTo>
                  <a:lnTo>
                    <a:pt x="1859" y="3620"/>
                  </a:lnTo>
                  <a:cubicBezTo>
                    <a:pt x="1882" y="3644"/>
                    <a:pt x="1859" y="3692"/>
                    <a:pt x="1787" y="3692"/>
                  </a:cubicBezTo>
                  <a:lnTo>
                    <a:pt x="2359" y="3692"/>
                  </a:lnTo>
                  <a:cubicBezTo>
                    <a:pt x="2382" y="3692"/>
                    <a:pt x="2406" y="3644"/>
                    <a:pt x="2406" y="3620"/>
                  </a:cubicBezTo>
                  <a:lnTo>
                    <a:pt x="620" y="48"/>
                  </a:lnTo>
                  <a:cubicBezTo>
                    <a:pt x="620" y="48"/>
                    <a:pt x="596" y="1"/>
                    <a:pt x="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97"/>
            <p:cNvSpPr/>
            <p:nvPr/>
          </p:nvSpPr>
          <p:spPr>
            <a:xfrm>
              <a:off x="3900132" y="2035841"/>
              <a:ext cx="67501" cy="99433"/>
            </a:xfrm>
            <a:custGeom>
              <a:rect b="b" l="l" r="r" t="t"/>
              <a:pathLst>
                <a:path extrusionOk="0" h="3335" w="2264">
                  <a:moveTo>
                    <a:pt x="1" y="0"/>
                  </a:moveTo>
                  <a:cubicBezTo>
                    <a:pt x="25" y="0"/>
                    <a:pt x="72" y="0"/>
                    <a:pt x="72" y="24"/>
                  </a:cubicBezTo>
                  <a:lnTo>
                    <a:pt x="1668" y="3239"/>
                  </a:lnTo>
                  <a:cubicBezTo>
                    <a:pt x="1692" y="3287"/>
                    <a:pt x="1668" y="3334"/>
                    <a:pt x="1620" y="3334"/>
                  </a:cubicBezTo>
                  <a:lnTo>
                    <a:pt x="2168" y="3334"/>
                  </a:lnTo>
                  <a:cubicBezTo>
                    <a:pt x="2239" y="3334"/>
                    <a:pt x="2263" y="3287"/>
                    <a:pt x="2239" y="3239"/>
                  </a:cubicBezTo>
                  <a:lnTo>
                    <a:pt x="620" y="24"/>
                  </a:lnTo>
                  <a:cubicBezTo>
                    <a:pt x="620" y="24"/>
                    <a:pt x="596" y="0"/>
                    <a:pt x="5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97"/>
            <p:cNvSpPr/>
            <p:nvPr/>
          </p:nvSpPr>
          <p:spPr>
            <a:xfrm>
              <a:off x="3859673" y="1927015"/>
              <a:ext cx="50447" cy="83273"/>
            </a:xfrm>
            <a:custGeom>
              <a:rect b="b" l="l" r="r" t="t"/>
              <a:pathLst>
                <a:path extrusionOk="0" h="2793" w="1692">
                  <a:moveTo>
                    <a:pt x="289" y="1"/>
                  </a:moveTo>
                  <a:cubicBezTo>
                    <a:pt x="268" y="1"/>
                    <a:pt x="250" y="19"/>
                    <a:pt x="238" y="54"/>
                  </a:cubicBezTo>
                  <a:lnTo>
                    <a:pt x="0" y="507"/>
                  </a:lnTo>
                  <a:lnTo>
                    <a:pt x="1096" y="2698"/>
                  </a:lnTo>
                  <a:cubicBezTo>
                    <a:pt x="1120" y="2722"/>
                    <a:pt x="1096" y="2793"/>
                    <a:pt x="1024" y="2793"/>
                  </a:cubicBezTo>
                  <a:lnTo>
                    <a:pt x="1596" y="2793"/>
                  </a:lnTo>
                  <a:cubicBezTo>
                    <a:pt x="1667" y="2793"/>
                    <a:pt x="1691" y="2722"/>
                    <a:pt x="1691" y="2698"/>
                  </a:cubicBezTo>
                  <a:lnTo>
                    <a:pt x="358" y="54"/>
                  </a:lnTo>
                  <a:cubicBezTo>
                    <a:pt x="334" y="19"/>
                    <a:pt x="310"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97"/>
            <p:cNvSpPr/>
            <p:nvPr/>
          </p:nvSpPr>
          <p:spPr>
            <a:xfrm>
              <a:off x="3819899" y="1922214"/>
              <a:ext cx="95169" cy="94484"/>
            </a:xfrm>
            <a:custGeom>
              <a:rect b="b" l="l" r="r" t="t"/>
              <a:pathLst>
                <a:path extrusionOk="0" h="3169" w="3192">
                  <a:moveTo>
                    <a:pt x="1596" y="477"/>
                  </a:moveTo>
                  <a:lnTo>
                    <a:pt x="2763" y="2811"/>
                  </a:lnTo>
                  <a:lnTo>
                    <a:pt x="429" y="2811"/>
                  </a:lnTo>
                  <a:lnTo>
                    <a:pt x="1596" y="477"/>
                  </a:lnTo>
                  <a:close/>
                  <a:moveTo>
                    <a:pt x="1620" y="1"/>
                  </a:moveTo>
                  <a:cubicBezTo>
                    <a:pt x="1525" y="1"/>
                    <a:pt x="1453" y="72"/>
                    <a:pt x="1406" y="144"/>
                  </a:cubicBezTo>
                  <a:lnTo>
                    <a:pt x="72" y="2811"/>
                  </a:lnTo>
                  <a:cubicBezTo>
                    <a:pt x="1" y="2883"/>
                    <a:pt x="48" y="3002"/>
                    <a:pt x="144" y="3097"/>
                  </a:cubicBezTo>
                  <a:cubicBezTo>
                    <a:pt x="167" y="3121"/>
                    <a:pt x="215" y="3168"/>
                    <a:pt x="286" y="3168"/>
                  </a:cubicBezTo>
                  <a:lnTo>
                    <a:pt x="2930" y="3168"/>
                  </a:lnTo>
                  <a:cubicBezTo>
                    <a:pt x="3025" y="3168"/>
                    <a:pt x="3073" y="3121"/>
                    <a:pt x="3144" y="3073"/>
                  </a:cubicBezTo>
                  <a:cubicBezTo>
                    <a:pt x="3192" y="2978"/>
                    <a:pt x="3192" y="2883"/>
                    <a:pt x="3168" y="2811"/>
                  </a:cubicBezTo>
                  <a:lnTo>
                    <a:pt x="1834" y="144"/>
                  </a:lnTo>
                  <a:cubicBezTo>
                    <a:pt x="1811" y="72"/>
                    <a:pt x="171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97"/>
            <p:cNvSpPr/>
            <p:nvPr/>
          </p:nvSpPr>
          <p:spPr>
            <a:xfrm>
              <a:off x="3765933" y="2030862"/>
              <a:ext cx="207363" cy="110077"/>
            </a:xfrm>
            <a:custGeom>
              <a:rect b="b" l="l" r="r" t="t"/>
              <a:pathLst>
                <a:path extrusionOk="0" h="3692" w="6955">
                  <a:moveTo>
                    <a:pt x="1858" y="1"/>
                  </a:moveTo>
                  <a:cubicBezTo>
                    <a:pt x="1763" y="1"/>
                    <a:pt x="1668" y="48"/>
                    <a:pt x="1644" y="120"/>
                  </a:cubicBezTo>
                  <a:lnTo>
                    <a:pt x="25" y="3335"/>
                  </a:lnTo>
                  <a:cubicBezTo>
                    <a:pt x="1" y="3406"/>
                    <a:pt x="1" y="3501"/>
                    <a:pt x="25" y="3573"/>
                  </a:cubicBezTo>
                  <a:cubicBezTo>
                    <a:pt x="1" y="3644"/>
                    <a:pt x="72" y="3692"/>
                    <a:pt x="168" y="3692"/>
                  </a:cubicBezTo>
                  <a:lnTo>
                    <a:pt x="6669" y="3692"/>
                  </a:lnTo>
                  <a:cubicBezTo>
                    <a:pt x="6764" y="3692"/>
                    <a:pt x="6836" y="3644"/>
                    <a:pt x="6883" y="3597"/>
                  </a:cubicBezTo>
                  <a:cubicBezTo>
                    <a:pt x="6955" y="3501"/>
                    <a:pt x="6955" y="3406"/>
                    <a:pt x="6907" y="3335"/>
                  </a:cubicBezTo>
                  <a:lnTo>
                    <a:pt x="5311" y="120"/>
                  </a:lnTo>
                  <a:cubicBezTo>
                    <a:pt x="5288" y="24"/>
                    <a:pt x="5192" y="1"/>
                    <a:pt x="5097" y="1"/>
                  </a:cubicBezTo>
                  <a:lnTo>
                    <a:pt x="3240" y="1"/>
                  </a:lnTo>
                  <a:cubicBezTo>
                    <a:pt x="3168" y="1"/>
                    <a:pt x="3097" y="48"/>
                    <a:pt x="3073" y="143"/>
                  </a:cubicBezTo>
                  <a:cubicBezTo>
                    <a:pt x="3049" y="263"/>
                    <a:pt x="3144" y="358"/>
                    <a:pt x="3240" y="358"/>
                  </a:cubicBezTo>
                  <a:lnTo>
                    <a:pt x="5026" y="358"/>
                  </a:lnTo>
                  <a:lnTo>
                    <a:pt x="6550" y="3358"/>
                  </a:lnTo>
                  <a:lnTo>
                    <a:pt x="382" y="3358"/>
                  </a:lnTo>
                  <a:lnTo>
                    <a:pt x="1906" y="358"/>
                  </a:lnTo>
                  <a:lnTo>
                    <a:pt x="2478" y="358"/>
                  </a:lnTo>
                  <a:cubicBezTo>
                    <a:pt x="2573" y="358"/>
                    <a:pt x="2620" y="286"/>
                    <a:pt x="2644" y="191"/>
                  </a:cubicBezTo>
                  <a:cubicBezTo>
                    <a:pt x="2692" y="72"/>
                    <a:pt x="2597" y="1"/>
                    <a:pt x="2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97"/>
            <p:cNvSpPr/>
            <p:nvPr/>
          </p:nvSpPr>
          <p:spPr>
            <a:xfrm>
              <a:off x="3698491" y="2154416"/>
              <a:ext cx="339414" cy="122152"/>
            </a:xfrm>
            <a:custGeom>
              <a:rect b="b" l="l" r="r" t="t"/>
              <a:pathLst>
                <a:path extrusionOk="0" h="4097" w="11384">
                  <a:moveTo>
                    <a:pt x="2072" y="0"/>
                  </a:moveTo>
                  <a:cubicBezTo>
                    <a:pt x="1977" y="0"/>
                    <a:pt x="1882" y="72"/>
                    <a:pt x="1858" y="167"/>
                  </a:cubicBezTo>
                  <a:lnTo>
                    <a:pt x="72" y="3739"/>
                  </a:lnTo>
                  <a:cubicBezTo>
                    <a:pt x="0" y="3811"/>
                    <a:pt x="48" y="3953"/>
                    <a:pt x="96" y="4001"/>
                  </a:cubicBezTo>
                  <a:cubicBezTo>
                    <a:pt x="143" y="4073"/>
                    <a:pt x="215" y="4096"/>
                    <a:pt x="262" y="4096"/>
                  </a:cubicBezTo>
                  <a:lnTo>
                    <a:pt x="11169" y="4096"/>
                  </a:lnTo>
                  <a:cubicBezTo>
                    <a:pt x="11217" y="4096"/>
                    <a:pt x="11312" y="4049"/>
                    <a:pt x="11336" y="4001"/>
                  </a:cubicBezTo>
                  <a:cubicBezTo>
                    <a:pt x="11384" y="3953"/>
                    <a:pt x="11384" y="3834"/>
                    <a:pt x="11360" y="3739"/>
                  </a:cubicBezTo>
                  <a:lnTo>
                    <a:pt x="10336" y="1715"/>
                  </a:lnTo>
                  <a:cubicBezTo>
                    <a:pt x="10318" y="1642"/>
                    <a:pt x="10244" y="1611"/>
                    <a:pt x="10168" y="1611"/>
                  </a:cubicBezTo>
                  <a:cubicBezTo>
                    <a:pt x="10144" y="1611"/>
                    <a:pt x="10120" y="1614"/>
                    <a:pt x="10098" y="1620"/>
                  </a:cubicBezTo>
                  <a:cubicBezTo>
                    <a:pt x="10003" y="1643"/>
                    <a:pt x="9979" y="1763"/>
                    <a:pt x="10003" y="1858"/>
                  </a:cubicBezTo>
                  <a:lnTo>
                    <a:pt x="10955" y="3739"/>
                  </a:lnTo>
                  <a:lnTo>
                    <a:pt x="405" y="3739"/>
                  </a:lnTo>
                  <a:lnTo>
                    <a:pt x="2096" y="381"/>
                  </a:lnTo>
                  <a:lnTo>
                    <a:pt x="9288" y="381"/>
                  </a:lnTo>
                  <a:lnTo>
                    <a:pt x="9693" y="1120"/>
                  </a:lnTo>
                  <a:cubicBezTo>
                    <a:pt x="9710" y="1171"/>
                    <a:pt x="9777" y="1210"/>
                    <a:pt x="9848" y="1210"/>
                  </a:cubicBezTo>
                  <a:cubicBezTo>
                    <a:pt x="9876" y="1210"/>
                    <a:pt x="9904" y="1204"/>
                    <a:pt x="9931" y="1191"/>
                  </a:cubicBezTo>
                  <a:cubicBezTo>
                    <a:pt x="10003" y="1167"/>
                    <a:pt x="10050" y="1048"/>
                    <a:pt x="10003" y="977"/>
                  </a:cubicBezTo>
                  <a:lnTo>
                    <a:pt x="9598" y="167"/>
                  </a:lnTo>
                  <a:cubicBezTo>
                    <a:pt x="9574" y="72"/>
                    <a:pt x="9479" y="0"/>
                    <a:pt x="93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4" name="Google Shape;14764;p97"/>
          <p:cNvGrpSpPr/>
          <p:nvPr/>
        </p:nvGrpSpPr>
        <p:grpSpPr>
          <a:xfrm>
            <a:off x="4818946" y="1922214"/>
            <a:ext cx="289030" cy="354442"/>
            <a:chOff x="5009434" y="1922214"/>
            <a:chExt cx="289030" cy="354442"/>
          </a:xfrm>
        </p:grpSpPr>
        <p:sp>
          <p:nvSpPr>
            <p:cNvPr id="14765" name="Google Shape;14765;p97"/>
            <p:cNvSpPr/>
            <p:nvPr/>
          </p:nvSpPr>
          <p:spPr>
            <a:xfrm>
              <a:off x="5177026" y="2047200"/>
              <a:ext cx="115026" cy="223672"/>
            </a:xfrm>
            <a:custGeom>
              <a:rect b="b" l="l" r="r" t="t"/>
              <a:pathLst>
                <a:path extrusionOk="0" h="7502" w="3858">
                  <a:moveTo>
                    <a:pt x="71" y="0"/>
                  </a:moveTo>
                  <a:cubicBezTo>
                    <a:pt x="48" y="0"/>
                    <a:pt x="0" y="24"/>
                    <a:pt x="0" y="72"/>
                  </a:cubicBezTo>
                  <a:lnTo>
                    <a:pt x="0" y="7454"/>
                  </a:lnTo>
                  <a:cubicBezTo>
                    <a:pt x="0" y="7478"/>
                    <a:pt x="48" y="7502"/>
                    <a:pt x="71" y="7502"/>
                  </a:cubicBezTo>
                  <a:lnTo>
                    <a:pt x="3787" y="7502"/>
                  </a:lnTo>
                  <a:cubicBezTo>
                    <a:pt x="3810" y="7502"/>
                    <a:pt x="3858" y="7478"/>
                    <a:pt x="3858" y="7454"/>
                  </a:cubicBezTo>
                  <a:lnTo>
                    <a:pt x="3858" y="72"/>
                  </a:lnTo>
                  <a:cubicBezTo>
                    <a:pt x="3858" y="24"/>
                    <a:pt x="3810" y="0"/>
                    <a:pt x="3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97"/>
            <p:cNvSpPr/>
            <p:nvPr/>
          </p:nvSpPr>
          <p:spPr>
            <a:xfrm>
              <a:off x="5277831" y="2046932"/>
              <a:ext cx="14937" cy="223940"/>
            </a:xfrm>
            <a:custGeom>
              <a:rect b="b" l="l" r="r" t="t"/>
              <a:pathLst>
                <a:path extrusionOk="0" h="7511" w="501">
                  <a:moveTo>
                    <a:pt x="461" y="0"/>
                  </a:moveTo>
                  <a:cubicBezTo>
                    <a:pt x="452" y="0"/>
                    <a:pt x="441" y="3"/>
                    <a:pt x="429" y="9"/>
                  </a:cubicBezTo>
                  <a:lnTo>
                    <a:pt x="1" y="9"/>
                  </a:lnTo>
                  <a:cubicBezTo>
                    <a:pt x="25" y="9"/>
                    <a:pt x="48" y="33"/>
                    <a:pt x="48" y="81"/>
                  </a:cubicBezTo>
                  <a:lnTo>
                    <a:pt x="48" y="7463"/>
                  </a:lnTo>
                  <a:cubicBezTo>
                    <a:pt x="48" y="7487"/>
                    <a:pt x="25" y="7511"/>
                    <a:pt x="1" y="7511"/>
                  </a:cubicBezTo>
                  <a:lnTo>
                    <a:pt x="429" y="7511"/>
                  </a:lnTo>
                  <a:cubicBezTo>
                    <a:pt x="477" y="7511"/>
                    <a:pt x="501" y="7487"/>
                    <a:pt x="501" y="7463"/>
                  </a:cubicBezTo>
                  <a:lnTo>
                    <a:pt x="501" y="81"/>
                  </a:lnTo>
                  <a:cubicBezTo>
                    <a:pt x="501" y="27"/>
                    <a:pt x="487" y="0"/>
                    <a:pt x="46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97"/>
            <p:cNvSpPr/>
            <p:nvPr/>
          </p:nvSpPr>
          <p:spPr>
            <a:xfrm>
              <a:off x="5042111" y="1927909"/>
              <a:ext cx="58944" cy="58259"/>
            </a:xfrm>
            <a:custGeom>
              <a:rect b="b" l="l" r="r" t="t"/>
              <a:pathLst>
                <a:path extrusionOk="0" h="1954" w="1977">
                  <a:moveTo>
                    <a:pt x="977" y="1"/>
                  </a:moveTo>
                  <a:cubicBezTo>
                    <a:pt x="453" y="1"/>
                    <a:pt x="0" y="429"/>
                    <a:pt x="0" y="977"/>
                  </a:cubicBezTo>
                  <a:cubicBezTo>
                    <a:pt x="0" y="1525"/>
                    <a:pt x="453" y="1953"/>
                    <a:pt x="977" y="1953"/>
                  </a:cubicBezTo>
                  <a:cubicBezTo>
                    <a:pt x="1524" y="1953"/>
                    <a:pt x="1977" y="1525"/>
                    <a:pt x="1977" y="977"/>
                  </a:cubicBezTo>
                  <a:cubicBezTo>
                    <a:pt x="1977" y="429"/>
                    <a:pt x="1524" y="1"/>
                    <a:pt x="977"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97"/>
            <p:cNvSpPr/>
            <p:nvPr/>
          </p:nvSpPr>
          <p:spPr>
            <a:xfrm>
              <a:off x="5051324" y="1928625"/>
              <a:ext cx="49731" cy="57543"/>
            </a:xfrm>
            <a:custGeom>
              <a:rect b="b" l="l" r="r" t="t"/>
              <a:pathLst>
                <a:path extrusionOk="0" h="1930" w="1668">
                  <a:moveTo>
                    <a:pt x="930" y="0"/>
                  </a:moveTo>
                  <a:lnTo>
                    <a:pt x="930" y="0"/>
                  </a:lnTo>
                  <a:cubicBezTo>
                    <a:pt x="1120" y="167"/>
                    <a:pt x="1239" y="405"/>
                    <a:pt x="1239" y="715"/>
                  </a:cubicBezTo>
                  <a:cubicBezTo>
                    <a:pt x="1239" y="1239"/>
                    <a:pt x="811" y="1691"/>
                    <a:pt x="263" y="1691"/>
                  </a:cubicBezTo>
                  <a:cubicBezTo>
                    <a:pt x="168" y="1691"/>
                    <a:pt x="96" y="1691"/>
                    <a:pt x="1" y="1667"/>
                  </a:cubicBezTo>
                  <a:lnTo>
                    <a:pt x="1" y="1667"/>
                  </a:lnTo>
                  <a:cubicBezTo>
                    <a:pt x="168" y="1834"/>
                    <a:pt x="406" y="1929"/>
                    <a:pt x="691" y="1929"/>
                  </a:cubicBezTo>
                  <a:cubicBezTo>
                    <a:pt x="1215" y="1929"/>
                    <a:pt x="1668" y="1477"/>
                    <a:pt x="1668" y="953"/>
                  </a:cubicBezTo>
                  <a:cubicBezTo>
                    <a:pt x="1668" y="500"/>
                    <a:pt x="1358" y="119"/>
                    <a:pt x="93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97"/>
            <p:cNvSpPr/>
            <p:nvPr/>
          </p:nvSpPr>
          <p:spPr>
            <a:xfrm>
              <a:off x="5012296" y="2006711"/>
              <a:ext cx="117889" cy="263684"/>
            </a:xfrm>
            <a:custGeom>
              <a:rect b="b" l="l" r="r" t="t"/>
              <a:pathLst>
                <a:path extrusionOk="0" h="8844" w="3954">
                  <a:moveTo>
                    <a:pt x="1953" y="1"/>
                  </a:moveTo>
                  <a:cubicBezTo>
                    <a:pt x="881" y="1"/>
                    <a:pt x="0" y="858"/>
                    <a:pt x="0" y="1954"/>
                  </a:cubicBezTo>
                  <a:lnTo>
                    <a:pt x="0" y="3573"/>
                  </a:lnTo>
                  <a:lnTo>
                    <a:pt x="0" y="3597"/>
                  </a:lnTo>
                  <a:cubicBezTo>
                    <a:pt x="0" y="3621"/>
                    <a:pt x="0" y="3692"/>
                    <a:pt x="24" y="3716"/>
                  </a:cubicBezTo>
                  <a:cubicBezTo>
                    <a:pt x="48" y="3787"/>
                    <a:pt x="95" y="3835"/>
                    <a:pt x="143" y="3906"/>
                  </a:cubicBezTo>
                  <a:cubicBezTo>
                    <a:pt x="214" y="3930"/>
                    <a:pt x="262" y="3954"/>
                    <a:pt x="357" y="3954"/>
                  </a:cubicBezTo>
                  <a:lnTo>
                    <a:pt x="143" y="5407"/>
                  </a:lnTo>
                  <a:cubicBezTo>
                    <a:pt x="119" y="5526"/>
                    <a:pt x="214" y="5621"/>
                    <a:pt x="333" y="5621"/>
                  </a:cubicBezTo>
                  <a:lnTo>
                    <a:pt x="738" y="5621"/>
                  </a:lnTo>
                  <a:lnTo>
                    <a:pt x="738" y="8360"/>
                  </a:lnTo>
                  <a:cubicBezTo>
                    <a:pt x="738" y="8479"/>
                    <a:pt x="810" y="8622"/>
                    <a:pt x="881" y="8693"/>
                  </a:cubicBezTo>
                  <a:cubicBezTo>
                    <a:pt x="1021" y="8798"/>
                    <a:pt x="1166" y="8843"/>
                    <a:pt x="1302" y="8843"/>
                  </a:cubicBezTo>
                  <a:cubicBezTo>
                    <a:pt x="1631" y="8843"/>
                    <a:pt x="1905" y="8578"/>
                    <a:pt x="1905" y="8241"/>
                  </a:cubicBezTo>
                  <a:cubicBezTo>
                    <a:pt x="1905" y="8578"/>
                    <a:pt x="2167" y="8843"/>
                    <a:pt x="2489" y="8843"/>
                  </a:cubicBezTo>
                  <a:cubicBezTo>
                    <a:pt x="2623" y="8843"/>
                    <a:pt x="2766" y="8798"/>
                    <a:pt x="2905" y="8693"/>
                  </a:cubicBezTo>
                  <a:cubicBezTo>
                    <a:pt x="3001" y="8622"/>
                    <a:pt x="3072" y="8479"/>
                    <a:pt x="3072" y="8360"/>
                  </a:cubicBezTo>
                  <a:lnTo>
                    <a:pt x="3072" y="5621"/>
                  </a:lnTo>
                  <a:lnTo>
                    <a:pt x="3453" y="5621"/>
                  </a:lnTo>
                  <a:cubicBezTo>
                    <a:pt x="3572" y="5621"/>
                    <a:pt x="3668" y="5526"/>
                    <a:pt x="3620" y="5407"/>
                  </a:cubicBezTo>
                  <a:lnTo>
                    <a:pt x="3429" y="3954"/>
                  </a:lnTo>
                  <a:cubicBezTo>
                    <a:pt x="3501" y="3954"/>
                    <a:pt x="3572" y="3930"/>
                    <a:pt x="3620" y="3883"/>
                  </a:cubicBezTo>
                  <a:cubicBezTo>
                    <a:pt x="3858" y="3835"/>
                    <a:pt x="3953" y="3716"/>
                    <a:pt x="3953" y="3573"/>
                  </a:cubicBezTo>
                  <a:lnTo>
                    <a:pt x="3953" y="1954"/>
                  </a:lnTo>
                  <a:cubicBezTo>
                    <a:pt x="3953" y="882"/>
                    <a:pt x="3096" y="1"/>
                    <a:pt x="200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97"/>
            <p:cNvSpPr/>
            <p:nvPr/>
          </p:nvSpPr>
          <p:spPr>
            <a:xfrm>
              <a:off x="5064830" y="2008142"/>
              <a:ext cx="65354" cy="262730"/>
            </a:xfrm>
            <a:custGeom>
              <a:rect b="b" l="l" r="r" t="t"/>
              <a:pathLst>
                <a:path extrusionOk="0" h="8812" w="2192">
                  <a:moveTo>
                    <a:pt x="282" y="0"/>
                  </a:moveTo>
                  <a:cubicBezTo>
                    <a:pt x="268" y="0"/>
                    <a:pt x="253" y="0"/>
                    <a:pt x="238" y="1"/>
                  </a:cubicBezTo>
                  <a:lnTo>
                    <a:pt x="0" y="1"/>
                  </a:lnTo>
                  <a:cubicBezTo>
                    <a:pt x="977" y="96"/>
                    <a:pt x="1715" y="929"/>
                    <a:pt x="1715" y="1929"/>
                  </a:cubicBezTo>
                  <a:lnTo>
                    <a:pt x="1715" y="3549"/>
                  </a:lnTo>
                  <a:cubicBezTo>
                    <a:pt x="1715" y="3692"/>
                    <a:pt x="1596" y="3835"/>
                    <a:pt x="1453" y="3906"/>
                  </a:cubicBezTo>
                  <a:cubicBezTo>
                    <a:pt x="1382" y="3930"/>
                    <a:pt x="1358" y="4001"/>
                    <a:pt x="1358" y="4049"/>
                  </a:cubicBezTo>
                  <a:lnTo>
                    <a:pt x="1548" y="5383"/>
                  </a:lnTo>
                  <a:cubicBezTo>
                    <a:pt x="1565" y="5466"/>
                    <a:pt x="1523" y="5538"/>
                    <a:pt x="1456" y="5573"/>
                  </a:cubicBezTo>
                  <a:lnTo>
                    <a:pt x="1834" y="5573"/>
                  </a:lnTo>
                  <a:cubicBezTo>
                    <a:pt x="1953" y="5573"/>
                    <a:pt x="2048" y="5478"/>
                    <a:pt x="2025" y="5359"/>
                  </a:cubicBezTo>
                  <a:lnTo>
                    <a:pt x="1810" y="3906"/>
                  </a:lnTo>
                  <a:cubicBezTo>
                    <a:pt x="2025" y="3906"/>
                    <a:pt x="2191" y="3716"/>
                    <a:pt x="2191" y="3525"/>
                  </a:cubicBezTo>
                  <a:lnTo>
                    <a:pt x="2191" y="1929"/>
                  </a:lnTo>
                  <a:cubicBezTo>
                    <a:pt x="2191" y="849"/>
                    <a:pt x="1334" y="0"/>
                    <a:pt x="282" y="0"/>
                  </a:cubicBezTo>
                  <a:close/>
                  <a:moveTo>
                    <a:pt x="1429" y="5573"/>
                  </a:moveTo>
                  <a:lnTo>
                    <a:pt x="1429" y="5585"/>
                  </a:lnTo>
                  <a:lnTo>
                    <a:pt x="1429" y="5585"/>
                  </a:lnTo>
                  <a:cubicBezTo>
                    <a:pt x="1439" y="5582"/>
                    <a:pt x="1447" y="5578"/>
                    <a:pt x="1456" y="5573"/>
                  </a:cubicBezTo>
                  <a:close/>
                  <a:moveTo>
                    <a:pt x="1429" y="5585"/>
                  </a:moveTo>
                  <a:lnTo>
                    <a:pt x="1429" y="5585"/>
                  </a:lnTo>
                  <a:cubicBezTo>
                    <a:pt x="1407" y="5593"/>
                    <a:pt x="1383" y="5597"/>
                    <a:pt x="1358" y="5597"/>
                  </a:cubicBezTo>
                  <a:lnTo>
                    <a:pt x="953" y="5597"/>
                  </a:lnTo>
                  <a:lnTo>
                    <a:pt x="953" y="8216"/>
                  </a:lnTo>
                  <a:cubicBezTo>
                    <a:pt x="953" y="8359"/>
                    <a:pt x="881" y="8526"/>
                    <a:pt x="762" y="8645"/>
                  </a:cubicBezTo>
                  <a:cubicBezTo>
                    <a:pt x="715" y="8693"/>
                    <a:pt x="643" y="8717"/>
                    <a:pt x="596" y="8764"/>
                  </a:cubicBezTo>
                  <a:cubicBezTo>
                    <a:pt x="667" y="8788"/>
                    <a:pt x="739" y="8812"/>
                    <a:pt x="834" y="8812"/>
                  </a:cubicBezTo>
                  <a:cubicBezTo>
                    <a:pt x="977" y="8812"/>
                    <a:pt x="1120" y="8764"/>
                    <a:pt x="1239" y="8645"/>
                  </a:cubicBezTo>
                  <a:cubicBezTo>
                    <a:pt x="1358" y="8526"/>
                    <a:pt x="1429" y="8359"/>
                    <a:pt x="1429" y="8216"/>
                  </a:cubicBezTo>
                  <a:lnTo>
                    <a:pt x="1429" y="5585"/>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97"/>
            <p:cNvSpPr/>
            <p:nvPr/>
          </p:nvSpPr>
          <p:spPr>
            <a:xfrm>
              <a:off x="5172046" y="2042221"/>
              <a:ext cx="124984" cy="234346"/>
            </a:xfrm>
            <a:custGeom>
              <a:rect b="b" l="l" r="r" t="t"/>
              <a:pathLst>
                <a:path extrusionOk="0" h="7860" w="4192">
                  <a:moveTo>
                    <a:pt x="238" y="1"/>
                  </a:moveTo>
                  <a:cubicBezTo>
                    <a:pt x="96" y="1"/>
                    <a:pt x="0" y="120"/>
                    <a:pt x="0" y="239"/>
                  </a:cubicBezTo>
                  <a:lnTo>
                    <a:pt x="0" y="7621"/>
                  </a:lnTo>
                  <a:cubicBezTo>
                    <a:pt x="0" y="7764"/>
                    <a:pt x="119" y="7859"/>
                    <a:pt x="238" y="7859"/>
                  </a:cubicBezTo>
                  <a:lnTo>
                    <a:pt x="4025" y="7859"/>
                  </a:lnTo>
                  <a:cubicBezTo>
                    <a:pt x="4096" y="7859"/>
                    <a:pt x="4192" y="7764"/>
                    <a:pt x="4192" y="7669"/>
                  </a:cubicBezTo>
                  <a:lnTo>
                    <a:pt x="4192" y="6002"/>
                  </a:lnTo>
                  <a:cubicBezTo>
                    <a:pt x="4192" y="5978"/>
                    <a:pt x="4168" y="5907"/>
                    <a:pt x="4144" y="5883"/>
                  </a:cubicBezTo>
                  <a:cubicBezTo>
                    <a:pt x="4096" y="5856"/>
                    <a:pt x="4051" y="5844"/>
                    <a:pt x="4010" y="5844"/>
                  </a:cubicBezTo>
                  <a:cubicBezTo>
                    <a:pt x="3907" y="5844"/>
                    <a:pt x="3834" y="5917"/>
                    <a:pt x="3834" y="6002"/>
                  </a:cubicBezTo>
                  <a:lnTo>
                    <a:pt x="3834" y="7455"/>
                  </a:lnTo>
                  <a:lnTo>
                    <a:pt x="334" y="7455"/>
                  </a:lnTo>
                  <a:lnTo>
                    <a:pt x="334" y="286"/>
                  </a:lnTo>
                  <a:lnTo>
                    <a:pt x="3834" y="286"/>
                  </a:lnTo>
                  <a:lnTo>
                    <a:pt x="3834" y="5168"/>
                  </a:lnTo>
                  <a:cubicBezTo>
                    <a:pt x="3834" y="5264"/>
                    <a:pt x="3906" y="5311"/>
                    <a:pt x="3977" y="5359"/>
                  </a:cubicBezTo>
                  <a:cubicBezTo>
                    <a:pt x="3990" y="5361"/>
                    <a:pt x="4002" y="5363"/>
                    <a:pt x="4014" y="5363"/>
                  </a:cubicBezTo>
                  <a:cubicBezTo>
                    <a:pt x="4115" y="5363"/>
                    <a:pt x="4192" y="5275"/>
                    <a:pt x="4192" y="5168"/>
                  </a:cubicBezTo>
                  <a:lnTo>
                    <a:pt x="4192" y="167"/>
                  </a:lnTo>
                  <a:cubicBezTo>
                    <a:pt x="4192" y="120"/>
                    <a:pt x="4096" y="1"/>
                    <a:pt x="3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97"/>
            <p:cNvSpPr/>
            <p:nvPr/>
          </p:nvSpPr>
          <p:spPr>
            <a:xfrm>
              <a:off x="5164235" y="1968160"/>
              <a:ext cx="36941" cy="53488"/>
            </a:xfrm>
            <a:custGeom>
              <a:rect b="b" l="l" r="r" t="t"/>
              <a:pathLst>
                <a:path extrusionOk="0" h="1794" w="1239">
                  <a:moveTo>
                    <a:pt x="643" y="961"/>
                  </a:moveTo>
                  <a:cubicBezTo>
                    <a:pt x="786" y="961"/>
                    <a:pt x="882" y="1080"/>
                    <a:pt x="882" y="1199"/>
                  </a:cubicBezTo>
                  <a:cubicBezTo>
                    <a:pt x="882" y="1342"/>
                    <a:pt x="762" y="1437"/>
                    <a:pt x="643" y="1437"/>
                  </a:cubicBezTo>
                  <a:cubicBezTo>
                    <a:pt x="524" y="1437"/>
                    <a:pt x="405" y="1342"/>
                    <a:pt x="405" y="1199"/>
                  </a:cubicBezTo>
                  <a:cubicBezTo>
                    <a:pt x="405" y="1056"/>
                    <a:pt x="524" y="961"/>
                    <a:pt x="643" y="961"/>
                  </a:cubicBezTo>
                  <a:close/>
                  <a:moveTo>
                    <a:pt x="707" y="0"/>
                  </a:moveTo>
                  <a:cubicBezTo>
                    <a:pt x="671" y="0"/>
                    <a:pt x="639" y="12"/>
                    <a:pt x="620" y="32"/>
                  </a:cubicBezTo>
                  <a:cubicBezTo>
                    <a:pt x="596" y="79"/>
                    <a:pt x="119" y="413"/>
                    <a:pt x="24" y="1103"/>
                  </a:cubicBezTo>
                  <a:cubicBezTo>
                    <a:pt x="0" y="1461"/>
                    <a:pt x="239" y="1794"/>
                    <a:pt x="620" y="1794"/>
                  </a:cubicBezTo>
                  <a:cubicBezTo>
                    <a:pt x="977" y="1794"/>
                    <a:pt x="1239" y="1532"/>
                    <a:pt x="1239" y="1199"/>
                  </a:cubicBezTo>
                  <a:cubicBezTo>
                    <a:pt x="1239" y="865"/>
                    <a:pt x="977" y="603"/>
                    <a:pt x="643" y="603"/>
                  </a:cubicBezTo>
                  <a:lnTo>
                    <a:pt x="596" y="603"/>
                  </a:lnTo>
                  <a:cubicBezTo>
                    <a:pt x="715" y="413"/>
                    <a:pt x="834" y="294"/>
                    <a:pt x="834" y="294"/>
                  </a:cubicBezTo>
                  <a:cubicBezTo>
                    <a:pt x="905" y="246"/>
                    <a:pt x="905" y="127"/>
                    <a:pt x="858" y="79"/>
                  </a:cubicBezTo>
                  <a:cubicBezTo>
                    <a:pt x="816" y="24"/>
                    <a:pt x="758"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97"/>
            <p:cNvSpPr/>
            <p:nvPr/>
          </p:nvSpPr>
          <p:spPr>
            <a:xfrm>
              <a:off x="5208958" y="1969054"/>
              <a:ext cx="34824" cy="55456"/>
            </a:xfrm>
            <a:custGeom>
              <a:rect b="b" l="l" r="r" t="t"/>
              <a:pathLst>
                <a:path extrusionOk="0" h="1860" w="1168">
                  <a:moveTo>
                    <a:pt x="560" y="332"/>
                  </a:moveTo>
                  <a:cubicBezTo>
                    <a:pt x="572" y="332"/>
                    <a:pt x="584" y="333"/>
                    <a:pt x="596" y="335"/>
                  </a:cubicBezTo>
                  <a:cubicBezTo>
                    <a:pt x="715" y="335"/>
                    <a:pt x="810" y="454"/>
                    <a:pt x="810" y="573"/>
                  </a:cubicBezTo>
                  <a:lnTo>
                    <a:pt x="810" y="1240"/>
                  </a:lnTo>
                  <a:cubicBezTo>
                    <a:pt x="810" y="1359"/>
                    <a:pt x="715" y="1454"/>
                    <a:pt x="596" y="1454"/>
                  </a:cubicBezTo>
                  <a:cubicBezTo>
                    <a:pt x="453" y="1454"/>
                    <a:pt x="334" y="1383"/>
                    <a:pt x="334" y="1240"/>
                  </a:cubicBezTo>
                  <a:lnTo>
                    <a:pt x="334" y="573"/>
                  </a:lnTo>
                  <a:cubicBezTo>
                    <a:pt x="334" y="443"/>
                    <a:pt x="433" y="332"/>
                    <a:pt x="560" y="332"/>
                  </a:cubicBezTo>
                  <a:close/>
                  <a:moveTo>
                    <a:pt x="590" y="0"/>
                  </a:moveTo>
                  <a:cubicBezTo>
                    <a:pt x="577" y="0"/>
                    <a:pt x="563" y="1"/>
                    <a:pt x="548" y="2"/>
                  </a:cubicBezTo>
                  <a:cubicBezTo>
                    <a:pt x="239" y="49"/>
                    <a:pt x="1" y="264"/>
                    <a:pt x="1" y="597"/>
                  </a:cubicBezTo>
                  <a:lnTo>
                    <a:pt x="1" y="1264"/>
                  </a:lnTo>
                  <a:cubicBezTo>
                    <a:pt x="1" y="1550"/>
                    <a:pt x="239" y="1835"/>
                    <a:pt x="548" y="1859"/>
                  </a:cubicBezTo>
                  <a:cubicBezTo>
                    <a:pt x="882" y="1859"/>
                    <a:pt x="1168" y="1597"/>
                    <a:pt x="1168" y="1240"/>
                  </a:cubicBezTo>
                  <a:lnTo>
                    <a:pt x="1168" y="597"/>
                  </a:lnTo>
                  <a:cubicBezTo>
                    <a:pt x="1168" y="255"/>
                    <a:pt x="905" y="0"/>
                    <a:pt x="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97"/>
            <p:cNvSpPr/>
            <p:nvPr/>
          </p:nvSpPr>
          <p:spPr>
            <a:xfrm>
              <a:off x="5262208" y="1968130"/>
              <a:ext cx="29845" cy="55665"/>
            </a:xfrm>
            <a:custGeom>
              <a:rect b="b" l="l" r="r" t="t"/>
              <a:pathLst>
                <a:path extrusionOk="0" h="1867" w="1001">
                  <a:moveTo>
                    <a:pt x="815" y="0"/>
                  </a:moveTo>
                  <a:cubicBezTo>
                    <a:pt x="744" y="0"/>
                    <a:pt x="680" y="31"/>
                    <a:pt x="644" y="104"/>
                  </a:cubicBezTo>
                  <a:lnTo>
                    <a:pt x="1" y="1581"/>
                  </a:lnTo>
                  <a:cubicBezTo>
                    <a:pt x="1" y="1700"/>
                    <a:pt x="48" y="1795"/>
                    <a:pt x="120" y="1866"/>
                  </a:cubicBezTo>
                  <a:lnTo>
                    <a:pt x="191" y="1866"/>
                  </a:lnTo>
                  <a:cubicBezTo>
                    <a:pt x="239" y="1866"/>
                    <a:pt x="310" y="1819"/>
                    <a:pt x="334" y="1747"/>
                  </a:cubicBezTo>
                  <a:lnTo>
                    <a:pt x="953" y="247"/>
                  </a:lnTo>
                  <a:cubicBezTo>
                    <a:pt x="1001" y="152"/>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97"/>
            <p:cNvSpPr/>
            <p:nvPr/>
          </p:nvSpPr>
          <p:spPr>
            <a:xfrm>
              <a:off x="5255828" y="1972632"/>
              <a:ext cx="12820" cy="1282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97"/>
            <p:cNvSpPr/>
            <p:nvPr/>
          </p:nvSpPr>
          <p:spPr>
            <a:xfrm>
              <a:off x="5286359" y="2007427"/>
              <a:ext cx="12105" cy="12820"/>
            </a:xfrm>
            <a:custGeom>
              <a:rect b="b" l="l" r="r" t="t"/>
              <a:pathLst>
                <a:path extrusionOk="0" h="430" w="406">
                  <a:moveTo>
                    <a:pt x="215" y="1"/>
                  </a:moveTo>
                  <a:cubicBezTo>
                    <a:pt x="96" y="1"/>
                    <a:pt x="0" y="96"/>
                    <a:pt x="0" y="215"/>
                  </a:cubicBezTo>
                  <a:cubicBezTo>
                    <a:pt x="0" y="334"/>
                    <a:pt x="96" y="429"/>
                    <a:pt x="215" y="429"/>
                  </a:cubicBezTo>
                  <a:cubicBezTo>
                    <a:pt x="334" y="429"/>
                    <a:pt x="405" y="334"/>
                    <a:pt x="405" y="215"/>
                  </a:cubicBezTo>
                  <a:cubicBezTo>
                    <a:pt x="405"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97"/>
            <p:cNvSpPr/>
            <p:nvPr/>
          </p:nvSpPr>
          <p:spPr>
            <a:xfrm>
              <a:off x="5037132" y="1922214"/>
              <a:ext cx="68902" cy="69618"/>
            </a:xfrm>
            <a:custGeom>
              <a:rect b="b" l="l" r="r" t="t"/>
              <a:pathLst>
                <a:path extrusionOk="0" h="2335" w="2311">
                  <a:moveTo>
                    <a:pt x="1167" y="358"/>
                  </a:moveTo>
                  <a:cubicBezTo>
                    <a:pt x="1596" y="358"/>
                    <a:pt x="1953" y="715"/>
                    <a:pt x="1953" y="1168"/>
                  </a:cubicBezTo>
                  <a:cubicBezTo>
                    <a:pt x="1953" y="1620"/>
                    <a:pt x="1596" y="1978"/>
                    <a:pt x="1167" y="1978"/>
                  </a:cubicBezTo>
                  <a:cubicBezTo>
                    <a:pt x="715" y="1978"/>
                    <a:pt x="358" y="1620"/>
                    <a:pt x="358" y="1168"/>
                  </a:cubicBezTo>
                  <a:cubicBezTo>
                    <a:pt x="358" y="715"/>
                    <a:pt x="715" y="358"/>
                    <a:pt x="1167" y="358"/>
                  </a:cubicBezTo>
                  <a:close/>
                  <a:moveTo>
                    <a:pt x="1167" y="1"/>
                  </a:moveTo>
                  <a:cubicBezTo>
                    <a:pt x="525" y="1"/>
                    <a:pt x="1" y="501"/>
                    <a:pt x="1" y="1168"/>
                  </a:cubicBezTo>
                  <a:cubicBezTo>
                    <a:pt x="1" y="1787"/>
                    <a:pt x="525" y="2335"/>
                    <a:pt x="1167" y="2335"/>
                  </a:cubicBezTo>
                  <a:cubicBezTo>
                    <a:pt x="1787" y="2335"/>
                    <a:pt x="2311" y="1811"/>
                    <a:pt x="2311" y="1168"/>
                  </a:cubicBezTo>
                  <a:cubicBezTo>
                    <a:pt x="2311" y="549"/>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97"/>
            <p:cNvSpPr/>
            <p:nvPr/>
          </p:nvSpPr>
          <p:spPr>
            <a:xfrm>
              <a:off x="5009434" y="2003163"/>
              <a:ext cx="126416" cy="273493"/>
            </a:xfrm>
            <a:custGeom>
              <a:rect b="b" l="l" r="r" t="t"/>
              <a:pathLst>
                <a:path extrusionOk="0" h="9173" w="4240">
                  <a:moveTo>
                    <a:pt x="1906" y="5954"/>
                  </a:moveTo>
                  <a:lnTo>
                    <a:pt x="1906" y="8383"/>
                  </a:lnTo>
                  <a:cubicBezTo>
                    <a:pt x="1906" y="8609"/>
                    <a:pt x="1713" y="8814"/>
                    <a:pt x="1470" y="8814"/>
                  </a:cubicBezTo>
                  <a:cubicBezTo>
                    <a:pt x="1456" y="8814"/>
                    <a:pt x="1443" y="8813"/>
                    <a:pt x="1430" y="8812"/>
                  </a:cubicBezTo>
                  <a:cubicBezTo>
                    <a:pt x="1215" y="8765"/>
                    <a:pt x="1072" y="8598"/>
                    <a:pt x="1072" y="8383"/>
                  </a:cubicBezTo>
                  <a:lnTo>
                    <a:pt x="1072" y="5954"/>
                  </a:lnTo>
                  <a:close/>
                  <a:moveTo>
                    <a:pt x="3097" y="5931"/>
                  </a:moveTo>
                  <a:lnTo>
                    <a:pt x="3097" y="8383"/>
                  </a:lnTo>
                  <a:cubicBezTo>
                    <a:pt x="3097" y="8598"/>
                    <a:pt x="2954" y="8765"/>
                    <a:pt x="2763" y="8812"/>
                  </a:cubicBezTo>
                  <a:cubicBezTo>
                    <a:pt x="2739" y="8817"/>
                    <a:pt x="2714" y="8819"/>
                    <a:pt x="2690" y="8819"/>
                  </a:cubicBezTo>
                  <a:cubicBezTo>
                    <a:pt x="2458" y="8819"/>
                    <a:pt x="2263" y="8621"/>
                    <a:pt x="2263" y="8383"/>
                  </a:cubicBezTo>
                  <a:lnTo>
                    <a:pt x="2263" y="5931"/>
                  </a:lnTo>
                  <a:close/>
                  <a:moveTo>
                    <a:pt x="2049" y="1"/>
                  </a:moveTo>
                  <a:cubicBezTo>
                    <a:pt x="1668" y="1"/>
                    <a:pt x="1287" y="120"/>
                    <a:pt x="930" y="287"/>
                  </a:cubicBezTo>
                  <a:cubicBezTo>
                    <a:pt x="834" y="358"/>
                    <a:pt x="811" y="453"/>
                    <a:pt x="858" y="525"/>
                  </a:cubicBezTo>
                  <a:cubicBezTo>
                    <a:pt x="913" y="598"/>
                    <a:pt x="981" y="629"/>
                    <a:pt x="1042" y="629"/>
                  </a:cubicBezTo>
                  <a:cubicBezTo>
                    <a:pt x="1061" y="629"/>
                    <a:pt x="1079" y="626"/>
                    <a:pt x="1096" y="620"/>
                  </a:cubicBezTo>
                  <a:cubicBezTo>
                    <a:pt x="1406" y="429"/>
                    <a:pt x="1692" y="358"/>
                    <a:pt x="2049" y="358"/>
                  </a:cubicBezTo>
                  <a:lnTo>
                    <a:pt x="2096" y="358"/>
                  </a:lnTo>
                  <a:cubicBezTo>
                    <a:pt x="3073" y="358"/>
                    <a:pt x="3883" y="1168"/>
                    <a:pt x="3883" y="2144"/>
                  </a:cubicBezTo>
                  <a:lnTo>
                    <a:pt x="3883" y="3740"/>
                  </a:lnTo>
                  <a:lnTo>
                    <a:pt x="3883" y="3787"/>
                  </a:lnTo>
                  <a:cubicBezTo>
                    <a:pt x="3883" y="3883"/>
                    <a:pt x="3740" y="3954"/>
                    <a:pt x="3668" y="3954"/>
                  </a:cubicBezTo>
                  <a:cubicBezTo>
                    <a:pt x="3525" y="3954"/>
                    <a:pt x="3454" y="3835"/>
                    <a:pt x="3454" y="3716"/>
                  </a:cubicBezTo>
                  <a:lnTo>
                    <a:pt x="3454" y="2049"/>
                  </a:lnTo>
                  <a:cubicBezTo>
                    <a:pt x="3454" y="1954"/>
                    <a:pt x="3382" y="1906"/>
                    <a:pt x="3311" y="1882"/>
                  </a:cubicBezTo>
                  <a:cubicBezTo>
                    <a:pt x="3290" y="1874"/>
                    <a:pt x="3269" y="1870"/>
                    <a:pt x="3249" y="1870"/>
                  </a:cubicBezTo>
                  <a:cubicBezTo>
                    <a:pt x="3161" y="1870"/>
                    <a:pt x="3097" y="1951"/>
                    <a:pt x="3097" y="2049"/>
                  </a:cubicBezTo>
                  <a:lnTo>
                    <a:pt x="3097" y="3740"/>
                  </a:lnTo>
                  <a:cubicBezTo>
                    <a:pt x="3097" y="3978"/>
                    <a:pt x="3263" y="4216"/>
                    <a:pt x="3525" y="4287"/>
                  </a:cubicBezTo>
                  <a:lnTo>
                    <a:pt x="3692" y="5597"/>
                  </a:lnTo>
                  <a:lnTo>
                    <a:pt x="3692" y="5621"/>
                  </a:lnTo>
                  <a:lnTo>
                    <a:pt x="501" y="5621"/>
                  </a:lnTo>
                  <a:lnTo>
                    <a:pt x="501" y="5597"/>
                  </a:lnTo>
                  <a:lnTo>
                    <a:pt x="691" y="4287"/>
                  </a:lnTo>
                  <a:cubicBezTo>
                    <a:pt x="930" y="4216"/>
                    <a:pt x="1096" y="4025"/>
                    <a:pt x="1096" y="3740"/>
                  </a:cubicBezTo>
                  <a:lnTo>
                    <a:pt x="1096" y="2049"/>
                  </a:lnTo>
                  <a:cubicBezTo>
                    <a:pt x="1096" y="1954"/>
                    <a:pt x="1049" y="1906"/>
                    <a:pt x="953" y="1882"/>
                  </a:cubicBezTo>
                  <a:cubicBezTo>
                    <a:pt x="932" y="1874"/>
                    <a:pt x="911" y="1870"/>
                    <a:pt x="892" y="1870"/>
                  </a:cubicBezTo>
                  <a:cubicBezTo>
                    <a:pt x="803" y="1870"/>
                    <a:pt x="739" y="1951"/>
                    <a:pt x="739" y="2049"/>
                  </a:cubicBezTo>
                  <a:lnTo>
                    <a:pt x="739" y="3740"/>
                  </a:lnTo>
                  <a:cubicBezTo>
                    <a:pt x="739" y="3859"/>
                    <a:pt x="644" y="3954"/>
                    <a:pt x="525" y="3954"/>
                  </a:cubicBezTo>
                  <a:cubicBezTo>
                    <a:pt x="406" y="3954"/>
                    <a:pt x="334" y="3859"/>
                    <a:pt x="334" y="3740"/>
                  </a:cubicBezTo>
                  <a:lnTo>
                    <a:pt x="334" y="2168"/>
                  </a:lnTo>
                  <a:cubicBezTo>
                    <a:pt x="334" y="1811"/>
                    <a:pt x="453" y="1454"/>
                    <a:pt x="644" y="1120"/>
                  </a:cubicBezTo>
                  <a:cubicBezTo>
                    <a:pt x="715" y="1049"/>
                    <a:pt x="691" y="953"/>
                    <a:pt x="620" y="882"/>
                  </a:cubicBezTo>
                  <a:cubicBezTo>
                    <a:pt x="586" y="865"/>
                    <a:pt x="555" y="857"/>
                    <a:pt x="527" y="857"/>
                  </a:cubicBezTo>
                  <a:cubicBezTo>
                    <a:pt x="474" y="857"/>
                    <a:pt x="428" y="883"/>
                    <a:pt x="382" y="930"/>
                  </a:cubicBezTo>
                  <a:cubicBezTo>
                    <a:pt x="120" y="1287"/>
                    <a:pt x="1" y="1692"/>
                    <a:pt x="1" y="2144"/>
                  </a:cubicBezTo>
                  <a:lnTo>
                    <a:pt x="1" y="3740"/>
                  </a:lnTo>
                  <a:cubicBezTo>
                    <a:pt x="1" y="3954"/>
                    <a:pt x="120" y="4145"/>
                    <a:pt x="287" y="4216"/>
                  </a:cubicBezTo>
                  <a:cubicBezTo>
                    <a:pt x="334" y="4216"/>
                    <a:pt x="334" y="4264"/>
                    <a:pt x="358" y="4264"/>
                  </a:cubicBezTo>
                  <a:lnTo>
                    <a:pt x="168" y="5526"/>
                  </a:lnTo>
                  <a:cubicBezTo>
                    <a:pt x="168" y="5645"/>
                    <a:pt x="215" y="5740"/>
                    <a:pt x="263" y="5835"/>
                  </a:cubicBezTo>
                  <a:cubicBezTo>
                    <a:pt x="334" y="5931"/>
                    <a:pt x="453" y="5954"/>
                    <a:pt x="549" y="5954"/>
                  </a:cubicBezTo>
                  <a:lnTo>
                    <a:pt x="763" y="5954"/>
                  </a:lnTo>
                  <a:lnTo>
                    <a:pt x="763" y="8383"/>
                  </a:lnTo>
                  <a:cubicBezTo>
                    <a:pt x="763" y="8788"/>
                    <a:pt x="1049" y="9098"/>
                    <a:pt x="1430" y="9169"/>
                  </a:cubicBezTo>
                  <a:cubicBezTo>
                    <a:pt x="1452" y="9171"/>
                    <a:pt x="1475" y="9172"/>
                    <a:pt x="1497" y="9172"/>
                  </a:cubicBezTo>
                  <a:cubicBezTo>
                    <a:pt x="1736" y="9172"/>
                    <a:pt x="1968" y="9060"/>
                    <a:pt x="2120" y="8907"/>
                  </a:cubicBezTo>
                  <a:cubicBezTo>
                    <a:pt x="2249" y="9079"/>
                    <a:pt x="2473" y="9173"/>
                    <a:pt x="2708" y="9173"/>
                  </a:cubicBezTo>
                  <a:cubicBezTo>
                    <a:pt x="2734" y="9173"/>
                    <a:pt x="2761" y="9172"/>
                    <a:pt x="2787" y="9169"/>
                  </a:cubicBezTo>
                  <a:cubicBezTo>
                    <a:pt x="3192" y="9098"/>
                    <a:pt x="3454" y="8788"/>
                    <a:pt x="3454" y="8383"/>
                  </a:cubicBezTo>
                  <a:lnTo>
                    <a:pt x="3454" y="5954"/>
                  </a:lnTo>
                  <a:lnTo>
                    <a:pt x="3692" y="5954"/>
                  </a:lnTo>
                  <a:cubicBezTo>
                    <a:pt x="3787" y="5954"/>
                    <a:pt x="3835" y="5931"/>
                    <a:pt x="3906" y="5883"/>
                  </a:cubicBezTo>
                  <a:cubicBezTo>
                    <a:pt x="4025" y="5812"/>
                    <a:pt x="4073" y="5692"/>
                    <a:pt x="4049" y="5526"/>
                  </a:cubicBezTo>
                  <a:lnTo>
                    <a:pt x="3883" y="4264"/>
                  </a:lnTo>
                  <a:lnTo>
                    <a:pt x="3906" y="4264"/>
                  </a:lnTo>
                  <a:cubicBezTo>
                    <a:pt x="3978" y="4216"/>
                    <a:pt x="4049" y="4168"/>
                    <a:pt x="4121" y="4073"/>
                  </a:cubicBezTo>
                  <a:cubicBezTo>
                    <a:pt x="4168" y="3978"/>
                    <a:pt x="4240" y="3859"/>
                    <a:pt x="4240" y="3740"/>
                  </a:cubicBezTo>
                  <a:lnTo>
                    <a:pt x="4240" y="2144"/>
                  </a:lnTo>
                  <a:cubicBezTo>
                    <a:pt x="4192" y="953"/>
                    <a:pt x="3287" y="1"/>
                    <a:pt x="2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9" name="Google Shape;14779;p97"/>
          <p:cNvGrpSpPr/>
          <p:nvPr/>
        </p:nvGrpSpPr>
        <p:grpSpPr>
          <a:xfrm>
            <a:off x="5511689" y="1922214"/>
            <a:ext cx="352920" cy="353636"/>
            <a:chOff x="5549777" y="1922214"/>
            <a:chExt cx="352920" cy="353636"/>
          </a:xfrm>
        </p:grpSpPr>
        <p:sp>
          <p:nvSpPr>
            <p:cNvPr id="14780" name="Google Shape;14780;p97"/>
            <p:cNvSpPr/>
            <p:nvPr/>
          </p:nvSpPr>
          <p:spPr>
            <a:xfrm>
              <a:off x="5623630" y="2008858"/>
              <a:ext cx="100149" cy="191025"/>
            </a:xfrm>
            <a:custGeom>
              <a:rect b="b" l="l" r="r" t="t"/>
              <a:pathLst>
                <a:path extrusionOk="0" h="6407" w="3359">
                  <a:moveTo>
                    <a:pt x="1929" y="0"/>
                  </a:moveTo>
                  <a:cubicBezTo>
                    <a:pt x="786" y="548"/>
                    <a:pt x="0" y="1715"/>
                    <a:pt x="0" y="3049"/>
                  </a:cubicBezTo>
                  <a:cubicBezTo>
                    <a:pt x="0" y="4882"/>
                    <a:pt x="1501" y="6406"/>
                    <a:pt x="3358" y="6406"/>
                  </a:cubicBezTo>
                  <a:lnTo>
                    <a:pt x="3358" y="5287"/>
                  </a:lnTo>
                  <a:cubicBezTo>
                    <a:pt x="3358" y="5240"/>
                    <a:pt x="3334" y="5216"/>
                    <a:pt x="3311" y="5216"/>
                  </a:cubicBezTo>
                  <a:cubicBezTo>
                    <a:pt x="2144" y="5168"/>
                    <a:pt x="1215" y="4215"/>
                    <a:pt x="1215" y="3049"/>
                  </a:cubicBezTo>
                  <a:cubicBezTo>
                    <a:pt x="1215" y="2215"/>
                    <a:pt x="1691" y="1501"/>
                    <a:pt x="2382" y="1143"/>
                  </a:cubicBezTo>
                  <a:cubicBezTo>
                    <a:pt x="2406" y="1120"/>
                    <a:pt x="2406" y="1096"/>
                    <a:pt x="2406" y="1048"/>
                  </a:cubicBezTo>
                  <a:lnTo>
                    <a:pt x="19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97"/>
            <p:cNvSpPr/>
            <p:nvPr/>
          </p:nvSpPr>
          <p:spPr>
            <a:xfrm>
              <a:off x="5587404" y="1962704"/>
              <a:ext cx="241442" cy="272748"/>
            </a:xfrm>
            <a:custGeom>
              <a:rect b="b" l="l" r="r" t="t"/>
              <a:pathLst>
                <a:path extrusionOk="0" h="9148" w="8098">
                  <a:moveTo>
                    <a:pt x="4621" y="0"/>
                  </a:moveTo>
                  <a:cubicBezTo>
                    <a:pt x="2120" y="0"/>
                    <a:pt x="48" y="2001"/>
                    <a:pt x="25" y="4501"/>
                  </a:cubicBezTo>
                  <a:cubicBezTo>
                    <a:pt x="1" y="7026"/>
                    <a:pt x="2025" y="9121"/>
                    <a:pt x="4549" y="9145"/>
                  </a:cubicBezTo>
                  <a:cubicBezTo>
                    <a:pt x="4599" y="9147"/>
                    <a:pt x="4649" y="9148"/>
                    <a:pt x="4698" y="9148"/>
                  </a:cubicBezTo>
                  <a:cubicBezTo>
                    <a:pt x="6066" y="9148"/>
                    <a:pt x="7270" y="8516"/>
                    <a:pt x="8098" y="7573"/>
                  </a:cubicBezTo>
                  <a:lnTo>
                    <a:pt x="7145" y="6883"/>
                  </a:lnTo>
                  <a:cubicBezTo>
                    <a:pt x="7133" y="6871"/>
                    <a:pt x="7115" y="6865"/>
                    <a:pt x="7098" y="6865"/>
                  </a:cubicBezTo>
                  <a:cubicBezTo>
                    <a:pt x="7080" y="6865"/>
                    <a:pt x="7062" y="6871"/>
                    <a:pt x="7050" y="6883"/>
                  </a:cubicBezTo>
                  <a:cubicBezTo>
                    <a:pt x="6455" y="7526"/>
                    <a:pt x="5573" y="7931"/>
                    <a:pt x="4621" y="7931"/>
                  </a:cubicBezTo>
                  <a:cubicBezTo>
                    <a:pt x="2763" y="7931"/>
                    <a:pt x="1239" y="6430"/>
                    <a:pt x="1239" y="4597"/>
                  </a:cubicBezTo>
                  <a:cubicBezTo>
                    <a:pt x="1239" y="2763"/>
                    <a:pt x="2716" y="1239"/>
                    <a:pt x="4549" y="1191"/>
                  </a:cubicBezTo>
                  <a:cubicBezTo>
                    <a:pt x="4573" y="1191"/>
                    <a:pt x="4621" y="1167"/>
                    <a:pt x="4621" y="1144"/>
                  </a:cubicBezTo>
                  <a:lnTo>
                    <a:pt x="46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97"/>
            <p:cNvSpPr/>
            <p:nvPr/>
          </p:nvSpPr>
          <p:spPr>
            <a:xfrm>
              <a:off x="5613671" y="2177851"/>
              <a:ext cx="215175" cy="57603"/>
            </a:xfrm>
            <a:custGeom>
              <a:rect b="b" l="l" r="r" t="t"/>
              <a:pathLst>
                <a:path extrusionOk="0" h="1932" w="7217">
                  <a:moveTo>
                    <a:pt x="1" y="0"/>
                  </a:moveTo>
                  <a:cubicBezTo>
                    <a:pt x="811" y="1167"/>
                    <a:pt x="2144" y="1905"/>
                    <a:pt x="3668" y="1929"/>
                  </a:cubicBezTo>
                  <a:cubicBezTo>
                    <a:pt x="3718" y="1931"/>
                    <a:pt x="3768" y="1932"/>
                    <a:pt x="3817" y="1932"/>
                  </a:cubicBezTo>
                  <a:cubicBezTo>
                    <a:pt x="5185" y="1932"/>
                    <a:pt x="6389" y="1300"/>
                    <a:pt x="7217" y="357"/>
                  </a:cubicBezTo>
                  <a:lnTo>
                    <a:pt x="6836" y="72"/>
                  </a:lnTo>
                  <a:cubicBezTo>
                    <a:pt x="5972" y="959"/>
                    <a:pt x="4787" y="1549"/>
                    <a:pt x="3461" y="1549"/>
                  </a:cubicBezTo>
                  <a:cubicBezTo>
                    <a:pt x="3435" y="1549"/>
                    <a:pt x="3409" y="1549"/>
                    <a:pt x="3383" y="1548"/>
                  </a:cubicBezTo>
                  <a:cubicBezTo>
                    <a:pt x="2025" y="1548"/>
                    <a:pt x="834" y="9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97"/>
            <p:cNvSpPr/>
            <p:nvPr/>
          </p:nvSpPr>
          <p:spPr>
            <a:xfrm>
              <a:off x="5552609" y="1928625"/>
              <a:ext cx="342992" cy="342246"/>
            </a:xfrm>
            <a:custGeom>
              <a:rect b="b" l="l" r="r" t="t"/>
              <a:pathLst>
                <a:path extrusionOk="0" h="11479" w="11504">
                  <a:moveTo>
                    <a:pt x="5693" y="0"/>
                  </a:moveTo>
                  <a:cubicBezTo>
                    <a:pt x="2525" y="24"/>
                    <a:pt x="1" y="2596"/>
                    <a:pt x="1" y="5740"/>
                  </a:cubicBezTo>
                  <a:cubicBezTo>
                    <a:pt x="1" y="8883"/>
                    <a:pt x="2573" y="11479"/>
                    <a:pt x="5740" y="11479"/>
                  </a:cubicBezTo>
                  <a:cubicBezTo>
                    <a:pt x="8908" y="11479"/>
                    <a:pt x="11456" y="8955"/>
                    <a:pt x="11503" y="5787"/>
                  </a:cubicBezTo>
                  <a:cubicBezTo>
                    <a:pt x="11503" y="5763"/>
                    <a:pt x="11456" y="5740"/>
                    <a:pt x="11432" y="5740"/>
                  </a:cubicBezTo>
                  <a:lnTo>
                    <a:pt x="10384" y="5740"/>
                  </a:lnTo>
                  <a:cubicBezTo>
                    <a:pt x="10360" y="5740"/>
                    <a:pt x="10336" y="5763"/>
                    <a:pt x="10336" y="5787"/>
                  </a:cubicBezTo>
                  <a:cubicBezTo>
                    <a:pt x="10315" y="8277"/>
                    <a:pt x="8291" y="10289"/>
                    <a:pt x="5781" y="10289"/>
                  </a:cubicBezTo>
                  <a:cubicBezTo>
                    <a:pt x="5434" y="10289"/>
                    <a:pt x="5078" y="10250"/>
                    <a:pt x="4716" y="10169"/>
                  </a:cubicBezTo>
                  <a:cubicBezTo>
                    <a:pt x="3002" y="9812"/>
                    <a:pt x="1692" y="8478"/>
                    <a:pt x="1311" y="6787"/>
                  </a:cubicBezTo>
                  <a:cubicBezTo>
                    <a:pt x="668" y="3811"/>
                    <a:pt x="2930" y="1167"/>
                    <a:pt x="5788" y="1167"/>
                  </a:cubicBezTo>
                  <a:lnTo>
                    <a:pt x="5740" y="48"/>
                  </a:lnTo>
                  <a:cubicBezTo>
                    <a:pt x="5740" y="24"/>
                    <a:pt x="5716" y="0"/>
                    <a:pt x="569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97"/>
            <p:cNvSpPr/>
            <p:nvPr/>
          </p:nvSpPr>
          <p:spPr>
            <a:xfrm>
              <a:off x="5638537" y="2099019"/>
              <a:ext cx="258466" cy="171854"/>
            </a:xfrm>
            <a:custGeom>
              <a:rect b="b" l="l" r="r" t="t"/>
              <a:pathLst>
                <a:path extrusionOk="0" h="5764" w="8669">
                  <a:moveTo>
                    <a:pt x="8264" y="1"/>
                  </a:moveTo>
                  <a:cubicBezTo>
                    <a:pt x="8145" y="3049"/>
                    <a:pt x="5597" y="5526"/>
                    <a:pt x="2501" y="5526"/>
                  </a:cubicBezTo>
                  <a:cubicBezTo>
                    <a:pt x="1620" y="5526"/>
                    <a:pt x="763" y="5335"/>
                    <a:pt x="0" y="4954"/>
                  </a:cubicBezTo>
                  <a:lnTo>
                    <a:pt x="0" y="4954"/>
                  </a:lnTo>
                  <a:cubicBezTo>
                    <a:pt x="882" y="5478"/>
                    <a:pt x="1858" y="5764"/>
                    <a:pt x="2930" y="5764"/>
                  </a:cubicBezTo>
                  <a:cubicBezTo>
                    <a:pt x="6073" y="5764"/>
                    <a:pt x="8645" y="3240"/>
                    <a:pt x="8669" y="72"/>
                  </a:cubicBezTo>
                  <a:cubicBezTo>
                    <a:pt x="8669" y="48"/>
                    <a:pt x="8645" y="25"/>
                    <a:pt x="86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97"/>
            <p:cNvSpPr/>
            <p:nvPr/>
          </p:nvSpPr>
          <p:spPr>
            <a:xfrm>
              <a:off x="5549777" y="1922214"/>
              <a:ext cx="352920" cy="353636"/>
            </a:xfrm>
            <a:custGeom>
              <a:rect b="b" l="l" r="r" t="t"/>
              <a:pathLst>
                <a:path extrusionOk="0" h="11861" w="11837">
                  <a:moveTo>
                    <a:pt x="5668" y="1549"/>
                  </a:moveTo>
                  <a:lnTo>
                    <a:pt x="5668" y="2406"/>
                  </a:lnTo>
                  <a:cubicBezTo>
                    <a:pt x="4764" y="2454"/>
                    <a:pt x="3930" y="2835"/>
                    <a:pt x="3311" y="3478"/>
                  </a:cubicBezTo>
                  <a:cubicBezTo>
                    <a:pt x="2668" y="4169"/>
                    <a:pt x="2287" y="5026"/>
                    <a:pt x="2287" y="5978"/>
                  </a:cubicBezTo>
                  <a:cubicBezTo>
                    <a:pt x="2287" y="7812"/>
                    <a:pt x="3716" y="9312"/>
                    <a:pt x="5502" y="9503"/>
                  </a:cubicBezTo>
                  <a:cubicBezTo>
                    <a:pt x="5597" y="9509"/>
                    <a:pt x="5692" y="9512"/>
                    <a:pt x="5785" y="9512"/>
                  </a:cubicBezTo>
                  <a:cubicBezTo>
                    <a:pt x="6087" y="9512"/>
                    <a:pt x="6378" y="9480"/>
                    <a:pt x="6669" y="9408"/>
                  </a:cubicBezTo>
                  <a:cubicBezTo>
                    <a:pt x="7002" y="9312"/>
                    <a:pt x="7288" y="9193"/>
                    <a:pt x="7597" y="9050"/>
                  </a:cubicBezTo>
                  <a:cubicBezTo>
                    <a:pt x="7812" y="8931"/>
                    <a:pt x="8026" y="8788"/>
                    <a:pt x="8193" y="8646"/>
                  </a:cubicBezTo>
                  <a:cubicBezTo>
                    <a:pt x="8217" y="8646"/>
                    <a:pt x="8360" y="8455"/>
                    <a:pt x="8360" y="8455"/>
                  </a:cubicBezTo>
                  <a:cubicBezTo>
                    <a:pt x="8407" y="8455"/>
                    <a:pt x="9122" y="8955"/>
                    <a:pt x="9098" y="8979"/>
                  </a:cubicBezTo>
                  <a:cubicBezTo>
                    <a:pt x="8883" y="9217"/>
                    <a:pt x="8645" y="9408"/>
                    <a:pt x="8383" y="9574"/>
                  </a:cubicBezTo>
                  <a:cubicBezTo>
                    <a:pt x="8098" y="9765"/>
                    <a:pt x="7859" y="9884"/>
                    <a:pt x="7574" y="10003"/>
                  </a:cubicBezTo>
                  <a:cubicBezTo>
                    <a:pt x="7003" y="10227"/>
                    <a:pt x="6398" y="10347"/>
                    <a:pt x="5787" y="10347"/>
                  </a:cubicBezTo>
                  <a:cubicBezTo>
                    <a:pt x="5684" y="10347"/>
                    <a:pt x="5581" y="10343"/>
                    <a:pt x="5478" y="10336"/>
                  </a:cubicBezTo>
                  <a:cubicBezTo>
                    <a:pt x="4454" y="10241"/>
                    <a:pt x="3454" y="9765"/>
                    <a:pt x="2715" y="9027"/>
                  </a:cubicBezTo>
                  <a:cubicBezTo>
                    <a:pt x="2477" y="8765"/>
                    <a:pt x="2239" y="8479"/>
                    <a:pt x="2073" y="8193"/>
                  </a:cubicBezTo>
                  <a:cubicBezTo>
                    <a:pt x="1620" y="7455"/>
                    <a:pt x="1406" y="6550"/>
                    <a:pt x="1477" y="5669"/>
                  </a:cubicBezTo>
                  <a:cubicBezTo>
                    <a:pt x="1525" y="5002"/>
                    <a:pt x="1691" y="4383"/>
                    <a:pt x="2025" y="3787"/>
                  </a:cubicBezTo>
                  <a:cubicBezTo>
                    <a:pt x="2430" y="3097"/>
                    <a:pt x="3025" y="2525"/>
                    <a:pt x="3668" y="2144"/>
                  </a:cubicBezTo>
                  <a:cubicBezTo>
                    <a:pt x="4025" y="1930"/>
                    <a:pt x="4454" y="1787"/>
                    <a:pt x="4859" y="1668"/>
                  </a:cubicBezTo>
                  <a:cubicBezTo>
                    <a:pt x="4930" y="1668"/>
                    <a:pt x="5668" y="1549"/>
                    <a:pt x="5668" y="1549"/>
                  </a:cubicBezTo>
                  <a:close/>
                  <a:moveTo>
                    <a:pt x="5883" y="1"/>
                  </a:moveTo>
                  <a:cubicBezTo>
                    <a:pt x="4287" y="25"/>
                    <a:pt x="2835" y="668"/>
                    <a:pt x="1739" y="1763"/>
                  </a:cubicBezTo>
                  <a:cubicBezTo>
                    <a:pt x="644" y="2883"/>
                    <a:pt x="1" y="4359"/>
                    <a:pt x="1" y="5931"/>
                  </a:cubicBezTo>
                  <a:cubicBezTo>
                    <a:pt x="1" y="7503"/>
                    <a:pt x="644" y="9003"/>
                    <a:pt x="1739" y="10122"/>
                  </a:cubicBezTo>
                  <a:cubicBezTo>
                    <a:pt x="2835" y="11265"/>
                    <a:pt x="4359" y="11861"/>
                    <a:pt x="5930" y="11861"/>
                  </a:cubicBezTo>
                  <a:cubicBezTo>
                    <a:pt x="7145" y="11861"/>
                    <a:pt x="8336" y="11503"/>
                    <a:pt x="9336" y="10789"/>
                  </a:cubicBezTo>
                  <a:cubicBezTo>
                    <a:pt x="10312" y="10098"/>
                    <a:pt x="11051" y="9122"/>
                    <a:pt x="11479" y="8003"/>
                  </a:cubicBezTo>
                  <a:lnTo>
                    <a:pt x="11479" y="7884"/>
                  </a:lnTo>
                  <a:cubicBezTo>
                    <a:pt x="11437" y="7820"/>
                    <a:pt x="11376" y="7790"/>
                    <a:pt x="11317" y="7790"/>
                  </a:cubicBezTo>
                  <a:cubicBezTo>
                    <a:pt x="11243" y="7790"/>
                    <a:pt x="11172" y="7838"/>
                    <a:pt x="11146" y="7931"/>
                  </a:cubicBezTo>
                  <a:cubicBezTo>
                    <a:pt x="10765" y="8955"/>
                    <a:pt x="10050" y="9860"/>
                    <a:pt x="9122" y="10503"/>
                  </a:cubicBezTo>
                  <a:cubicBezTo>
                    <a:pt x="8169" y="11170"/>
                    <a:pt x="7074" y="11527"/>
                    <a:pt x="5907" y="11527"/>
                  </a:cubicBezTo>
                  <a:cubicBezTo>
                    <a:pt x="4406" y="11527"/>
                    <a:pt x="3025" y="10932"/>
                    <a:pt x="1953" y="9884"/>
                  </a:cubicBezTo>
                  <a:cubicBezTo>
                    <a:pt x="906" y="8812"/>
                    <a:pt x="310" y="7407"/>
                    <a:pt x="310" y="5931"/>
                  </a:cubicBezTo>
                  <a:cubicBezTo>
                    <a:pt x="310" y="3335"/>
                    <a:pt x="2192" y="1025"/>
                    <a:pt x="4716" y="477"/>
                  </a:cubicBezTo>
                  <a:cubicBezTo>
                    <a:pt x="5049" y="430"/>
                    <a:pt x="5359" y="358"/>
                    <a:pt x="5716" y="358"/>
                  </a:cubicBezTo>
                  <a:lnTo>
                    <a:pt x="5716" y="1192"/>
                  </a:lnTo>
                  <a:cubicBezTo>
                    <a:pt x="5287" y="1216"/>
                    <a:pt x="4811" y="1287"/>
                    <a:pt x="4383" y="1430"/>
                  </a:cubicBezTo>
                  <a:cubicBezTo>
                    <a:pt x="4049" y="1549"/>
                    <a:pt x="3740" y="1692"/>
                    <a:pt x="3430" y="1882"/>
                  </a:cubicBezTo>
                  <a:cubicBezTo>
                    <a:pt x="3097" y="2097"/>
                    <a:pt x="2835" y="2287"/>
                    <a:pt x="2549" y="2573"/>
                  </a:cubicBezTo>
                  <a:cubicBezTo>
                    <a:pt x="1763" y="3311"/>
                    <a:pt x="1287" y="4288"/>
                    <a:pt x="1168" y="5359"/>
                  </a:cubicBezTo>
                  <a:cubicBezTo>
                    <a:pt x="1144" y="5621"/>
                    <a:pt x="1144" y="5907"/>
                    <a:pt x="1144" y="6145"/>
                  </a:cubicBezTo>
                  <a:cubicBezTo>
                    <a:pt x="1168" y="6645"/>
                    <a:pt x="1263" y="7145"/>
                    <a:pt x="1430" y="7622"/>
                  </a:cubicBezTo>
                  <a:cubicBezTo>
                    <a:pt x="1620" y="8098"/>
                    <a:pt x="1882" y="8550"/>
                    <a:pt x="2192" y="8931"/>
                  </a:cubicBezTo>
                  <a:cubicBezTo>
                    <a:pt x="3080" y="10051"/>
                    <a:pt x="4472" y="10680"/>
                    <a:pt x="5883" y="10680"/>
                  </a:cubicBezTo>
                  <a:cubicBezTo>
                    <a:pt x="6363" y="10680"/>
                    <a:pt x="6846" y="10607"/>
                    <a:pt x="7312" y="10455"/>
                  </a:cubicBezTo>
                  <a:cubicBezTo>
                    <a:pt x="7788" y="10313"/>
                    <a:pt x="8264" y="10074"/>
                    <a:pt x="8669" y="9765"/>
                  </a:cubicBezTo>
                  <a:cubicBezTo>
                    <a:pt x="9288" y="9312"/>
                    <a:pt x="9812" y="8693"/>
                    <a:pt x="10169" y="7979"/>
                  </a:cubicBezTo>
                  <a:cubicBezTo>
                    <a:pt x="10289" y="7741"/>
                    <a:pt x="10360" y="7479"/>
                    <a:pt x="10455" y="7217"/>
                  </a:cubicBezTo>
                  <a:cubicBezTo>
                    <a:pt x="10479" y="7098"/>
                    <a:pt x="10527" y="6931"/>
                    <a:pt x="10550" y="6812"/>
                  </a:cubicBezTo>
                  <a:cubicBezTo>
                    <a:pt x="10574" y="6693"/>
                    <a:pt x="10646" y="6097"/>
                    <a:pt x="10646" y="6097"/>
                  </a:cubicBezTo>
                  <a:lnTo>
                    <a:pt x="11479" y="6097"/>
                  </a:lnTo>
                  <a:cubicBezTo>
                    <a:pt x="11479" y="6455"/>
                    <a:pt x="11408" y="6812"/>
                    <a:pt x="11313" y="7169"/>
                  </a:cubicBezTo>
                  <a:cubicBezTo>
                    <a:pt x="11313" y="7217"/>
                    <a:pt x="11313" y="7264"/>
                    <a:pt x="11360" y="7288"/>
                  </a:cubicBezTo>
                  <a:cubicBezTo>
                    <a:pt x="11408" y="7336"/>
                    <a:pt x="11464" y="7357"/>
                    <a:pt x="11515" y="7357"/>
                  </a:cubicBezTo>
                  <a:cubicBezTo>
                    <a:pt x="11591" y="7357"/>
                    <a:pt x="11656" y="7312"/>
                    <a:pt x="11670" y="7241"/>
                  </a:cubicBezTo>
                  <a:cubicBezTo>
                    <a:pt x="11765" y="6860"/>
                    <a:pt x="11836" y="6431"/>
                    <a:pt x="11836" y="6026"/>
                  </a:cubicBezTo>
                  <a:cubicBezTo>
                    <a:pt x="11836" y="5955"/>
                    <a:pt x="11789" y="5907"/>
                    <a:pt x="11765" y="5836"/>
                  </a:cubicBezTo>
                  <a:cubicBezTo>
                    <a:pt x="11717" y="5788"/>
                    <a:pt x="11646" y="5788"/>
                    <a:pt x="11598" y="5788"/>
                  </a:cubicBezTo>
                  <a:lnTo>
                    <a:pt x="10550" y="5788"/>
                  </a:lnTo>
                  <a:cubicBezTo>
                    <a:pt x="10431" y="5788"/>
                    <a:pt x="10312" y="5907"/>
                    <a:pt x="10312" y="6002"/>
                  </a:cubicBezTo>
                  <a:cubicBezTo>
                    <a:pt x="10312" y="7002"/>
                    <a:pt x="9955" y="7955"/>
                    <a:pt x="9360" y="8693"/>
                  </a:cubicBezTo>
                  <a:lnTo>
                    <a:pt x="8550" y="8122"/>
                  </a:lnTo>
                  <a:cubicBezTo>
                    <a:pt x="8511" y="8102"/>
                    <a:pt x="8463" y="8090"/>
                    <a:pt x="8414" y="8090"/>
                  </a:cubicBezTo>
                  <a:cubicBezTo>
                    <a:pt x="8345" y="8090"/>
                    <a:pt x="8272" y="8114"/>
                    <a:pt x="8217" y="8169"/>
                  </a:cubicBezTo>
                  <a:cubicBezTo>
                    <a:pt x="7669" y="8765"/>
                    <a:pt x="6883" y="9122"/>
                    <a:pt x="6073" y="9146"/>
                  </a:cubicBezTo>
                  <a:lnTo>
                    <a:pt x="6073" y="8169"/>
                  </a:lnTo>
                  <a:cubicBezTo>
                    <a:pt x="6073" y="8050"/>
                    <a:pt x="6002" y="7931"/>
                    <a:pt x="5835" y="7931"/>
                  </a:cubicBezTo>
                  <a:cubicBezTo>
                    <a:pt x="4930" y="7884"/>
                    <a:pt x="4144" y="7241"/>
                    <a:pt x="3978" y="6336"/>
                  </a:cubicBezTo>
                  <a:cubicBezTo>
                    <a:pt x="3936" y="6274"/>
                    <a:pt x="3877" y="6212"/>
                    <a:pt x="3800" y="6212"/>
                  </a:cubicBezTo>
                  <a:cubicBezTo>
                    <a:pt x="3788" y="6212"/>
                    <a:pt x="3776" y="6213"/>
                    <a:pt x="3763" y="6217"/>
                  </a:cubicBezTo>
                  <a:cubicBezTo>
                    <a:pt x="3668" y="6264"/>
                    <a:pt x="3620" y="6336"/>
                    <a:pt x="3644" y="6431"/>
                  </a:cubicBezTo>
                  <a:cubicBezTo>
                    <a:pt x="3859" y="7455"/>
                    <a:pt x="4716" y="8193"/>
                    <a:pt x="5764" y="8288"/>
                  </a:cubicBezTo>
                  <a:lnTo>
                    <a:pt x="5764" y="9146"/>
                  </a:lnTo>
                  <a:lnTo>
                    <a:pt x="5716" y="9146"/>
                  </a:lnTo>
                  <a:cubicBezTo>
                    <a:pt x="5407" y="9122"/>
                    <a:pt x="5049" y="9050"/>
                    <a:pt x="4740" y="8931"/>
                  </a:cubicBezTo>
                  <a:cubicBezTo>
                    <a:pt x="4049" y="8669"/>
                    <a:pt x="3501" y="8169"/>
                    <a:pt x="3144" y="7526"/>
                  </a:cubicBezTo>
                  <a:cubicBezTo>
                    <a:pt x="2858" y="7050"/>
                    <a:pt x="2715" y="6407"/>
                    <a:pt x="2715" y="5836"/>
                  </a:cubicBezTo>
                  <a:cubicBezTo>
                    <a:pt x="2739" y="5073"/>
                    <a:pt x="3073" y="4288"/>
                    <a:pt x="3620" y="3716"/>
                  </a:cubicBezTo>
                  <a:cubicBezTo>
                    <a:pt x="3763" y="3573"/>
                    <a:pt x="3882" y="3454"/>
                    <a:pt x="4049" y="3335"/>
                  </a:cubicBezTo>
                  <a:cubicBezTo>
                    <a:pt x="4144" y="3287"/>
                    <a:pt x="4263" y="3192"/>
                    <a:pt x="4383" y="3121"/>
                  </a:cubicBezTo>
                  <a:lnTo>
                    <a:pt x="4740" y="3930"/>
                  </a:lnTo>
                  <a:cubicBezTo>
                    <a:pt x="4144" y="4288"/>
                    <a:pt x="3692" y="4907"/>
                    <a:pt x="3620" y="5597"/>
                  </a:cubicBezTo>
                  <a:cubicBezTo>
                    <a:pt x="3620" y="5621"/>
                    <a:pt x="3620" y="5693"/>
                    <a:pt x="3644" y="5716"/>
                  </a:cubicBezTo>
                  <a:cubicBezTo>
                    <a:pt x="3689" y="5761"/>
                    <a:pt x="3741" y="5783"/>
                    <a:pt x="3788" y="5783"/>
                  </a:cubicBezTo>
                  <a:cubicBezTo>
                    <a:pt x="3865" y="5783"/>
                    <a:pt x="3930" y="5725"/>
                    <a:pt x="3930" y="5621"/>
                  </a:cubicBezTo>
                  <a:cubicBezTo>
                    <a:pt x="4025" y="5026"/>
                    <a:pt x="4406" y="4502"/>
                    <a:pt x="4978" y="4192"/>
                  </a:cubicBezTo>
                  <a:cubicBezTo>
                    <a:pt x="5097" y="4145"/>
                    <a:pt x="5121" y="4002"/>
                    <a:pt x="5097" y="3883"/>
                  </a:cubicBezTo>
                  <a:lnTo>
                    <a:pt x="4716" y="2978"/>
                  </a:lnTo>
                  <a:cubicBezTo>
                    <a:pt x="5073" y="2835"/>
                    <a:pt x="5454" y="2740"/>
                    <a:pt x="5883" y="2740"/>
                  </a:cubicBezTo>
                  <a:cubicBezTo>
                    <a:pt x="6002" y="2740"/>
                    <a:pt x="6121" y="2621"/>
                    <a:pt x="6121" y="2502"/>
                  </a:cubicBezTo>
                  <a:lnTo>
                    <a:pt x="6121" y="239"/>
                  </a:lnTo>
                  <a:lnTo>
                    <a:pt x="6121" y="192"/>
                  </a:lnTo>
                  <a:cubicBezTo>
                    <a:pt x="6073" y="72"/>
                    <a:pt x="6002" y="1"/>
                    <a:pt x="58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97"/>
            <p:cNvSpPr/>
            <p:nvPr/>
          </p:nvSpPr>
          <p:spPr>
            <a:xfrm>
              <a:off x="5745038" y="1999615"/>
              <a:ext cx="41204" cy="63238"/>
            </a:xfrm>
            <a:custGeom>
              <a:rect b="b" l="l" r="r" t="t"/>
              <a:pathLst>
                <a:path extrusionOk="0" h="2121" w="1382">
                  <a:moveTo>
                    <a:pt x="215" y="1"/>
                  </a:moveTo>
                  <a:cubicBezTo>
                    <a:pt x="96" y="1"/>
                    <a:pt x="1" y="120"/>
                    <a:pt x="48" y="239"/>
                  </a:cubicBezTo>
                  <a:cubicBezTo>
                    <a:pt x="72" y="287"/>
                    <a:pt x="120" y="358"/>
                    <a:pt x="215" y="358"/>
                  </a:cubicBezTo>
                  <a:lnTo>
                    <a:pt x="906" y="358"/>
                  </a:lnTo>
                  <a:lnTo>
                    <a:pt x="239" y="1858"/>
                  </a:lnTo>
                  <a:cubicBezTo>
                    <a:pt x="215" y="1954"/>
                    <a:pt x="239" y="2025"/>
                    <a:pt x="310" y="2073"/>
                  </a:cubicBezTo>
                  <a:cubicBezTo>
                    <a:pt x="334" y="2120"/>
                    <a:pt x="405" y="2120"/>
                    <a:pt x="429" y="2120"/>
                  </a:cubicBezTo>
                  <a:cubicBezTo>
                    <a:pt x="477" y="2120"/>
                    <a:pt x="548" y="2049"/>
                    <a:pt x="572" y="2025"/>
                  </a:cubicBezTo>
                  <a:lnTo>
                    <a:pt x="1358" y="263"/>
                  </a:lnTo>
                  <a:cubicBezTo>
                    <a:pt x="1382" y="167"/>
                    <a:pt x="1358" y="96"/>
                    <a:pt x="1263" y="25"/>
                  </a:cubicBezTo>
                  <a:cubicBezTo>
                    <a:pt x="1239" y="1"/>
                    <a:pt x="1191"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97"/>
            <p:cNvSpPr/>
            <p:nvPr/>
          </p:nvSpPr>
          <p:spPr>
            <a:xfrm>
              <a:off x="5786928" y="1997498"/>
              <a:ext cx="42635" cy="66070"/>
            </a:xfrm>
            <a:custGeom>
              <a:rect b="b" l="l" r="r" t="t"/>
              <a:pathLst>
                <a:path extrusionOk="0" h="2216" w="1430">
                  <a:moveTo>
                    <a:pt x="382" y="0"/>
                  </a:moveTo>
                  <a:cubicBezTo>
                    <a:pt x="358" y="0"/>
                    <a:pt x="334" y="24"/>
                    <a:pt x="334" y="72"/>
                  </a:cubicBezTo>
                  <a:lnTo>
                    <a:pt x="167" y="1001"/>
                  </a:lnTo>
                  <a:lnTo>
                    <a:pt x="167" y="1024"/>
                  </a:lnTo>
                  <a:cubicBezTo>
                    <a:pt x="202" y="1129"/>
                    <a:pt x="288" y="1195"/>
                    <a:pt x="369" y="1195"/>
                  </a:cubicBezTo>
                  <a:cubicBezTo>
                    <a:pt x="399" y="1195"/>
                    <a:pt x="428" y="1186"/>
                    <a:pt x="453" y="1167"/>
                  </a:cubicBezTo>
                  <a:cubicBezTo>
                    <a:pt x="525" y="1143"/>
                    <a:pt x="596" y="1096"/>
                    <a:pt x="763" y="1096"/>
                  </a:cubicBezTo>
                  <a:lnTo>
                    <a:pt x="810" y="1096"/>
                  </a:lnTo>
                  <a:cubicBezTo>
                    <a:pt x="977" y="1167"/>
                    <a:pt x="1072" y="1334"/>
                    <a:pt x="1072" y="1501"/>
                  </a:cubicBezTo>
                  <a:cubicBezTo>
                    <a:pt x="1072" y="1691"/>
                    <a:pt x="882" y="1858"/>
                    <a:pt x="715" y="1858"/>
                  </a:cubicBezTo>
                  <a:cubicBezTo>
                    <a:pt x="525" y="1858"/>
                    <a:pt x="382" y="1739"/>
                    <a:pt x="358" y="1548"/>
                  </a:cubicBezTo>
                  <a:lnTo>
                    <a:pt x="358" y="1501"/>
                  </a:lnTo>
                  <a:cubicBezTo>
                    <a:pt x="358" y="1391"/>
                    <a:pt x="275" y="1301"/>
                    <a:pt x="177" y="1301"/>
                  </a:cubicBezTo>
                  <a:cubicBezTo>
                    <a:pt x="127" y="1301"/>
                    <a:pt x="73" y="1325"/>
                    <a:pt x="24" y="1382"/>
                  </a:cubicBezTo>
                  <a:cubicBezTo>
                    <a:pt x="1" y="1382"/>
                    <a:pt x="1" y="1405"/>
                    <a:pt x="1" y="1405"/>
                  </a:cubicBezTo>
                  <a:lnTo>
                    <a:pt x="1" y="1596"/>
                  </a:lnTo>
                  <a:cubicBezTo>
                    <a:pt x="72" y="1953"/>
                    <a:pt x="358" y="2215"/>
                    <a:pt x="715" y="2215"/>
                  </a:cubicBezTo>
                  <a:cubicBezTo>
                    <a:pt x="1096" y="2215"/>
                    <a:pt x="1406" y="1905"/>
                    <a:pt x="1406" y="1477"/>
                  </a:cubicBezTo>
                  <a:cubicBezTo>
                    <a:pt x="1430" y="1143"/>
                    <a:pt x="1263" y="834"/>
                    <a:pt x="882" y="715"/>
                  </a:cubicBezTo>
                  <a:lnTo>
                    <a:pt x="572" y="715"/>
                  </a:lnTo>
                  <a:lnTo>
                    <a:pt x="620" y="358"/>
                  </a:lnTo>
                  <a:lnTo>
                    <a:pt x="1120" y="358"/>
                  </a:lnTo>
                  <a:cubicBezTo>
                    <a:pt x="1239" y="358"/>
                    <a:pt x="1358" y="191"/>
                    <a:pt x="1215" y="24"/>
                  </a:cubicBezTo>
                  <a:cubicBezTo>
                    <a:pt x="1215" y="0"/>
                    <a:pt x="1215"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97"/>
            <p:cNvSpPr/>
            <p:nvPr/>
          </p:nvSpPr>
          <p:spPr>
            <a:xfrm>
              <a:off x="5848705" y="1995829"/>
              <a:ext cx="37656" cy="71973"/>
            </a:xfrm>
            <a:custGeom>
              <a:rect b="b" l="l" r="r" t="t"/>
              <a:pathLst>
                <a:path extrusionOk="0" h="2414" w="1263">
                  <a:moveTo>
                    <a:pt x="1074" y="0"/>
                  </a:moveTo>
                  <a:cubicBezTo>
                    <a:pt x="997" y="0"/>
                    <a:pt x="924" y="31"/>
                    <a:pt x="905" y="104"/>
                  </a:cubicBezTo>
                  <a:lnTo>
                    <a:pt x="48" y="2176"/>
                  </a:lnTo>
                  <a:cubicBezTo>
                    <a:pt x="1" y="2271"/>
                    <a:pt x="48" y="2390"/>
                    <a:pt x="143" y="2414"/>
                  </a:cubicBezTo>
                  <a:lnTo>
                    <a:pt x="191" y="2414"/>
                  </a:lnTo>
                  <a:cubicBezTo>
                    <a:pt x="263" y="2414"/>
                    <a:pt x="334" y="2390"/>
                    <a:pt x="382" y="2319"/>
                  </a:cubicBezTo>
                  <a:lnTo>
                    <a:pt x="1239" y="247"/>
                  </a:lnTo>
                  <a:cubicBezTo>
                    <a:pt x="1263" y="152"/>
                    <a:pt x="1239" y="33"/>
                    <a:pt x="1144" y="9"/>
                  </a:cubicBezTo>
                  <a:cubicBezTo>
                    <a:pt x="1121" y="3"/>
                    <a:pt x="1097"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97"/>
            <p:cNvSpPr/>
            <p:nvPr/>
          </p:nvSpPr>
          <p:spPr>
            <a:xfrm>
              <a:off x="5838777" y="1999615"/>
              <a:ext cx="15653" cy="15653"/>
            </a:xfrm>
            <a:custGeom>
              <a:rect b="b" l="l" r="r" t="t"/>
              <a:pathLst>
                <a:path extrusionOk="0" h="525" w="525">
                  <a:moveTo>
                    <a:pt x="262" y="1"/>
                  </a:moveTo>
                  <a:cubicBezTo>
                    <a:pt x="119" y="1"/>
                    <a:pt x="0" y="120"/>
                    <a:pt x="0" y="263"/>
                  </a:cubicBezTo>
                  <a:cubicBezTo>
                    <a:pt x="0" y="406"/>
                    <a:pt x="119" y="525"/>
                    <a:pt x="262" y="525"/>
                  </a:cubicBezTo>
                  <a:cubicBezTo>
                    <a:pt x="405" y="525"/>
                    <a:pt x="524" y="406"/>
                    <a:pt x="524" y="263"/>
                  </a:cubicBezTo>
                  <a:cubicBezTo>
                    <a:pt x="524" y="120"/>
                    <a:pt x="405"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97"/>
            <p:cNvSpPr/>
            <p:nvPr/>
          </p:nvSpPr>
          <p:spPr>
            <a:xfrm>
              <a:off x="5879952" y="2048602"/>
              <a:ext cx="16368" cy="15653"/>
            </a:xfrm>
            <a:custGeom>
              <a:rect b="b" l="l" r="r" t="t"/>
              <a:pathLst>
                <a:path extrusionOk="0" h="525" w="549">
                  <a:moveTo>
                    <a:pt x="262" y="1"/>
                  </a:moveTo>
                  <a:cubicBezTo>
                    <a:pt x="119" y="1"/>
                    <a:pt x="0" y="120"/>
                    <a:pt x="0" y="263"/>
                  </a:cubicBezTo>
                  <a:cubicBezTo>
                    <a:pt x="0" y="406"/>
                    <a:pt x="119" y="525"/>
                    <a:pt x="262" y="525"/>
                  </a:cubicBezTo>
                  <a:cubicBezTo>
                    <a:pt x="429" y="525"/>
                    <a:pt x="548" y="406"/>
                    <a:pt x="548" y="263"/>
                  </a:cubicBezTo>
                  <a:cubicBezTo>
                    <a:pt x="548" y="120"/>
                    <a:pt x="42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1" name="Google Shape;14791;p97"/>
          <p:cNvGrpSpPr/>
          <p:nvPr/>
        </p:nvGrpSpPr>
        <p:grpSpPr>
          <a:xfrm>
            <a:off x="6271189" y="1922214"/>
            <a:ext cx="355037" cy="353636"/>
            <a:chOff x="6156877" y="1922214"/>
            <a:chExt cx="355037" cy="353636"/>
          </a:xfrm>
        </p:grpSpPr>
        <p:sp>
          <p:nvSpPr>
            <p:cNvPr id="14792" name="Google Shape;14792;p97"/>
            <p:cNvSpPr/>
            <p:nvPr/>
          </p:nvSpPr>
          <p:spPr>
            <a:xfrm>
              <a:off x="6222888" y="1986138"/>
              <a:ext cx="225103" cy="225103"/>
            </a:xfrm>
            <a:custGeom>
              <a:rect b="b" l="l" r="r" t="t"/>
              <a:pathLst>
                <a:path extrusionOk="0" h="7550" w="7550">
                  <a:moveTo>
                    <a:pt x="3787" y="0"/>
                  </a:moveTo>
                  <a:cubicBezTo>
                    <a:pt x="1692" y="0"/>
                    <a:pt x="1" y="1691"/>
                    <a:pt x="1" y="3787"/>
                  </a:cubicBezTo>
                  <a:cubicBezTo>
                    <a:pt x="1" y="5859"/>
                    <a:pt x="1692" y="7549"/>
                    <a:pt x="3787" y="7549"/>
                  </a:cubicBezTo>
                  <a:cubicBezTo>
                    <a:pt x="5859" y="7549"/>
                    <a:pt x="7550" y="5859"/>
                    <a:pt x="7550" y="3787"/>
                  </a:cubicBezTo>
                  <a:cubicBezTo>
                    <a:pt x="7550" y="1691"/>
                    <a:pt x="5859" y="0"/>
                    <a:pt x="3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97"/>
            <p:cNvSpPr/>
            <p:nvPr/>
          </p:nvSpPr>
          <p:spPr>
            <a:xfrm>
              <a:off x="6259829" y="2006711"/>
              <a:ext cx="198121" cy="205008"/>
            </a:xfrm>
            <a:custGeom>
              <a:rect b="b" l="l" r="r" t="t"/>
              <a:pathLst>
                <a:path extrusionOk="0" h="6876" w="6645">
                  <a:moveTo>
                    <a:pt x="4644" y="1"/>
                  </a:moveTo>
                  <a:cubicBezTo>
                    <a:pt x="4668" y="49"/>
                    <a:pt x="4739" y="96"/>
                    <a:pt x="4811" y="144"/>
                  </a:cubicBezTo>
                  <a:cubicBezTo>
                    <a:pt x="6263" y="1596"/>
                    <a:pt x="6263" y="4026"/>
                    <a:pt x="4811" y="5478"/>
                  </a:cubicBezTo>
                  <a:cubicBezTo>
                    <a:pt x="4071" y="6218"/>
                    <a:pt x="3104" y="6585"/>
                    <a:pt x="2137" y="6585"/>
                  </a:cubicBezTo>
                  <a:cubicBezTo>
                    <a:pt x="1390" y="6585"/>
                    <a:pt x="643" y="6366"/>
                    <a:pt x="0" y="5931"/>
                  </a:cubicBezTo>
                  <a:lnTo>
                    <a:pt x="0" y="5931"/>
                  </a:lnTo>
                  <a:cubicBezTo>
                    <a:pt x="721" y="6560"/>
                    <a:pt x="1618" y="6876"/>
                    <a:pt x="2513" y="6876"/>
                  </a:cubicBezTo>
                  <a:cubicBezTo>
                    <a:pt x="3482" y="6876"/>
                    <a:pt x="4449" y="6506"/>
                    <a:pt x="5192" y="5764"/>
                  </a:cubicBezTo>
                  <a:cubicBezTo>
                    <a:pt x="6644" y="4287"/>
                    <a:pt x="6644" y="1906"/>
                    <a:pt x="5192" y="453"/>
                  </a:cubicBezTo>
                  <a:cubicBezTo>
                    <a:pt x="5001" y="263"/>
                    <a:pt x="4834" y="120"/>
                    <a:pt x="464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97"/>
            <p:cNvSpPr/>
            <p:nvPr/>
          </p:nvSpPr>
          <p:spPr>
            <a:xfrm>
              <a:off x="6163257" y="1943175"/>
              <a:ext cx="343678" cy="312431"/>
            </a:xfrm>
            <a:custGeom>
              <a:rect b="b" l="l" r="r" t="t"/>
              <a:pathLst>
                <a:path extrusionOk="0" h="10479" w="11527">
                  <a:moveTo>
                    <a:pt x="5763" y="1477"/>
                  </a:moveTo>
                  <a:cubicBezTo>
                    <a:pt x="6734" y="1477"/>
                    <a:pt x="7704" y="1846"/>
                    <a:pt x="8431" y="2584"/>
                  </a:cubicBezTo>
                  <a:cubicBezTo>
                    <a:pt x="9883" y="4037"/>
                    <a:pt x="9883" y="6418"/>
                    <a:pt x="8431" y="7895"/>
                  </a:cubicBezTo>
                  <a:cubicBezTo>
                    <a:pt x="7704" y="8633"/>
                    <a:pt x="6734" y="9002"/>
                    <a:pt x="5763" y="9002"/>
                  </a:cubicBezTo>
                  <a:cubicBezTo>
                    <a:pt x="4793" y="9002"/>
                    <a:pt x="3823" y="8633"/>
                    <a:pt x="3096" y="7895"/>
                  </a:cubicBezTo>
                  <a:cubicBezTo>
                    <a:pt x="1644" y="6442"/>
                    <a:pt x="1644" y="4037"/>
                    <a:pt x="3096" y="2584"/>
                  </a:cubicBezTo>
                  <a:cubicBezTo>
                    <a:pt x="3823" y="1846"/>
                    <a:pt x="4793" y="1477"/>
                    <a:pt x="5763" y="1477"/>
                  </a:cubicBezTo>
                  <a:close/>
                  <a:moveTo>
                    <a:pt x="5746" y="1"/>
                  </a:moveTo>
                  <a:cubicBezTo>
                    <a:pt x="4400" y="1"/>
                    <a:pt x="3061" y="513"/>
                    <a:pt x="2048" y="1537"/>
                  </a:cubicBezTo>
                  <a:cubicBezTo>
                    <a:pt x="0" y="3585"/>
                    <a:pt x="0" y="6919"/>
                    <a:pt x="2048" y="8943"/>
                  </a:cubicBezTo>
                  <a:cubicBezTo>
                    <a:pt x="3084" y="9967"/>
                    <a:pt x="4436" y="10479"/>
                    <a:pt x="5781" y="10479"/>
                  </a:cubicBezTo>
                  <a:cubicBezTo>
                    <a:pt x="7127" y="10479"/>
                    <a:pt x="8466" y="9967"/>
                    <a:pt x="9479" y="8943"/>
                  </a:cubicBezTo>
                  <a:cubicBezTo>
                    <a:pt x="11527" y="6895"/>
                    <a:pt x="11527" y="3561"/>
                    <a:pt x="9479" y="1537"/>
                  </a:cubicBezTo>
                  <a:cubicBezTo>
                    <a:pt x="8443" y="513"/>
                    <a:pt x="7091" y="1"/>
                    <a:pt x="574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97"/>
            <p:cNvSpPr/>
            <p:nvPr/>
          </p:nvSpPr>
          <p:spPr>
            <a:xfrm>
              <a:off x="6298858" y="1944248"/>
              <a:ext cx="208079" cy="311626"/>
            </a:xfrm>
            <a:custGeom>
              <a:rect b="b" l="l" r="r" t="t"/>
              <a:pathLst>
                <a:path extrusionOk="0" h="10452" w="6979">
                  <a:moveTo>
                    <a:pt x="1954" y="0"/>
                  </a:moveTo>
                  <a:lnTo>
                    <a:pt x="1954" y="0"/>
                  </a:lnTo>
                  <a:cubicBezTo>
                    <a:pt x="2859" y="215"/>
                    <a:pt x="3740" y="691"/>
                    <a:pt x="4454" y="1405"/>
                  </a:cubicBezTo>
                  <a:cubicBezTo>
                    <a:pt x="6502" y="3453"/>
                    <a:pt x="6502" y="6787"/>
                    <a:pt x="4454" y="8812"/>
                  </a:cubicBezTo>
                  <a:cubicBezTo>
                    <a:pt x="3407" y="9859"/>
                    <a:pt x="2086" y="10361"/>
                    <a:pt x="738" y="10361"/>
                  </a:cubicBezTo>
                  <a:cubicBezTo>
                    <a:pt x="493" y="10361"/>
                    <a:pt x="247" y="10345"/>
                    <a:pt x="1" y="10312"/>
                  </a:cubicBezTo>
                  <a:lnTo>
                    <a:pt x="1" y="10312"/>
                  </a:lnTo>
                  <a:cubicBezTo>
                    <a:pt x="402" y="10405"/>
                    <a:pt x="810" y="10452"/>
                    <a:pt x="1217" y="10452"/>
                  </a:cubicBezTo>
                  <a:cubicBezTo>
                    <a:pt x="2577" y="10452"/>
                    <a:pt x="3928" y="9933"/>
                    <a:pt x="4954" y="8907"/>
                  </a:cubicBezTo>
                  <a:cubicBezTo>
                    <a:pt x="6979" y="6859"/>
                    <a:pt x="6979" y="3525"/>
                    <a:pt x="4931" y="1501"/>
                  </a:cubicBezTo>
                  <a:cubicBezTo>
                    <a:pt x="4097" y="667"/>
                    <a:pt x="3049" y="167"/>
                    <a:pt x="1954"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97"/>
            <p:cNvSpPr/>
            <p:nvPr/>
          </p:nvSpPr>
          <p:spPr>
            <a:xfrm>
              <a:off x="6224320" y="1988971"/>
              <a:ext cx="282616" cy="266636"/>
            </a:xfrm>
            <a:custGeom>
              <a:rect b="b" l="l" r="r" t="t"/>
              <a:pathLst>
                <a:path extrusionOk="0" h="8943" w="9479">
                  <a:moveTo>
                    <a:pt x="7431" y="1"/>
                  </a:moveTo>
                  <a:lnTo>
                    <a:pt x="6383" y="1048"/>
                  </a:lnTo>
                  <a:cubicBezTo>
                    <a:pt x="7835" y="2501"/>
                    <a:pt x="7835" y="4906"/>
                    <a:pt x="6383" y="6359"/>
                  </a:cubicBezTo>
                  <a:cubicBezTo>
                    <a:pt x="5656" y="7097"/>
                    <a:pt x="4686" y="7466"/>
                    <a:pt x="3715" y="7466"/>
                  </a:cubicBezTo>
                  <a:cubicBezTo>
                    <a:pt x="2745" y="7466"/>
                    <a:pt x="1775" y="7097"/>
                    <a:pt x="1048" y="6359"/>
                  </a:cubicBezTo>
                  <a:lnTo>
                    <a:pt x="0" y="7407"/>
                  </a:lnTo>
                  <a:cubicBezTo>
                    <a:pt x="1013" y="8431"/>
                    <a:pt x="2352" y="8943"/>
                    <a:pt x="3698" y="8943"/>
                  </a:cubicBezTo>
                  <a:cubicBezTo>
                    <a:pt x="5043" y="8943"/>
                    <a:pt x="6395" y="8431"/>
                    <a:pt x="7431" y="7407"/>
                  </a:cubicBezTo>
                  <a:cubicBezTo>
                    <a:pt x="9479" y="5383"/>
                    <a:pt x="9479" y="2049"/>
                    <a:pt x="7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97"/>
            <p:cNvSpPr/>
            <p:nvPr/>
          </p:nvSpPr>
          <p:spPr>
            <a:xfrm>
              <a:off x="6298858" y="1988971"/>
              <a:ext cx="208079" cy="267023"/>
            </a:xfrm>
            <a:custGeom>
              <a:rect b="b" l="l" r="r" t="t"/>
              <a:pathLst>
                <a:path extrusionOk="0" h="8956" w="6979">
                  <a:moveTo>
                    <a:pt x="1" y="8812"/>
                  </a:moveTo>
                  <a:cubicBezTo>
                    <a:pt x="3" y="8812"/>
                    <a:pt x="5" y="8812"/>
                    <a:pt x="7" y="8813"/>
                  </a:cubicBezTo>
                  <a:lnTo>
                    <a:pt x="7" y="8813"/>
                  </a:lnTo>
                  <a:cubicBezTo>
                    <a:pt x="4" y="8812"/>
                    <a:pt x="2" y="8812"/>
                    <a:pt x="1" y="8812"/>
                  </a:cubicBezTo>
                  <a:close/>
                  <a:moveTo>
                    <a:pt x="4931" y="1"/>
                  </a:moveTo>
                  <a:lnTo>
                    <a:pt x="4716" y="215"/>
                  </a:lnTo>
                  <a:cubicBezTo>
                    <a:pt x="6502" y="2263"/>
                    <a:pt x="6383" y="5383"/>
                    <a:pt x="4454" y="7312"/>
                  </a:cubicBezTo>
                  <a:cubicBezTo>
                    <a:pt x="3407" y="8359"/>
                    <a:pt x="2086" y="8861"/>
                    <a:pt x="738" y="8861"/>
                  </a:cubicBezTo>
                  <a:cubicBezTo>
                    <a:pt x="495" y="8861"/>
                    <a:pt x="251" y="8845"/>
                    <a:pt x="7" y="8813"/>
                  </a:cubicBezTo>
                  <a:lnTo>
                    <a:pt x="7" y="8813"/>
                  </a:lnTo>
                  <a:cubicBezTo>
                    <a:pt x="75" y="8825"/>
                    <a:pt x="600" y="8955"/>
                    <a:pt x="1168" y="8955"/>
                  </a:cubicBezTo>
                  <a:cubicBezTo>
                    <a:pt x="1198" y="8955"/>
                    <a:pt x="1228" y="8956"/>
                    <a:pt x="1258" y="8956"/>
                  </a:cubicBezTo>
                  <a:cubicBezTo>
                    <a:pt x="2608" y="8956"/>
                    <a:pt x="3929" y="8432"/>
                    <a:pt x="4954" y="7407"/>
                  </a:cubicBezTo>
                  <a:cubicBezTo>
                    <a:pt x="6979" y="5359"/>
                    <a:pt x="6979" y="2025"/>
                    <a:pt x="493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97"/>
            <p:cNvSpPr/>
            <p:nvPr/>
          </p:nvSpPr>
          <p:spPr>
            <a:xfrm>
              <a:off x="6163257" y="1927909"/>
              <a:ext cx="172569" cy="171854"/>
            </a:xfrm>
            <a:custGeom>
              <a:rect b="b" l="l" r="r" t="t"/>
              <a:pathLst>
                <a:path extrusionOk="0" h="5764" w="5788">
                  <a:moveTo>
                    <a:pt x="5787" y="1"/>
                  </a:moveTo>
                  <a:cubicBezTo>
                    <a:pt x="2596" y="1"/>
                    <a:pt x="0" y="2549"/>
                    <a:pt x="0" y="5764"/>
                  </a:cubicBezTo>
                  <a:lnTo>
                    <a:pt x="2691" y="5764"/>
                  </a:lnTo>
                  <a:lnTo>
                    <a:pt x="2691" y="5740"/>
                  </a:lnTo>
                  <a:cubicBezTo>
                    <a:pt x="2691" y="4025"/>
                    <a:pt x="4049" y="2668"/>
                    <a:pt x="5787" y="2668"/>
                  </a:cubicBezTo>
                  <a:lnTo>
                    <a:pt x="578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97"/>
            <p:cNvSpPr/>
            <p:nvPr/>
          </p:nvSpPr>
          <p:spPr>
            <a:xfrm>
              <a:off x="6163973" y="2099019"/>
              <a:ext cx="171854" cy="171168"/>
            </a:xfrm>
            <a:custGeom>
              <a:rect b="b" l="l" r="r" t="t"/>
              <a:pathLst>
                <a:path extrusionOk="0" h="5741" w="5764">
                  <a:moveTo>
                    <a:pt x="0" y="1"/>
                  </a:moveTo>
                  <a:cubicBezTo>
                    <a:pt x="0" y="3144"/>
                    <a:pt x="2548" y="5716"/>
                    <a:pt x="5692" y="5740"/>
                  </a:cubicBezTo>
                  <a:cubicBezTo>
                    <a:pt x="5716" y="5740"/>
                    <a:pt x="5763" y="5716"/>
                    <a:pt x="5763" y="5692"/>
                  </a:cubicBezTo>
                  <a:lnTo>
                    <a:pt x="5763" y="3144"/>
                  </a:lnTo>
                  <a:cubicBezTo>
                    <a:pt x="5763" y="3120"/>
                    <a:pt x="5716" y="3097"/>
                    <a:pt x="5692" y="3073"/>
                  </a:cubicBezTo>
                  <a:cubicBezTo>
                    <a:pt x="4025" y="3025"/>
                    <a:pt x="2691" y="1668"/>
                    <a:pt x="26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97"/>
            <p:cNvSpPr/>
            <p:nvPr/>
          </p:nvSpPr>
          <p:spPr>
            <a:xfrm>
              <a:off x="6168922" y="2138793"/>
              <a:ext cx="166904" cy="131395"/>
            </a:xfrm>
            <a:custGeom>
              <a:rect b="b" l="l" r="r" t="t"/>
              <a:pathLst>
                <a:path extrusionOk="0" h="4407" w="5598">
                  <a:moveTo>
                    <a:pt x="1" y="0"/>
                  </a:moveTo>
                  <a:lnTo>
                    <a:pt x="1" y="0"/>
                  </a:lnTo>
                  <a:cubicBezTo>
                    <a:pt x="596" y="2501"/>
                    <a:pt x="2859" y="4382"/>
                    <a:pt x="5526" y="4406"/>
                  </a:cubicBezTo>
                  <a:cubicBezTo>
                    <a:pt x="5550" y="4406"/>
                    <a:pt x="5597" y="4382"/>
                    <a:pt x="5597" y="4358"/>
                  </a:cubicBezTo>
                  <a:lnTo>
                    <a:pt x="5597" y="4001"/>
                  </a:lnTo>
                  <a:cubicBezTo>
                    <a:pt x="3025" y="3930"/>
                    <a:pt x="858" y="2287"/>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97"/>
            <p:cNvSpPr/>
            <p:nvPr/>
          </p:nvSpPr>
          <p:spPr>
            <a:xfrm>
              <a:off x="6336514" y="1927194"/>
              <a:ext cx="171138" cy="171854"/>
            </a:xfrm>
            <a:custGeom>
              <a:rect b="b" l="l" r="r" t="t"/>
              <a:pathLst>
                <a:path extrusionOk="0" h="5764" w="5740">
                  <a:moveTo>
                    <a:pt x="0" y="1"/>
                  </a:moveTo>
                  <a:lnTo>
                    <a:pt x="0" y="2692"/>
                  </a:lnTo>
                  <a:cubicBezTo>
                    <a:pt x="1667" y="2692"/>
                    <a:pt x="3025" y="4025"/>
                    <a:pt x="3072" y="5692"/>
                  </a:cubicBezTo>
                  <a:cubicBezTo>
                    <a:pt x="3072" y="5740"/>
                    <a:pt x="3096" y="5764"/>
                    <a:pt x="3120" y="5764"/>
                  </a:cubicBezTo>
                  <a:lnTo>
                    <a:pt x="5644" y="5764"/>
                  </a:lnTo>
                  <a:cubicBezTo>
                    <a:pt x="5692" y="5764"/>
                    <a:pt x="5716" y="5740"/>
                    <a:pt x="5739" y="5692"/>
                  </a:cubicBezTo>
                  <a:cubicBezTo>
                    <a:pt x="5716" y="2573"/>
                    <a:pt x="3144"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97"/>
            <p:cNvSpPr/>
            <p:nvPr/>
          </p:nvSpPr>
          <p:spPr>
            <a:xfrm>
              <a:off x="6357087" y="1928625"/>
              <a:ext cx="149850" cy="170423"/>
            </a:xfrm>
            <a:custGeom>
              <a:rect b="b" l="l" r="r" t="t"/>
              <a:pathLst>
                <a:path extrusionOk="0" h="5716" w="5026">
                  <a:moveTo>
                    <a:pt x="1" y="0"/>
                  </a:moveTo>
                  <a:cubicBezTo>
                    <a:pt x="2549" y="691"/>
                    <a:pt x="4454" y="2977"/>
                    <a:pt x="4525" y="5716"/>
                  </a:cubicBezTo>
                  <a:lnTo>
                    <a:pt x="4954" y="5716"/>
                  </a:lnTo>
                  <a:cubicBezTo>
                    <a:pt x="5002" y="5716"/>
                    <a:pt x="5026" y="5692"/>
                    <a:pt x="5026" y="5644"/>
                  </a:cubicBezTo>
                  <a:cubicBezTo>
                    <a:pt x="5002" y="2763"/>
                    <a:pt x="2811" y="381"/>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97"/>
            <p:cNvSpPr/>
            <p:nvPr/>
          </p:nvSpPr>
          <p:spPr>
            <a:xfrm>
              <a:off x="6276854" y="2074183"/>
              <a:ext cx="103697" cy="10674"/>
            </a:xfrm>
            <a:custGeom>
              <a:rect b="b" l="l" r="r" t="t"/>
              <a:pathLst>
                <a:path extrusionOk="0" h="358" w="3478">
                  <a:moveTo>
                    <a:pt x="215" y="0"/>
                  </a:moveTo>
                  <a:cubicBezTo>
                    <a:pt x="120" y="0"/>
                    <a:pt x="72" y="48"/>
                    <a:pt x="24" y="143"/>
                  </a:cubicBezTo>
                  <a:cubicBezTo>
                    <a:pt x="1" y="262"/>
                    <a:pt x="96" y="357"/>
                    <a:pt x="215" y="357"/>
                  </a:cubicBezTo>
                  <a:lnTo>
                    <a:pt x="3287" y="357"/>
                  </a:lnTo>
                  <a:cubicBezTo>
                    <a:pt x="3359" y="357"/>
                    <a:pt x="3430" y="286"/>
                    <a:pt x="3454" y="215"/>
                  </a:cubicBezTo>
                  <a:cubicBezTo>
                    <a:pt x="3478" y="96"/>
                    <a:pt x="3382"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97"/>
            <p:cNvSpPr/>
            <p:nvPr/>
          </p:nvSpPr>
          <p:spPr>
            <a:xfrm>
              <a:off x="6276854" y="2100451"/>
              <a:ext cx="103697" cy="10674"/>
            </a:xfrm>
            <a:custGeom>
              <a:rect b="b" l="l" r="r" t="t"/>
              <a:pathLst>
                <a:path extrusionOk="0" h="358" w="3478">
                  <a:moveTo>
                    <a:pt x="215" y="0"/>
                  </a:moveTo>
                  <a:cubicBezTo>
                    <a:pt x="120" y="0"/>
                    <a:pt x="72" y="72"/>
                    <a:pt x="24" y="167"/>
                  </a:cubicBezTo>
                  <a:cubicBezTo>
                    <a:pt x="1" y="286"/>
                    <a:pt x="96" y="358"/>
                    <a:pt x="215" y="358"/>
                  </a:cubicBezTo>
                  <a:lnTo>
                    <a:pt x="3287" y="358"/>
                  </a:lnTo>
                  <a:cubicBezTo>
                    <a:pt x="3406" y="358"/>
                    <a:pt x="3478" y="286"/>
                    <a:pt x="3454" y="167"/>
                  </a:cubicBezTo>
                  <a:cubicBezTo>
                    <a:pt x="3430" y="72"/>
                    <a:pt x="3335"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97"/>
            <p:cNvSpPr/>
            <p:nvPr/>
          </p:nvSpPr>
          <p:spPr>
            <a:xfrm>
              <a:off x="6300289" y="2126718"/>
              <a:ext cx="58259" cy="10674"/>
            </a:xfrm>
            <a:custGeom>
              <a:rect b="b" l="l" r="r" t="t"/>
              <a:pathLst>
                <a:path extrusionOk="0" h="358" w="1954">
                  <a:moveTo>
                    <a:pt x="191" y="1"/>
                  </a:moveTo>
                  <a:cubicBezTo>
                    <a:pt x="120" y="1"/>
                    <a:pt x="48" y="48"/>
                    <a:pt x="24" y="143"/>
                  </a:cubicBezTo>
                  <a:cubicBezTo>
                    <a:pt x="1" y="262"/>
                    <a:pt x="72" y="358"/>
                    <a:pt x="191" y="358"/>
                  </a:cubicBezTo>
                  <a:lnTo>
                    <a:pt x="1739" y="358"/>
                  </a:lnTo>
                  <a:cubicBezTo>
                    <a:pt x="1858" y="358"/>
                    <a:pt x="1953" y="262"/>
                    <a:pt x="1930" y="143"/>
                  </a:cubicBezTo>
                  <a:cubicBezTo>
                    <a:pt x="1858" y="48"/>
                    <a:pt x="1810" y="1"/>
                    <a:pt x="1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97"/>
            <p:cNvSpPr/>
            <p:nvPr/>
          </p:nvSpPr>
          <p:spPr>
            <a:xfrm>
              <a:off x="6156877" y="1922214"/>
              <a:ext cx="355037" cy="353636"/>
            </a:xfrm>
            <a:custGeom>
              <a:rect b="b" l="l" r="r" t="t"/>
              <a:pathLst>
                <a:path extrusionOk="0" h="11861" w="11908">
                  <a:moveTo>
                    <a:pt x="5811" y="334"/>
                  </a:moveTo>
                  <a:lnTo>
                    <a:pt x="5811" y="2692"/>
                  </a:lnTo>
                  <a:cubicBezTo>
                    <a:pt x="4144" y="2763"/>
                    <a:pt x="2834" y="4121"/>
                    <a:pt x="2739" y="5740"/>
                  </a:cubicBezTo>
                  <a:lnTo>
                    <a:pt x="405" y="5740"/>
                  </a:lnTo>
                  <a:cubicBezTo>
                    <a:pt x="429" y="4311"/>
                    <a:pt x="1024" y="2978"/>
                    <a:pt x="2024" y="1978"/>
                  </a:cubicBezTo>
                  <a:cubicBezTo>
                    <a:pt x="3048" y="954"/>
                    <a:pt x="4382" y="382"/>
                    <a:pt x="5811" y="334"/>
                  </a:cubicBezTo>
                  <a:close/>
                  <a:moveTo>
                    <a:pt x="11074" y="6097"/>
                  </a:moveTo>
                  <a:cubicBezTo>
                    <a:pt x="11002" y="7407"/>
                    <a:pt x="10478" y="8598"/>
                    <a:pt x="9573" y="9527"/>
                  </a:cubicBezTo>
                  <a:cubicBezTo>
                    <a:pt x="8645" y="10455"/>
                    <a:pt x="7454" y="10956"/>
                    <a:pt x="6168" y="11027"/>
                  </a:cubicBezTo>
                  <a:lnTo>
                    <a:pt x="6168" y="9884"/>
                  </a:lnTo>
                  <a:cubicBezTo>
                    <a:pt x="7144" y="9860"/>
                    <a:pt x="8073" y="9431"/>
                    <a:pt x="8788" y="8717"/>
                  </a:cubicBezTo>
                  <a:cubicBezTo>
                    <a:pt x="9502" y="8003"/>
                    <a:pt x="9883" y="7121"/>
                    <a:pt x="9954" y="6097"/>
                  </a:cubicBezTo>
                  <a:close/>
                  <a:moveTo>
                    <a:pt x="6025" y="3025"/>
                  </a:moveTo>
                  <a:cubicBezTo>
                    <a:pt x="6787" y="3025"/>
                    <a:pt x="7502" y="3335"/>
                    <a:pt x="8049" y="3859"/>
                  </a:cubicBezTo>
                  <a:cubicBezTo>
                    <a:pt x="8573" y="4407"/>
                    <a:pt x="8907" y="5121"/>
                    <a:pt x="8907" y="5859"/>
                  </a:cubicBezTo>
                  <a:cubicBezTo>
                    <a:pt x="8907" y="5978"/>
                    <a:pt x="9026" y="6097"/>
                    <a:pt x="9145" y="6097"/>
                  </a:cubicBezTo>
                  <a:lnTo>
                    <a:pt x="9597" y="6097"/>
                  </a:lnTo>
                  <a:cubicBezTo>
                    <a:pt x="9573" y="7002"/>
                    <a:pt x="9169" y="7836"/>
                    <a:pt x="8549" y="8455"/>
                  </a:cubicBezTo>
                  <a:cubicBezTo>
                    <a:pt x="7930" y="9074"/>
                    <a:pt x="7097" y="9455"/>
                    <a:pt x="6192" y="9503"/>
                  </a:cubicBezTo>
                  <a:lnTo>
                    <a:pt x="6192" y="9050"/>
                  </a:lnTo>
                  <a:cubicBezTo>
                    <a:pt x="6144" y="8955"/>
                    <a:pt x="6049" y="8836"/>
                    <a:pt x="5906" y="8836"/>
                  </a:cubicBezTo>
                  <a:cubicBezTo>
                    <a:pt x="5073" y="8812"/>
                    <a:pt x="4263" y="8431"/>
                    <a:pt x="3739" y="7764"/>
                  </a:cubicBezTo>
                  <a:cubicBezTo>
                    <a:pt x="3695" y="7735"/>
                    <a:pt x="3632" y="7715"/>
                    <a:pt x="3580" y="7715"/>
                  </a:cubicBezTo>
                  <a:cubicBezTo>
                    <a:pt x="3548" y="7715"/>
                    <a:pt x="3519" y="7722"/>
                    <a:pt x="3501" y="7741"/>
                  </a:cubicBezTo>
                  <a:cubicBezTo>
                    <a:pt x="3429" y="7788"/>
                    <a:pt x="3405" y="7907"/>
                    <a:pt x="3453" y="7979"/>
                  </a:cubicBezTo>
                  <a:cubicBezTo>
                    <a:pt x="4048" y="8693"/>
                    <a:pt x="4882" y="9098"/>
                    <a:pt x="5811" y="9170"/>
                  </a:cubicBezTo>
                  <a:lnTo>
                    <a:pt x="5811" y="11527"/>
                  </a:lnTo>
                  <a:cubicBezTo>
                    <a:pt x="4382" y="11480"/>
                    <a:pt x="3024" y="10884"/>
                    <a:pt x="2000" y="9860"/>
                  </a:cubicBezTo>
                  <a:cubicBezTo>
                    <a:pt x="1000" y="8836"/>
                    <a:pt x="429" y="7526"/>
                    <a:pt x="405" y="6097"/>
                  </a:cubicBezTo>
                  <a:lnTo>
                    <a:pt x="2739" y="6097"/>
                  </a:lnTo>
                  <a:cubicBezTo>
                    <a:pt x="2786" y="6526"/>
                    <a:pt x="2858" y="6907"/>
                    <a:pt x="3048" y="7264"/>
                  </a:cubicBezTo>
                  <a:cubicBezTo>
                    <a:pt x="3066" y="7337"/>
                    <a:pt x="3126" y="7368"/>
                    <a:pt x="3196" y="7368"/>
                  </a:cubicBezTo>
                  <a:cubicBezTo>
                    <a:pt x="3218" y="7368"/>
                    <a:pt x="3240" y="7365"/>
                    <a:pt x="3263" y="7360"/>
                  </a:cubicBezTo>
                  <a:cubicBezTo>
                    <a:pt x="3382" y="7312"/>
                    <a:pt x="3429" y="7193"/>
                    <a:pt x="3382" y="7121"/>
                  </a:cubicBezTo>
                  <a:cubicBezTo>
                    <a:pt x="3191" y="6717"/>
                    <a:pt x="3096" y="6336"/>
                    <a:pt x="3096" y="5931"/>
                  </a:cubicBezTo>
                  <a:cubicBezTo>
                    <a:pt x="3096" y="4311"/>
                    <a:pt x="4406" y="3025"/>
                    <a:pt x="6025" y="3025"/>
                  </a:cubicBezTo>
                  <a:close/>
                  <a:moveTo>
                    <a:pt x="5954" y="1"/>
                  </a:moveTo>
                  <a:cubicBezTo>
                    <a:pt x="4382" y="1"/>
                    <a:pt x="2905" y="620"/>
                    <a:pt x="1762" y="1739"/>
                  </a:cubicBezTo>
                  <a:cubicBezTo>
                    <a:pt x="643" y="2859"/>
                    <a:pt x="48" y="4311"/>
                    <a:pt x="0" y="5931"/>
                  </a:cubicBezTo>
                  <a:cubicBezTo>
                    <a:pt x="0" y="7503"/>
                    <a:pt x="643" y="8955"/>
                    <a:pt x="1738" y="10098"/>
                  </a:cubicBezTo>
                  <a:cubicBezTo>
                    <a:pt x="2834" y="11194"/>
                    <a:pt x="4334" y="11813"/>
                    <a:pt x="5882" y="11861"/>
                  </a:cubicBezTo>
                  <a:cubicBezTo>
                    <a:pt x="5930" y="11861"/>
                    <a:pt x="6025" y="11813"/>
                    <a:pt x="6049" y="11765"/>
                  </a:cubicBezTo>
                  <a:cubicBezTo>
                    <a:pt x="6073" y="11741"/>
                    <a:pt x="6120" y="11670"/>
                    <a:pt x="6120" y="11622"/>
                  </a:cubicBezTo>
                  <a:lnTo>
                    <a:pt x="6120" y="11337"/>
                  </a:lnTo>
                  <a:cubicBezTo>
                    <a:pt x="7478" y="11289"/>
                    <a:pt x="8788" y="10741"/>
                    <a:pt x="9764" y="9765"/>
                  </a:cubicBezTo>
                  <a:cubicBezTo>
                    <a:pt x="10764" y="8788"/>
                    <a:pt x="11312" y="7503"/>
                    <a:pt x="11360" y="6097"/>
                  </a:cubicBezTo>
                  <a:lnTo>
                    <a:pt x="11621" y="6097"/>
                  </a:lnTo>
                  <a:cubicBezTo>
                    <a:pt x="11669" y="6097"/>
                    <a:pt x="11717" y="6097"/>
                    <a:pt x="11764" y="6074"/>
                  </a:cubicBezTo>
                  <a:cubicBezTo>
                    <a:pt x="11836" y="6026"/>
                    <a:pt x="11883" y="5955"/>
                    <a:pt x="11883" y="5859"/>
                  </a:cubicBezTo>
                  <a:cubicBezTo>
                    <a:pt x="11907" y="5383"/>
                    <a:pt x="11836" y="4883"/>
                    <a:pt x="11717" y="4407"/>
                  </a:cubicBezTo>
                  <a:cubicBezTo>
                    <a:pt x="11680" y="4314"/>
                    <a:pt x="11600" y="4279"/>
                    <a:pt x="11533" y="4279"/>
                  </a:cubicBezTo>
                  <a:cubicBezTo>
                    <a:pt x="11513" y="4279"/>
                    <a:pt x="11495" y="4282"/>
                    <a:pt x="11479" y="4288"/>
                  </a:cubicBezTo>
                  <a:cubicBezTo>
                    <a:pt x="11407" y="4311"/>
                    <a:pt x="11360" y="4407"/>
                    <a:pt x="11383" y="4502"/>
                  </a:cubicBezTo>
                  <a:cubicBezTo>
                    <a:pt x="11502" y="4907"/>
                    <a:pt x="11550" y="5335"/>
                    <a:pt x="11550" y="5740"/>
                  </a:cubicBezTo>
                  <a:lnTo>
                    <a:pt x="9216" y="5740"/>
                  </a:lnTo>
                  <a:cubicBezTo>
                    <a:pt x="9169" y="4954"/>
                    <a:pt x="8811" y="4169"/>
                    <a:pt x="8216" y="3597"/>
                  </a:cubicBezTo>
                  <a:cubicBezTo>
                    <a:pt x="7668" y="3049"/>
                    <a:pt x="6906" y="2716"/>
                    <a:pt x="6144" y="2692"/>
                  </a:cubicBezTo>
                  <a:lnTo>
                    <a:pt x="6144" y="334"/>
                  </a:lnTo>
                  <a:cubicBezTo>
                    <a:pt x="8287" y="382"/>
                    <a:pt x="10216" y="1692"/>
                    <a:pt x="11074" y="3692"/>
                  </a:cubicBezTo>
                  <a:lnTo>
                    <a:pt x="11098" y="3716"/>
                  </a:lnTo>
                  <a:cubicBezTo>
                    <a:pt x="11145" y="3811"/>
                    <a:pt x="11240" y="3835"/>
                    <a:pt x="11312" y="3835"/>
                  </a:cubicBezTo>
                  <a:cubicBezTo>
                    <a:pt x="11431" y="3811"/>
                    <a:pt x="11502" y="3692"/>
                    <a:pt x="11431" y="3597"/>
                  </a:cubicBezTo>
                  <a:lnTo>
                    <a:pt x="11407" y="3573"/>
                  </a:lnTo>
                  <a:cubicBezTo>
                    <a:pt x="10455" y="1406"/>
                    <a:pt x="8335" y="1"/>
                    <a:pt x="5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7" name="Google Shape;14807;p97"/>
          <p:cNvGrpSpPr/>
          <p:nvPr/>
        </p:nvGrpSpPr>
        <p:grpSpPr>
          <a:xfrm>
            <a:off x="7024965" y="1922930"/>
            <a:ext cx="302503" cy="355037"/>
            <a:chOff x="6758252" y="1922930"/>
            <a:chExt cx="302503" cy="355037"/>
          </a:xfrm>
        </p:grpSpPr>
        <p:sp>
          <p:nvSpPr>
            <p:cNvPr id="14808" name="Google Shape;14808;p97"/>
            <p:cNvSpPr/>
            <p:nvPr/>
          </p:nvSpPr>
          <p:spPr>
            <a:xfrm>
              <a:off x="6834252" y="1928267"/>
              <a:ext cx="149135" cy="342604"/>
            </a:xfrm>
            <a:custGeom>
              <a:rect b="b" l="l" r="r" t="t"/>
              <a:pathLst>
                <a:path extrusionOk="0" h="11491" w="5002">
                  <a:moveTo>
                    <a:pt x="2492" y="0"/>
                  </a:moveTo>
                  <a:cubicBezTo>
                    <a:pt x="2459" y="0"/>
                    <a:pt x="2429" y="12"/>
                    <a:pt x="2405" y="36"/>
                  </a:cubicBezTo>
                  <a:lnTo>
                    <a:pt x="71" y="2727"/>
                  </a:lnTo>
                  <a:cubicBezTo>
                    <a:pt x="0" y="2799"/>
                    <a:pt x="71" y="2894"/>
                    <a:pt x="143" y="2894"/>
                  </a:cubicBezTo>
                  <a:lnTo>
                    <a:pt x="1048" y="2894"/>
                  </a:lnTo>
                  <a:lnTo>
                    <a:pt x="1048" y="11491"/>
                  </a:lnTo>
                  <a:lnTo>
                    <a:pt x="3953" y="11491"/>
                  </a:lnTo>
                  <a:lnTo>
                    <a:pt x="3953" y="2894"/>
                  </a:lnTo>
                  <a:lnTo>
                    <a:pt x="4858" y="2894"/>
                  </a:lnTo>
                  <a:cubicBezTo>
                    <a:pt x="4930" y="2894"/>
                    <a:pt x="5001" y="2775"/>
                    <a:pt x="4930" y="2727"/>
                  </a:cubicBezTo>
                  <a:lnTo>
                    <a:pt x="2596" y="36"/>
                  </a:lnTo>
                  <a:cubicBezTo>
                    <a:pt x="2560" y="12"/>
                    <a:pt x="2524" y="0"/>
                    <a:pt x="249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97"/>
            <p:cNvSpPr/>
            <p:nvPr/>
          </p:nvSpPr>
          <p:spPr>
            <a:xfrm>
              <a:off x="6937204" y="2014523"/>
              <a:ext cx="14222" cy="256349"/>
            </a:xfrm>
            <a:custGeom>
              <a:rect b="b" l="l" r="r" t="t"/>
              <a:pathLst>
                <a:path extrusionOk="0" h="8598" w="477">
                  <a:moveTo>
                    <a:pt x="357" y="1"/>
                  </a:moveTo>
                  <a:cubicBezTo>
                    <a:pt x="191" y="1"/>
                    <a:pt x="24" y="144"/>
                    <a:pt x="0" y="334"/>
                  </a:cubicBezTo>
                  <a:lnTo>
                    <a:pt x="0" y="8598"/>
                  </a:lnTo>
                  <a:lnTo>
                    <a:pt x="476" y="8598"/>
                  </a:lnTo>
                  <a:lnTo>
                    <a:pt x="476"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97"/>
            <p:cNvSpPr/>
            <p:nvPr/>
          </p:nvSpPr>
          <p:spPr>
            <a:xfrm>
              <a:off x="6900979" y="1927015"/>
              <a:ext cx="82409" cy="87537"/>
            </a:xfrm>
            <a:custGeom>
              <a:rect b="b" l="l" r="r" t="t"/>
              <a:pathLst>
                <a:path extrusionOk="0" h="2936" w="2764">
                  <a:moveTo>
                    <a:pt x="239" y="1"/>
                  </a:moveTo>
                  <a:cubicBezTo>
                    <a:pt x="209" y="1"/>
                    <a:pt x="179" y="19"/>
                    <a:pt x="143" y="54"/>
                  </a:cubicBezTo>
                  <a:lnTo>
                    <a:pt x="1" y="221"/>
                  </a:lnTo>
                  <a:lnTo>
                    <a:pt x="2239" y="2769"/>
                  </a:lnTo>
                  <a:cubicBezTo>
                    <a:pt x="2287" y="2817"/>
                    <a:pt x="2239" y="2936"/>
                    <a:pt x="2144" y="2936"/>
                  </a:cubicBezTo>
                  <a:lnTo>
                    <a:pt x="2620" y="2936"/>
                  </a:lnTo>
                  <a:cubicBezTo>
                    <a:pt x="2715" y="2936"/>
                    <a:pt x="2763" y="2817"/>
                    <a:pt x="2715" y="2722"/>
                  </a:cubicBezTo>
                  <a:lnTo>
                    <a:pt x="334" y="54"/>
                  </a:lnTo>
                  <a:cubicBezTo>
                    <a:pt x="298" y="19"/>
                    <a:pt x="269" y="1"/>
                    <a:pt x="23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97"/>
            <p:cNvSpPr/>
            <p:nvPr/>
          </p:nvSpPr>
          <p:spPr>
            <a:xfrm>
              <a:off x="6763232" y="1965894"/>
              <a:ext cx="149135" cy="304292"/>
            </a:xfrm>
            <a:custGeom>
              <a:rect b="b" l="l" r="r" t="t"/>
              <a:pathLst>
                <a:path extrusionOk="0" h="10206" w="5002">
                  <a:moveTo>
                    <a:pt x="2492" y="1"/>
                  </a:moveTo>
                  <a:cubicBezTo>
                    <a:pt x="2459" y="1"/>
                    <a:pt x="2430" y="12"/>
                    <a:pt x="2406" y="36"/>
                  </a:cubicBezTo>
                  <a:lnTo>
                    <a:pt x="72" y="2704"/>
                  </a:lnTo>
                  <a:cubicBezTo>
                    <a:pt x="1" y="2799"/>
                    <a:pt x="72" y="2894"/>
                    <a:pt x="143" y="2894"/>
                  </a:cubicBezTo>
                  <a:lnTo>
                    <a:pt x="1048" y="2894"/>
                  </a:lnTo>
                  <a:lnTo>
                    <a:pt x="1048" y="10205"/>
                  </a:lnTo>
                  <a:lnTo>
                    <a:pt x="3954" y="10205"/>
                  </a:lnTo>
                  <a:lnTo>
                    <a:pt x="3954" y="2894"/>
                  </a:lnTo>
                  <a:lnTo>
                    <a:pt x="4859" y="2894"/>
                  </a:lnTo>
                  <a:cubicBezTo>
                    <a:pt x="4930" y="2894"/>
                    <a:pt x="5002" y="2775"/>
                    <a:pt x="4930" y="2704"/>
                  </a:cubicBezTo>
                  <a:lnTo>
                    <a:pt x="2596" y="36"/>
                  </a:lnTo>
                  <a:cubicBezTo>
                    <a:pt x="2561" y="12"/>
                    <a:pt x="2525" y="1"/>
                    <a:pt x="24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97"/>
            <p:cNvSpPr/>
            <p:nvPr/>
          </p:nvSpPr>
          <p:spPr>
            <a:xfrm>
              <a:off x="6905242" y="2068310"/>
              <a:ext cx="149135" cy="202563"/>
            </a:xfrm>
            <a:custGeom>
              <a:rect b="b" l="l" r="r" t="t"/>
              <a:pathLst>
                <a:path extrusionOk="0" h="6794" w="5002">
                  <a:moveTo>
                    <a:pt x="2501" y="1"/>
                  </a:moveTo>
                  <a:cubicBezTo>
                    <a:pt x="2471" y="1"/>
                    <a:pt x="2441" y="19"/>
                    <a:pt x="2406" y="54"/>
                  </a:cubicBezTo>
                  <a:lnTo>
                    <a:pt x="72" y="2722"/>
                  </a:lnTo>
                  <a:cubicBezTo>
                    <a:pt x="0" y="2817"/>
                    <a:pt x="72" y="2936"/>
                    <a:pt x="143" y="2936"/>
                  </a:cubicBezTo>
                  <a:lnTo>
                    <a:pt x="1048" y="2936"/>
                  </a:lnTo>
                  <a:lnTo>
                    <a:pt x="1048" y="6794"/>
                  </a:lnTo>
                  <a:lnTo>
                    <a:pt x="3954" y="6794"/>
                  </a:lnTo>
                  <a:lnTo>
                    <a:pt x="3954" y="2936"/>
                  </a:lnTo>
                  <a:lnTo>
                    <a:pt x="4859" y="2936"/>
                  </a:lnTo>
                  <a:cubicBezTo>
                    <a:pt x="4930" y="2936"/>
                    <a:pt x="5002" y="2817"/>
                    <a:pt x="4930" y="2722"/>
                  </a:cubicBezTo>
                  <a:lnTo>
                    <a:pt x="2596" y="54"/>
                  </a:lnTo>
                  <a:cubicBezTo>
                    <a:pt x="2561" y="19"/>
                    <a:pt x="2531" y="1"/>
                    <a:pt x="250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97"/>
            <p:cNvSpPr/>
            <p:nvPr/>
          </p:nvSpPr>
          <p:spPr>
            <a:xfrm>
              <a:off x="6866184" y="2052865"/>
              <a:ext cx="14222" cy="218007"/>
            </a:xfrm>
            <a:custGeom>
              <a:rect b="b" l="l" r="r" t="t"/>
              <a:pathLst>
                <a:path extrusionOk="0" h="7312" w="477">
                  <a:moveTo>
                    <a:pt x="358" y="1"/>
                  </a:moveTo>
                  <a:cubicBezTo>
                    <a:pt x="191" y="1"/>
                    <a:pt x="25" y="144"/>
                    <a:pt x="1" y="334"/>
                  </a:cubicBezTo>
                  <a:lnTo>
                    <a:pt x="1" y="7312"/>
                  </a:lnTo>
                  <a:lnTo>
                    <a:pt x="477" y="7312"/>
                  </a:lnTo>
                  <a:lnTo>
                    <a:pt x="477" y="1"/>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97"/>
            <p:cNvSpPr/>
            <p:nvPr/>
          </p:nvSpPr>
          <p:spPr>
            <a:xfrm>
              <a:off x="6829988" y="1965178"/>
              <a:ext cx="82379" cy="87716"/>
            </a:xfrm>
            <a:custGeom>
              <a:rect b="b" l="l" r="r" t="t"/>
              <a:pathLst>
                <a:path extrusionOk="0" h="2942" w="2763">
                  <a:moveTo>
                    <a:pt x="238" y="1"/>
                  </a:moveTo>
                  <a:cubicBezTo>
                    <a:pt x="209" y="1"/>
                    <a:pt x="179" y="13"/>
                    <a:pt x="143" y="36"/>
                  </a:cubicBezTo>
                  <a:lnTo>
                    <a:pt x="0" y="227"/>
                  </a:lnTo>
                  <a:lnTo>
                    <a:pt x="2239" y="2751"/>
                  </a:lnTo>
                  <a:cubicBezTo>
                    <a:pt x="2286" y="2823"/>
                    <a:pt x="2239" y="2942"/>
                    <a:pt x="2143" y="2942"/>
                  </a:cubicBezTo>
                  <a:lnTo>
                    <a:pt x="2620" y="2942"/>
                  </a:lnTo>
                  <a:cubicBezTo>
                    <a:pt x="2739" y="2942"/>
                    <a:pt x="2763" y="2823"/>
                    <a:pt x="2715" y="2728"/>
                  </a:cubicBezTo>
                  <a:lnTo>
                    <a:pt x="334" y="36"/>
                  </a:lnTo>
                  <a:cubicBezTo>
                    <a:pt x="298" y="13"/>
                    <a:pt x="268" y="1"/>
                    <a:pt x="238"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97"/>
            <p:cNvSpPr/>
            <p:nvPr/>
          </p:nvSpPr>
          <p:spPr>
            <a:xfrm>
              <a:off x="7008910" y="2155818"/>
              <a:ext cx="14222" cy="115056"/>
            </a:xfrm>
            <a:custGeom>
              <a:rect b="b" l="l" r="r" t="t"/>
              <a:pathLst>
                <a:path extrusionOk="0" h="3859" w="477">
                  <a:moveTo>
                    <a:pt x="358" y="1"/>
                  </a:moveTo>
                  <a:cubicBezTo>
                    <a:pt x="167" y="1"/>
                    <a:pt x="0" y="144"/>
                    <a:pt x="0" y="334"/>
                  </a:cubicBezTo>
                  <a:lnTo>
                    <a:pt x="0" y="3859"/>
                  </a:lnTo>
                  <a:lnTo>
                    <a:pt x="477" y="385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97"/>
            <p:cNvSpPr/>
            <p:nvPr/>
          </p:nvSpPr>
          <p:spPr>
            <a:xfrm>
              <a:off x="6972684" y="2068131"/>
              <a:ext cx="82409" cy="87716"/>
            </a:xfrm>
            <a:custGeom>
              <a:rect b="b" l="l" r="r" t="t"/>
              <a:pathLst>
                <a:path extrusionOk="0" h="2942" w="2764">
                  <a:moveTo>
                    <a:pt x="239" y="1"/>
                  </a:moveTo>
                  <a:cubicBezTo>
                    <a:pt x="209" y="1"/>
                    <a:pt x="179" y="13"/>
                    <a:pt x="144" y="37"/>
                  </a:cubicBezTo>
                  <a:lnTo>
                    <a:pt x="1" y="227"/>
                  </a:lnTo>
                  <a:lnTo>
                    <a:pt x="2239" y="2751"/>
                  </a:lnTo>
                  <a:cubicBezTo>
                    <a:pt x="2287" y="2823"/>
                    <a:pt x="2239" y="2942"/>
                    <a:pt x="2144" y="2942"/>
                  </a:cubicBezTo>
                  <a:lnTo>
                    <a:pt x="2620" y="2942"/>
                  </a:lnTo>
                  <a:cubicBezTo>
                    <a:pt x="2716" y="2942"/>
                    <a:pt x="2763" y="2823"/>
                    <a:pt x="2716" y="2728"/>
                  </a:cubicBezTo>
                  <a:lnTo>
                    <a:pt x="334" y="37"/>
                  </a:lnTo>
                  <a:cubicBezTo>
                    <a:pt x="299" y="13"/>
                    <a:pt x="269" y="1"/>
                    <a:pt x="239"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97"/>
            <p:cNvSpPr/>
            <p:nvPr/>
          </p:nvSpPr>
          <p:spPr>
            <a:xfrm>
              <a:off x="6758252" y="1922930"/>
              <a:ext cx="302503" cy="355037"/>
            </a:xfrm>
            <a:custGeom>
              <a:rect b="b" l="l" r="r" t="t"/>
              <a:pathLst>
                <a:path extrusionOk="0" h="11908" w="10146">
                  <a:moveTo>
                    <a:pt x="2668" y="1644"/>
                  </a:moveTo>
                  <a:lnTo>
                    <a:pt x="4907" y="4168"/>
                  </a:lnTo>
                  <a:lnTo>
                    <a:pt x="4121" y="4168"/>
                  </a:lnTo>
                  <a:cubicBezTo>
                    <a:pt x="4049" y="4168"/>
                    <a:pt x="3954" y="4240"/>
                    <a:pt x="3954" y="4359"/>
                  </a:cubicBezTo>
                  <a:lnTo>
                    <a:pt x="3954" y="11503"/>
                  </a:lnTo>
                  <a:lnTo>
                    <a:pt x="1382" y="11503"/>
                  </a:lnTo>
                  <a:lnTo>
                    <a:pt x="1382" y="4359"/>
                  </a:lnTo>
                  <a:cubicBezTo>
                    <a:pt x="1382" y="4264"/>
                    <a:pt x="1311" y="4168"/>
                    <a:pt x="1215" y="4168"/>
                  </a:cubicBezTo>
                  <a:lnTo>
                    <a:pt x="430" y="4168"/>
                  </a:lnTo>
                  <a:lnTo>
                    <a:pt x="2668" y="1644"/>
                  </a:lnTo>
                  <a:close/>
                  <a:moveTo>
                    <a:pt x="5026" y="1"/>
                  </a:moveTo>
                  <a:cubicBezTo>
                    <a:pt x="4954" y="1"/>
                    <a:pt x="4930" y="48"/>
                    <a:pt x="4883" y="72"/>
                  </a:cubicBezTo>
                  <a:lnTo>
                    <a:pt x="4288" y="763"/>
                  </a:lnTo>
                  <a:cubicBezTo>
                    <a:pt x="4240" y="787"/>
                    <a:pt x="4240" y="810"/>
                    <a:pt x="4240" y="834"/>
                  </a:cubicBezTo>
                  <a:cubicBezTo>
                    <a:pt x="4270" y="954"/>
                    <a:pt x="4347" y="1008"/>
                    <a:pt x="4423" y="1008"/>
                  </a:cubicBezTo>
                  <a:cubicBezTo>
                    <a:pt x="4469" y="1008"/>
                    <a:pt x="4514" y="989"/>
                    <a:pt x="4549" y="953"/>
                  </a:cubicBezTo>
                  <a:lnTo>
                    <a:pt x="5050" y="406"/>
                  </a:lnTo>
                  <a:lnTo>
                    <a:pt x="7288" y="2930"/>
                  </a:lnTo>
                  <a:lnTo>
                    <a:pt x="6502" y="2930"/>
                  </a:lnTo>
                  <a:cubicBezTo>
                    <a:pt x="6431" y="2930"/>
                    <a:pt x="6336" y="3001"/>
                    <a:pt x="6336" y="3097"/>
                  </a:cubicBezTo>
                  <a:lnTo>
                    <a:pt x="6336" y="5883"/>
                  </a:lnTo>
                  <a:lnTo>
                    <a:pt x="4835" y="7550"/>
                  </a:lnTo>
                  <a:cubicBezTo>
                    <a:pt x="4764" y="7621"/>
                    <a:pt x="4764" y="7740"/>
                    <a:pt x="4811" y="7860"/>
                  </a:cubicBezTo>
                  <a:cubicBezTo>
                    <a:pt x="4883" y="7955"/>
                    <a:pt x="4954" y="8026"/>
                    <a:pt x="5073" y="8026"/>
                  </a:cubicBezTo>
                  <a:lnTo>
                    <a:pt x="5835" y="8026"/>
                  </a:lnTo>
                  <a:lnTo>
                    <a:pt x="5835" y="11527"/>
                  </a:lnTo>
                  <a:lnTo>
                    <a:pt x="4311" y="11527"/>
                  </a:lnTo>
                  <a:lnTo>
                    <a:pt x="4311" y="4573"/>
                  </a:lnTo>
                  <a:lnTo>
                    <a:pt x="5026" y="4573"/>
                  </a:lnTo>
                  <a:cubicBezTo>
                    <a:pt x="5145" y="4573"/>
                    <a:pt x="5240" y="4502"/>
                    <a:pt x="5288" y="4406"/>
                  </a:cubicBezTo>
                  <a:cubicBezTo>
                    <a:pt x="5359" y="4287"/>
                    <a:pt x="5312" y="4168"/>
                    <a:pt x="5264" y="4097"/>
                  </a:cubicBezTo>
                  <a:lnTo>
                    <a:pt x="3525" y="2120"/>
                  </a:lnTo>
                  <a:lnTo>
                    <a:pt x="4002" y="1596"/>
                  </a:lnTo>
                  <a:cubicBezTo>
                    <a:pt x="4073" y="1525"/>
                    <a:pt x="4073" y="1430"/>
                    <a:pt x="4002" y="1382"/>
                  </a:cubicBezTo>
                  <a:cubicBezTo>
                    <a:pt x="3978" y="1334"/>
                    <a:pt x="3930" y="1311"/>
                    <a:pt x="3880" y="1311"/>
                  </a:cubicBezTo>
                  <a:cubicBezTo>
                    <a:pt x="3829" y="1311"/>
                    <a:pt x="3775" y="1334"/>
                    <a:pt x="3740" y="1382"/>
                  </a:cubicBezTo>
                  <a:lnTo>
                    <a:pt x="3287" y="1882"/>
                  </a:lnTo>
                  <a:lnTo>
                    <a:pt x="2882" y="1430"/>
                  </a:lnTo>
                  <a:cubicBezTo>
                    <a:pt x="2859" y="1406"/>
                    <a:pt x="2811" y="1382"/>
                    <a:pt x="2787" y="1382"/>
                  </a:cubicBezTo>
                  <a:cubicBezTo>
                    <a:pt x="2740" y="1354"/>
                    <a:pt x="2690" y="1341"/>
                    <a:pt x="2641" y="1341"/>
                  </a:cubicBezTo>
                  <a:cubicBezTo>
                    <a:pt x="2567" y="1341"/>
                    <a:pt x="2497" y="1372"/>
                    <a:pt x="2454" y="1430"/>
                  </a:cubicBezTo>
                  <a:lnTo>
                    <a:pt x="72" y="4121"/>
                  </a:lnTo>
                  <a:cubicBezTo>
                    <a:pt x="1" y="4192"/>
                    <a:pt x="1" y="4335"/>
                    <a:pt x="49" y="4454"/>
                  </a:cubicBezTo>
                  <a:cubicBezTo>
                    <a:pt x="120" y="4526"/>
                    <a:pt x="191" y="4597"/>
                    <a:pt x="310" y="4597"/>
                  </a:cubicBezTo>
                  <a:lnTo>
                    <a:pt x="1025" y="4597"/>
                  </a:lnTo>
                  <a:lnTo>
                    <a:pt x="1025" y="11741"/>
                  </a:lnTo>
                  <a:cubicBezTo>
                    <a:pt x="1025" y="11837"/>
                    <a:pt x="1120" y="11908"/>
                    <a:pt x="1215" y="11908"/>
                  </a:cubicBezTo>
                  <a:lnTo>
                    <a:pt x="8931" y="11908"/>
                  </a:lnTo>
                  <a:cubicBezTo>
                    <a:pt x="9003" y="11908"/>
                    <a:pt x="9098" y="11837"/>
                    <a:pt x="9098" y="11741"/>
                  </a:cubicBezTo>
                  <a:lnTo>
                    <a:pt x="9098" y="10312"/>
                  </a:lnTo>
                  <a:cubicBezTo>
                    <a:pt x="9098" y="10217"/>
                    <a:pt x="9050" y="10170"/>
                    <a:pt x="8955" y="10122"/>
                  </a:cubicBezTo>
                  <a:cubicBezTo>
                    <a:pt x="8943" y="10119"/>
                    <a:pt x="8931" y="10118"/>
                    <a:pt x="8919" y="10118"/>
                  </a:cubicBezTo>
                  <a:cubicBezTo>
                    <a:pt x="8817" y="10118"/>
                    <a:pt x="8741" y="10206"/>
                    <a:pt x="8741" y="10312"/>
                  </a:cubicBezTo>
                  <a:lnTo>
                    <a:pt x="8741" y="11598"/>
                  </a:lnTo>
                  <a:lnTo>
                    <a:pt x="6193" y="11598"/>
                  </a:lnTo>
                  <a:lnTo>
                    <a:pt x="6193" y="7907"/>
                  </a:lnTo>
                  <a:cubicBezTo>
                    <a:pt x="6193" y="7812"/>
                    <a:pt x="6097" y="7717"/>
                    <a:pt x="6002" y="7717"/>
                  </a:cubicBezTo>
                  <a:lnTo>
                    <a:pt x="5192" y="7717"/>
                  </a:lnTo>
                  <a:lnTo>
                    <a:pt x="7431" y="5192"/>
                  </a:lnTo>
                  <a:lnTo>
                    <a:pt x="9670" y="7717"/>
                  </a:lnTo>
                  <a:lnTo>
                    <a:pt x="8884" y="7717"/>
                  </a:lnTo>
                  <a:cubicBezTo>
                    <a:pt x="8812" y="7717"/>
                    <a:pt x="8717" y="7812"/>
                    <a:pt x="8717" y="7907"/>
                  </a:cubicBezTo>
                  <a:lnTo>
                    <a:pt x="8717" y="9503"/>
                  </a:lnTo>
                  <a:cubicBezTo>
                    <a:pt x="8717" y="9598"/>
                    <a:pt x="8765" y="9646"/>
                    <a:pt x="8860" y="9693"/>
                  </a:cubicBezTo>
                  <a:cubicBezTo>
                    <a:pt x="8872" y="9696"/>
                    <a:pt x="8884" y="9697"/>
                    <a:pt x="8896" y="9697"/>
                  </a:cubicBezTo>
                  <a:cubicBezTo>
                    <a:pt x="8998" y="9697"/>
                    <a:pt x="9074" y="9609"/>
                    <a:pt x="9074" y="9503"/>
                  </a:cubicBezTo>
                  <a:lnTo>
                    <a:pt x="9074" y="8050"/>
                  </a:lnTo>
                  <a:lnTo>
                    <a:pt x="9789" y="8050"/>
                  </a:lnTo>
                  <a:cubicBezTo>
                    <a:pt x="9884" y="8050"/>
                    <a:pt x="10003" y="7979"/>
                    <a:pt x="10051" y="7907"/>
                  </a:cubicBezTo>
                  <a:cubicBezTo>
                    <a:pt x="10146" y="7740"/>
                    <a:pt x="10122" y="7598"/>
                    <a:pt x="10027" y="7502"/>
                  </a:cubicBezTo>
                  <a:lnTo>
                    <a:pt x="7645" y="4835"/>
                  </a:lnTo>
                  <a:cubicBezTo>
                    <a:pt x="7622" y="4787"/>
                    <a:pt x="7574" y="4764"/>
                    <a:pt x="7550" y="4764"/>
                  </a:cubicBezTo>
                  <a:cubicBezTo>
                    <a:pt x="7510" y="4748"/>
                    <a:pt x="7468" y="4740"/>
                    <a:pt x="7427" y="4740"/>
                  </a:cubicBezTo>
                  <a:cubicBezTo>
                    <a:pt x="7344" y="4740"/>
                    <a:pt x="7264" y="4772"/>
                    <a:pt x="7217" y="4835"/>
                  </a:cubicBezTo>
                  <a:lnTo>
                    <a:pt x="6693" y="5454"/>
                  </a:lnTo>
                  <a:lnTo>
                    <a:pt x="6693" y="3263"/>
                  </a:lnTo>
                  <a:lnTo>
                    <a:pt x="7407" y="3263"/>
                  </a:lnTo>
                  <a:cubicBezTo>
                    <a:pt x="7526" y="3263"/>
                    <a:pt x="7622" y="3192"/>
                    <a:pt x="7669" y="3097"/>
                  </a:cubicBezTo>
                  <a:cubicBezTo>
                    <a:pt x="7741" y="2978"/>
                    <a:pt x="7693" y="2859"/>
                    <a:pt x="7645" y="2787"/>
                  </a:cubicBezTo>
                  <a:lnTo>
                    <a:pt x="5264" y="96"/>
                  </a:lnTo>
                  <a:cubicBezTo>
                    <a:pt x="5192" y="25"/>
                    <a:pt x="5121" y="1"/>
                    <a:pt x="50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8" name="Google Shape;14818;p97"/>
          <p:cNvGrpSpPr/>
          <p:nvPr/>
        </p:nvGrpSpPr>
        <p:grpSpPr>
          <a:xfrm>
            <a:off x="7736880" y="1922930"/>
            <a:ext cx="354351" cy="353636"/>
            <a:chOff x="7393967" y="1922930"/>
            <a:chExt cx="354351" cy="353636"/>
          </a:xfrm>
        </p:grpSpPr>
        <p:sp>
          <p:nvSpPr>
            <p:cNvPr id="14819" name="Google Shape;14819;p97"/>
            <p:cNvSpPr/>
            <p:nvPr/>
          </p:nvSpPr>
          <p:spPr>
            <a:xfrm>
              <a:off x="7399662" y="2225407"/>
              <a:ext cx="90190" cy="45468"/>
            </a:xfrm>
            <a:custGeom>
              <a:rect b="b" l="l" r="r" t="t"/>
              <a:pathLst>
                <a:path extrusionOk="0" h="1525" w="3025">
                  <a:moveTo>
                    <a:pt x="167" y="1"/>
                  </a:moveTo>
                  <a:cubicBezTo>
                    <a:pt x="95" y="1"/>
                    <a:pt x="0" y="96"/>
                    <a:pt x="0" y="191"/>
                  </a:cubicBezTo>
                  <a:lnTo>
                    <a:pt x="0" y="1358"/>
                  </a:lnTo>
                  <a:cubicBezTo>
                    <a:pt x="0" y="1453"/>
                    <a:pt x="95" y="1525"/>
                    <a:pt x="167" y="1525"/>
                  </a:cubicBezTo>
                  <a:lnTo>
                    <a:pt x="2858" y="1525"/>
                  </a:lnTo>
                  <a:cubicBezTo>
                    <a:pt x="2953" y="1525"/>
                    <a:pt x="3001"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97"/>
            <p:cNvSpPr/>
            <p:nvPr/>
          </p:nvSpPr>
          <p:spPr>
            <a:xfrm>
              <a:off x="7525334" y="2225407"/>
              <a:ext cx="90906" cy="45468"/>
            </a:xfrm>
            <a:custGeom>
              <a:rect b="b" l="l" r="r" t="t"/>
              <a:pathLst>
                <a:path extrusionOk="0" h="1525" w="3049">
                  <a:moveTo>
                    <a:pt x="191" y="1"/>
                  </a:moveTo>
                  <a:cubicBezTo>
                    <a:pt x="96" y="1"/>
                    <a:pt x="0" y="96"/>
                    <a:pt x="0" y="191"/>
                  </a:cubicBezTo>
                  <a:lnTo>
                    <a:pt x="0" y="1358"/>
                  </a:lnTo>
                  <a:cubicBezTo>
                    <a:pt x="0" y="1453"/>
                    <a:pt x="96" y="1525"/>
                    <a:pt x="191" y="1525"/>
                  </a:cubicBezTo>
                  <a:lnTo>
                    <a:pt x="2858" y="1525"/>
                  </a:lnTo>
                  <a:cubicBezTo>
                    <a:pt x="2953" y="1525"/>
                    <a:pt x="3049" y="1453"/>
                    <a:pt x="3049" y="1358"/>
                  </a:cubicBezTo>
                  <a:lnTo>
                    <a:pt x="3049" y="191"/>
                  </a:lnTo>
                  <a:cubicBezTo>
                    <a:pt x="3049"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97"/>
            <p:cNvSpPr/>
            <p:nvPr/>
          </p:nvSpPr>
          <p:spPr>
            <a:xfrm>
              <a:off x="7651721" y="2225407"/>
              <a:ext cx="90190" cy="45468"/>
            </a:xfrm>
            <a:custGeom>
              <a:rect b="b" l="l" r="r" t="t"/>
              <a:pathLst>
                <a:path extrusionOk="0" h="1525" w="3025">
                  <a:moveTo>
                    <a:pt x="167" y="1"/>
                  </a:moveTo>
                  <a:cubicBezTo>
                    <a:pt x="96" y="1"/>
                    <a:pt x="0" y="96"/>
                    <a:pt x="0" y="191"/>
                  </a:cubicBezTo>
                  <a:lnTo>
                    <a:pt x="0" y="1358"/>
                  </a:lnTo>
                  <a:cubicBezTo>
                    <a:pt x="0" y="1453"/>
                    <a:pt x="96" y="1525"/>
                    <a:pt x="167" y="1525"/>
                  </a:cubicBezTo>
                  <a:lnTo>
                    <a:pt x="2858" y="1525"/>
                  </a:lnTo>
                  <a:cubicBezTo>
                    <a:pt x="2977" y="1525"/>
                    <a:pt x="3025"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97"/>
            <p:cNvSpPr/>
            <p:nvPr/>
          </p:nvSpPr>
          <p:spPr>
            <a:xfrm>
              <a:off x="7399662" y="2113241"/>
              <a:ext cx="90190" cy="45468"/>
            </a:xfrm>
            <a:custGeom>
              <a:rect b="b" l="l" r="r" t="t"/>
              <a:pathLst>
                <a:path extrusionOk="0" h="1525" w="3025">
                  <a:moveTo>
                    <a:pt x="167" y="0"/>
                  </a:moveTo>
                  <a:cubicBezTo>
                    <a:pt x="95" y="0"/>
                    <a:pt x="0" y="95"/>
                    <a:pt x="0" y="167"/>
                  </a:cubicBezTo>
                  <a:lnTo>
                    <a:pt x="0" y="1334"/>
                  </a:lnTo>
                  <a:cubicBezTo>
                    <a:pt x="0" y="1429"/>
                    <a:pt x="95" y="1524"/>
                    <a:pt x="167" y="1524"/>
                  </a:cubicBezTo>
                  <a:lnTo>
                    <a:pt x="2858" y="1524"/>
                  </a:lnTo>
                  <a:cubicBezTo>
                    <a:pt x="2953" y="1524"/>
                    <a:pt x="3001"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97"/>
            <p:cNvSpPr/>
            <p:nvPr/>
          </p:nvSpPr>
          <p:spPr>
            <a:xfrm>
              <a:off x="7525334" y="2113241"/>
              <a:ext cx="90906" cy="45468"/>
            </a:xfrm>
            <a:custGeom>
              <a:rect b="b" l="l" r="r" t="t"/>
              <a:pathLst>
                <a:path extrusionOk="0" h="1525" w="3049">
                  <a:moveTo>
                    <a:pt x="191" y="0"/>
                  </a:moveTo>
                  <a:cubicBezTo>
                    <a:pt x="96" y="0"/>
                    <a:pt x="0" y="95"/>
                    <a:pt x="0" y="167"/>
                  </a:cubicBezTo>
                  <a:lnTo>
                    <a:pt x="0" y="1334"/>
                  </a:lnTo>
                  <a:cubicBezTo>
                    <a:pt x="0" y="1429"/>
                    <a:pt x="96" y="1524"/>
                    <a:pt x="191" y="1524"/>
                  </a:cubicBezTo>
                  <a:lnTo>
                    <a:pt x="2858" y="1524"/>
                  </a:lnTo>
                  <a:cubicBezTo>
                    <a:pt x="2953" y="1524"/>
                    <a:pt x="3049" y="1453"/>
                    <a:pt x="3049" y="1334"/>
                  </a:cubicBezTo>
                  <a:lnTo>
                    <a:pt x="3049" y="167"/>
                  </a:lnTo>
                  <a:cubicBezTo>
                    <a:pt x="3049"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97"/>
            <p:cNvSpPr/>
            <p:nvPr/>
          </p:nvSpPr>
          <p:spPr>
            <a:xfrm>
              <a:off x="7651721" y="2113241"/>
              <a:ext cx="90190" cy="45468"/>
            </a:xfrm>
            <a:custGeom>
              <a:rect b="b" l="l" r="r" t="t"/>
              <a:pathLst>
                <a:path extrusionOk="0" h="1525" w="3025">
                  <a:moveTo>
                    <a:pt x="167" y="0"/>
                  </a:moveTo>
                  <a:cubicBezTo>
                    <a:pt x="96" y="0"/>
                    <a:pt x="0" y="95"/>
                    <a:pt x="0" y="167"/>
                  </a:cubicBezTo>
                  <a:lnTo>
                    <a:pt x="0" y="1334"/>
                  </a:lnTo>
                  <a:cubicBezTo>
                    <a:pt x="0" y="1429"/>
                    <a:pt x="96" y="1524"/>
                    <a:pt x="167" y="1524"/>
                  </a:cubicBezTo>
                  <a:lnTo>
                    <a:pt x="2858" y="1524"/>
                  </a:lnTo>
                  <a:cubicBezTo>
                    <a:pt x="2977" y="1524"/>
                    <a:pt x="3025"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97"/>
            <p:cNvSpPr/>
            <p:nvPr/>
          </p:nvSpPr>
          <p:spPr>
            <a:xfrm>
              <a:off x="7489108" y="1928625"/>
              <a:ext cx="164042" cy="77430"/>
            </a:xfrm>
            <a:custGeom>
              <a:rect b="b" l="l" r="r" t="t"/>
              <a:pathLst>
                <a:path extrusionOk="0" h="2597" w="5502">
                  <a:moveTo>
                    <a:pt x="191" y="0"/>
                  </a:moveTo>
                  <a:cubicBezTo>
                    <a:pt x="96" y="0"/>
                    <a:pt x="1" y="96"/>
                    <a:pt x="1" y="167"/>
                  </a:cubicBezTo>
                  <a:lnTo>
                    <a:pt x="1" y="2406"/>
                  </a:lnTo>
                  <a:cubicBezTo>
                    <a:pt x="1" y="2501"/>
                    <a:pt x="96" y="2596"/>
                    <a:pt x="191" y="2596"/>
                  </a:cubicBezTo>
                  <a:lnTo>
                    <a:pt x="5311" y="2596"/>
                  </a:lnTo>
                  <a:cubicBezTo>
                    <a:pt x="5431" y="2596"/>
                    <a:pt x="5478" y="2501"/>
                    <a:pt x="5502" y="2406"/>
                  </a:cubicBezTo>
                  <a:lnTo>
                    <a:pt x="5502" y="167"/>
                  </a:lnTo>
                  <a:cubicBezTo>
                    <a:pt x="5502" y="72"/>
                    <a:pt x="5431" y="0"/>
                    <a:pt x="533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97"/>
            <p:cNvSpPr/>
            <p:nvPr/>
          </p:nvSpPr>
          <p:spPr>
            <a:xfrm>
              <a:off x="7469937" y="2225407"/>
              <a:ext cx="19201" cy="45468"/>
            </a:xfrm>
            <a:custGeom>
              <a:rect b="b" l="l" r="r" t="t"/>
              <a:pathLst>
                <a:path extrusionOk="0" h="1525" w="644">
                  <a:moveTo>
                    <a:pt x="1" y="1"/>
                  </a:moveTo>
                  <a:cubicBezTo>
                    <a:pt x="72" y="1"/>
                    <a:pt x="168" y="96"/>
                    <a:pt x="168" y="191"/>
                  </a:cubicBezTo>
                  <a:lnTo>
                    <a:pt x="168" y="1358"/>
                  </a:lnTo>
                  <a:cubicBezTo>
                    <a:pt x="168" y="1453"/>
                    <a:pt x="72" y="1525"/>
                    <a:pt x="1" y="1525"/>
                  </a:cubicBezTo>
                  <a:lnTo>
                    <a:pt x="477" y="1525"/>
                  </a:lnTo>
                  <a:cubicBezTo>
                    <a:pt x="549" y="1525"/>
                    <a:pt x="644" y="1430"/>
                    <a:pt x="644" y="1358"/>
                  </a:cubicBezTo>
                  <a:lnTo>
                    <a:pt x="644" y="191"/>
                  </a:lnTo>
                  <a:cubicBezTo>
                    <a:pt x="644" y="96"/>
                    <a:pt x="549"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97"/>
            <p:cNvSpPr/>
            <p:nvPr/>
          </p:nvSpPr>
          <p:spPr>
            <a:xfrm>
              <a:off x="7595638" y="2225407"/>
              <a:ext cx="19887" cy="45468"/>
            </a:xfrm>
            <a:custGeom>
              <a:rect b="b" l="l" r="r" t="t"/>
              <a:pathLst>
                <a:path extrusionOk="0" h="1525" w="667">
                  <a:moveTo>
                    <a:pt x="0" y="1"/>
                  </a:moveTo>
                  <a:cubicBezTo>
                    <a:pt x="95" y="1"/>
                    <a:pt x="191" y="96"/>
                    <a:pt x="191" y="191"/>
                  </a:cubicBezTo>
                  <a:lnTo>
                    <a:pt x="191" y="1358"/>
                  </a:lnTo>
                  <a:cubicBezTo>
                    <a:pt x="191" y="1453"/>
                    <a:pt x="95" y="1525"/>
                    <a:pt x="0" y="1525"/>
                  </a:cubicBezTo>
                  <a:lnTo>
                    <a:pt x="476" y="1525"/>
                  </a:lnTo>
                  <a:cubicBezTo>
                    <a:pt x="572" y="1525"/>
                    <a:pt x="667" y="1430"/>
                    <a:pt x="667" y="1358"/>
                  </a:cubicBezTo>
                  <a:lnTo>
                    <a:pt x="667" y="191"/>
                  </a:lnTo>
                  <a:cubicBezTo>
                    <a:pt x="667" y="96"/>
                    <a:pt x="595"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97"/>
            <p:cNvSpPr/>
            <p:nvPr/>
          </p:nvSpPr>
          <p:spPr>
            <a:xfrm>
              <a:off x="7722711" y="2225407"/>
              <a:ext cx="19201" cy="45468"/>
            </a:xfrm>
            <a:custGeom>
              <a:rect b="b" l="l" r="r" t="t"/>
              <a:pathLst>
                <a:path extrusionOk="0" h="1525" w="644">
                  <a:moveTo>
                    <a:pt x="1" y="1"/>
                  </a:moveTo>
                  <a:cubicBezTo>
                    <a:pt x="96" y="1"/>
                    <a:pt x="168" y="96"/>
                    <a:pt x="168" y="191"/>
                  </a:cubicBezTo>
                  <a:lnTo>
                    <a:pt x="168" y="1358"/>
                  </a:lnTo>
                  <a:cubicBezTo>
                    <a:pt x="168" y="1453"/>
                    <a:pt x="96" y="1525"/>
                    <a:pt x="1" y="1525"/>
                  </a:cubicBezTo>
                  <a:lnTo>
                    <a:pt x="477" y="1525"/>
                  </a:lnTo>
                  <a:cubicBezTo>
                    <a:pt x="572" y="1525"/>
                    <a:pt x="644" y="1430"/>
                    <a:pt x="644" y="1358"/>
                  </a:cubicBezTo>
                  <a:lnTo>
                    <a:pt x="644" y="191"/>
                  </a:lnTo>
                  <a:cubicBezTo>
                    <a:pt x="644" y="96"/>
                    <a:pt x="596"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97"/>
            <p:cNvSpPr/>
            <p:nvPr/>
          </p:nvSpPr>
          <p:spPr>
            <a:xfrm>
              <a:off x="7469937" y="2113927"/>
              <a:ext cx="19201" cy="45468"/>
            </a:xfrm>
            <a:custGeom>
              <a:rect b="b" l="l" r="r" t="t"/>
              <a:pathLst>
                <a:path extrusionOk="0" h="1525" w="644">
                  <a:moveTo>
                    <a:pt x="1" y="1"/>
                  </a:moveTo>
                  <a:cubicBezTo>
                    <a:pt x="72" y="1"/>
                    <a:pt x="168" y="96"/>
                    <a:pt x="168" y="168"/>
                  </a:cubicBezTo>
                  <a:lnTo>
                    <a:pt x="168" y="1334"/>
                  </a:lnTo>
                  <a:cubicBezTo>
                    <a:pt x="168" y="1430"/>
                    <a:pt x="72" y="1525"/>
                    <a:pt x="1" y="1525"/>
                  </a:cubicBezTo>
                  <a:lnTo>
                    <a:pt x="477" y="1525"/>
                  </a:lnTo>
                  <a:cubicBezTo>
                    <a:pt x="549" y="1525"/>
                    <a:pt x="644" y="1430"/>
                    <a:pt x="644" y="1334"/>
                  </a:cubicBezTo>
                  <a:lnTo>
                    <a:pt x="644" y="168"/>
                  </a:lnTo>
                  <a:cubicBezTo>
                    <a:pt x="644" y="72"/>
                    <a:pt x="549"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97"/>
            <p:cNvSpPr/>
            <p:nvPr/>
          </p:nvSpPr>
          <p:spPr>
            <a:xfrm>
              <a:off x="7595638" y="2113927"/>
              <a:ext cx="19887" cy="45468"/>
            </a:xfrm>
            <a:custGeom>
              <a:rect b="b" l="l" r="r" t="t"/>
              <a:pathLst>
                <a:path extrusionOk="0" h="1525" w="667">
                  <a:moveTo>
                    <a:pt x="0" y="1"/>
                  </a:moveTo>
                  <a:cubicBezTo>
                    <a:pt x="95" y="1"/>
                    <a:pt x="191" y="96"/>
                    <a:pt x="191" y="168"/>
                  </a:cubicBezTo>
                  <a:lnTo>
                    <a:pt x="191" y="1334"/>
                  </a:lnTo>
                  <a:cubicBezTo>
                    <a:pt x="191" y="1430"/>
                    <a:pt x="95" y="1525"/>
                    <a:pt x="0" y="1525"/>
                  </a:cubicBezTo>
                  <a:lnTo>
                    <a:pt x="476" y="1525"/>
                  </a:lnTo>
                  <a:cubicBezTo>
                    <a:pt x="572" y="1525"/>
                    <a:pt x="667" y="1430"/>
                    <a:pt x="667" y="1334"/>
                  </a:cubicBezTo>
                  <a:lnTo>
                    <a:pt x="667" y="168"/>
                  </a:lnTo>
                  <a:cubicBezTo>
                    <a:pt x="667" y="72"/>
                    <a:pt x="595"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97"/>
            <p:cNvSpPr/>
            <p:nvPr/>
          </p:nvSpPr>
          <p:spPr>
            <a:xfrm>
              <a:off x="7722711" y="2113927"/>
              <a:ext cx="19201" cy="45468"/>
            </a:xfrm>
            <a:custGeom>
              <a:rect b="b" l="l" r="r" t="t"/>
              <a:pathLst>
                <a:path extrusionOk="0" h="1525" w="644">
                  <a:moveTo>
                    <a:pt x="1" y="1"/>
                  </a:moveTo>
                  <a:cubicBezTo>
                    <a:pt x="96" y="1"/>
                    <a:pt x="168" y="96"/>
                    <a:pt x="168" y="168"/>
                  </a:cubicBezTo>
                  <a:lnTo>
                    <a:pt x="168" y="1334"/>
                  </a:lnTo>
                  <a:cubicBezTo>
                    <a:pt x="168" y="1430"/>
                    <a:pt x="96" y="1525"/>
                    <a:pt x="1" y="1525"/>
                  </a:cubicBezTo>
                  <a:lnTo>
                    <a:pt x="477" y="1525"/>
                  </a:lnTo>
                  <a:cubicBezTo>
                    <a:pt x="572" y="1525"/>
                    <a:pt x="644" y="1430"/>
                    <a:pt x="644" y="1334"/>
                  </a:cubicBezTo>
                  <a:lnTo>
                    <a:pt x="644" y="168"/>
                  </a:lnTo>
                  <a:cubicBezTo>
                    <a:pt x="644" y="72"/>
                    <a:pt x="596"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97"/>
            <p:cNvSpPr/>
            <p:nvPr/>
          </p:nvSpPr>
          <p:spPr>
            <a:xfrm>
              <a:off x="7633265" y="1928625"/>
              <a:ext cx="19201" cy="77430"/>
            </a:xfrm>
            <a:custGeom>
              <a:rect b="b" l="l" r="r" t="t"/>
              <a:pathLst>
                <a:path extrusionOk="0" h="2597" w="644">
                  <a:moveTo>
                    <a:pt x="0" y="0"/>
                  </a:moveTo>
                  <a:cubicBezTo>
                    <a:pt x="72" y="0"/>
                    <a:pt x="167" y="96"/>
                    <a:pt x="167" y="167"/>
                  </a:cubicBezTo>
                  <a:lnTo>
                    <a:pt x="167" y="2406"/>
                  </a:lnTo>
                  <a:cubicBezTo>
                    <a:pt x="167" y="2501"/>
                    <a:pt x="72" y="2596"/>
                    <a:pt x="0" y="2596"/>
                  </a:cubicBezTo>
                  <a:lnTo>
                    <a:pt x="476" y="2596"/>
                  </a:lnTo>
                  <a:cubicBezTo>
                    <a:pt x="548" y="2596"/>
                    <a:pt x="643" y="2501"/>
                    <a:pt x="643" y="2406"/>
                  </a:cubicBezTo>
                  <a:lnTo>
                    <a:pt x="643" y="167"/>
                  </a:lnTo>
                  <a:cubicBezTo>
                    <a:pt x="643" y="96"/>
                    <a:pt x="596"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97"/>
            <p:cNvSpPr/>
            <p:nvPr/>
          </p:nvSpPr>
          <p:spPr>
            <a:xfrm>
              <a:off x="7528882" y="1949913"/>
              <a:ext cx="83810" cy="10674"/>
            </a:xfrm>
            <a:custGeom>
              <a:rect b="b" l="l" r="r" t="t"/>
              <a:pathLst>
                <a:path extrusionOk="0" h="358" w="2811">
                  <a:moveTo>
                    <a:pt x="215" y="1"/>
                  </a:moveTo>
                  <a:cubicBezTo>
                    <a:pt x="120" y="1"/>
                    <a:pt x="72" y="48"/>
                    <a:pt x="48" y="144"/>
                  </a:cubicBezTo>
                  <a:cubicBezTo>
                    <a:pt x="0" y="263"/>
                    <a:pt x="96" y="358"/>
                    <a:pt x="215" y="358"/>
                  </a:cubicBezTo>
                  <a:lnTo>
                    <a:pt x="2596" y="358"/>
                  </a:lnTo>
                  <a:cubicBezTo>
                    <a:pt x="2715" y="358"/>
                    <a:pt x="2811" y="263"/>
                    <a:pt x="2763" y="144"/>
                  </a:cubicBezTo>
                  <a:cubicBezTo>
                    <a:pt x="2739" y="48"/>
                    <a:pt x="2668" y="1"/>
                    <a:pt x="2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97"/>
            <p:cNvSpPr/>
            <p:nvPr/>
          </p:nvSpPr>
          <p:spPr>
            <a:xfrm>
              <a:off x="7546622" y="1972632"/>
              <a:ext cx="46899" cy="10704"/>
            </a:xfrm>
            <a:custGeom>
              <a:rect b="b" l="l" r="r" t="t"/>
              <a:pathLst>
                <a:path extrusionOk="0" h="359" w="1573">
                  <a:moveTo>
                    <a:pt x="215" y="1"/>
                  </a:moveTo>
                  <a:cubicBezTo>
                    <a:pt x="96" y="1"/>
                    <a:pt x="1" y="96"/>
                    <a:pt x="48" y="215"/>
                  </a:cubicBezTo>
                  <a:cubicBezTo>
                    <a:pt x="72" y="310"/>
                    <a:pt x="120" y="358"/>
                    <a:pt x="215" y="358"/>
                  </a:cubicBezTo>
                  <a:lnTo>
                    <a:pt x="1382" y="358"/>
                  </a:lnTo>
                  <a:cubicBezTo>
                    <a:pt x="1477" y="358"/>
                    <a:pt x="1525" y="310"/>
                    <a:pt x="1549" y="215"/>
                  </a:cubicBezTo>
                  <a:cubicBezTo>
                    <a:pt x="1573" y="96"/>
                    <a:pt x="1501"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97"/>
            <p:cNvSpPr/>
            <p:nvPr/>
          </p:nvSpPr>
          <p:spPr>
            <a:xfrm>
              <a:off x="7393967" y="1922930"/>
              <a:ext cx="354351" cy="353636"/>
            </a:xfrm>
            <a:custGeom>
              <a:rect b="b" l="l" r="r" t="t"/>
              <a:pathLst>
                <a:path extrusionOk="0" h="11861" w="11885">
                  <a:moveTo>
                    <a:pt x="3025" y="6550"/>
                  </a:moveTo>
                  <a:lnTo>
                    <a:pt x="3025" y="7717"/>
                  </a:lnTo>
                  <a:lnTo>
                    <a:pt x="334" y="7717"/>
                  </a:lnTo>
                  <a:lnTo>
                    <a:pt x="334" y="6550"/>
                  </a:lnTo>
                  <a:close/>
                  <a:moveTo>
                    <a:pt x="7264" y="6550"/>
                  </a:moveTo>
                  <a:lnTo>
                    <a:pt x="7264" y="7717"/>
                  </a:lnTo>
                  <a:lnTo>
                    <a:pt x="4597" y="7717"/>
                  </a:lnTo>
                  <a:lnTo>
                    <a:pt x="4597" y="6550"/>
                  </a:lnTo>
                  <a:close/>
                  <a:moveTo>
                    <a:pt x="11527" y="6550"/>
                  </a:moveTo>
                  <a:lnTo>
                    <a:pt x="11527" y="7717"/>
                  </a:lnTo>
                  <a:lnTo>
                    <a:pt x="8860" y="7717"/>
                  </a:lnTo>
                  <a:lnTo>
                    <a:pt x="8860" y="6550"/>
                  </a:lnTo>
                  <a:close/>
                  <a:moveTo>
                    <a:pt x="7240" y="10312"/>
                  </a:moveTo>
                  <a:lnTo>
                    <a:pt x="7240" y="11456"/>
                  </a:lnTo>
                  <a:lnTo>
                    <a:pt x="4573" y="11456"/>
                  </a:lnTo>
                  <a:lnTo>
                    <a:pt x="4573" y="10312"/>
                  </a:lnTo>
                  <a:close/>
                  <a:moveTo>
                    <a:pt x="11527" y="10312"/>
                  </a:moveTo>
                  <a:lnTo>
                    <a:pt x="11527" y="11456"/>
                  </a:lnTo>
                  <a:lnTo>
                    <a:pt x="8860" y="11456"/>
                  </a:lnTo>
                  <a:lnTo>
                    <a:pt x="8860" y="10312"/>
                  </a:lnTo>
                  <a:close/>
                  <a:moveTo>
                    <a:pt x="3382" y="1"/>
                  </a:moveTo>
                  <a:cubicBezTo>
                    <a:pt x="3192" y="1"/>
                    <a:pt x="3049" y="358"/>
                    <a:pt x="3049" y="358"/>
                  </a:cubicBezTo>
                  <a:lnTo>
                    <a:pt x="3049" y="2597"/>
                  </a:lnTo>
                  <a:cubicBezTo>
                    <a:pt x="3049" y="2763"/>
                    <a:pt x="3192" y="2954"/>
                    <a:pt x="3406" y="2954"/>
                  </a:cubicBezTo>
                  <a:lnTo>
                    <a:pt x="5788" y="2954"/>
                  </a:lnTo>
                  <a:lnTo>
                    <a:pt x="5788" y="4502"/>
                  </a:lnTo>
                  <a:lnTo>
                    <a:pt x="2001" y="4502"/>
                  </a:lnTo>
                  <a:cubicBezTo>
                    <a:pt x="1739" y="4502"/>
                    <a:pt x="1525" y="4716"/>
                    <a:pt x="1525" y="4978"/>
                  </a:cubicBezTo>
                  <a:lnTo>
                    <a:pt x="1525" y="6264"/>
                  </a:lnTo>
                  <a:lnTo>
                    <a:pt x="358" y="6264"/>
                  </a:lnTo>
                  <a:cubicBezTo>
                    <a:pt x="191" y="6264"/>
                    <a:pt x="1" y="6407"/>
                    <a:pt x="1" y="6621"/>
                  </a:cubicBezTo>
                  <a:lnTo>
                    <a:pt x="1" y="7740"/>
                  </a:lnTo>
                  <a:cubicBezTo>
                    <a:pt x="1" y="7931"/>
                    <a:pt x="167" y="8098"/>
                    <a:pt x="358" y="8098"/>
                  </a:cubicBezTo>
                  <a:lnTo>
                    <a:pt x="1525" y="8098"/>
                  </a:lnTo>
                  <a:lnTo>
                    <a:pt x="1525" y="10003"/>
                  </a:lnTo>
                  <a:lnTo>
                    <a:pt x="358" y="10003"/>
                  </a:lnTo>
                  <a:cubicBezTo>
                    <a:pt x="191" y="10003"/>
                    <a:pt x="1" y="10146"/>
                    <a:pt x="1" y="10360"/>
                  </a:cubicBezTo>
                  <a:lnTo>
                    <a:pt x="1" y="11670"/>
                  </a:lnTo>
                  <a:cubicBezTo>
                    <a:pt x="1" y="11765"/>
                    <a:pt x="96" y="11860"/>
                    <a:pt x="191" y="11860"/>
                  </a:cubicBezTo>
                  <a:lnTo>
                    <a:pt x="1025" y="11860"/>
                  </a:lnTo>
                  <a:cubicBezTo>
                    <a:pt x="1049" y="11860"/>
                    <a:pt x="1072" y="11860"/>
                    <a:pt x="1072" y="11837"/>
                  </a:cubicBezTo>
                  <a:cubicBezTo>
                    <a:pt x="1191" y="11670"/>
                    <a:pt x="1120" y="11503"/>
                    <a:pt x="953" y="11503"/>
                  </a:cubicBezTo>
                  <a:lnTo>
                    <a:pt x="334" y="11503"/>
                  </a:lnTo>
                  <a:lnTo>
                    <a:pt x="334" y="10336"/>
                  </a:lnTo>
                  <a:lnTo>
                    <a:pt x="3025" y="10336"/>
                  </a:lnTo>
                  <a:lnTo>
                    <a:pt x="3025" y="11503"/>
                  </a:lnTo>
                  <a:lnTo>
                    <a:pt x="1763" y="11503"/>
                  </a:lnTo>
                  <a:cubicBezTo>
                    <a:pt x="1668" y="11503"/>
                    <a:pt x="1620" y="11551"/>
                    <a:pt x="1596" y="11646"/>
                  </a:cubicBezTo>
                  <a:cubicBezTo>
                    <a:pt x="1549" y="11765"/>
                    <a:pt x="1644" y="11860"/>
                    <a:pt x="1763" y="11860"/>
                  </a:cubicBezTo>
                  <a:lnTo>
                    <a:pt x="3049" y="11860"/>
                  </a:lnTo>
                  <a:cubicBezTo>
                    <a:pt x="3216" y="11860"/>
                    <a:pt x="3406" y="11717"/>
                    <a:pt x="3406" y="11503"/>
                  </a:cubicBezTo>
                  <a:lnTo>
                    <a:pt x="3406" y="10336"/>
                  </a:lnTo>
                  <a:cubicBezTo>
                    <a:pt x="3406" y="10146"/>
                    <a:pt x="3263" y="9979"/>
                    <a:pt x="3049" y="9979"/>
                  </a:cubicBezTo>
                  <a:lnTo>
                    <a:pt x="1882" y="9979"/>
                  </a:lnTo>
                  <a:lnTo>
                    <a:pt x="1882" y="8074"/>
                  </a:lnTo>
                  <a:lnTo>
                    <a:pt x="3049" y="8074"/>
                  </a:lnTo>
                  <a:cubicBezTo>
                    <a:pt x="3216" y="8074"/>
                    <a:pt x="3406" y="7931"/>
                    <a:pt x="3406" y="7717"/>
                  </a:cubicBezTo>
                  <a:lnTo>
                    <a:pt x="3406" y="6574"/>
                  </a:lnTo>
                  <a:cubicBezTo>
                    <a:pt x="3406" y="6407"/>
                    <a:pt x="3263" y="6216"/>
                    <a:pt x="3049" y="6216"/>
                  </a:cubicBezTo>
                  <a:lnTo>
                    <a:pt x="1882" y="6216"/>
                  </a:lnTo>
                  <a:lnTo>
                    <a:pt x="1882" y="4954"/>
                  </a:lnTo>
                  <a:cubicBezTo>
                    <a:pt x="1882" y="4859"/>
                    <a:pt x="1954" y="4787"/>
                    <a:pt x="2025" y="4787"/>
                  </a:cubicBezTo>
                  <a:lnTo>
                    <a:pt x="5788" y="4787"/>
                  </a:lnTo>
                  <a:lnTo>
                    <a:pt x="5788" y="6193"/>
                  </a:lnTo>
                  <a:lnTo>
                    <a:pt x="4597" y="6193"/>
                  </a:lnTo>
                  <a:cubicBezTo>
                    <a:pt x="4406" y="6193"/>
                    <a:pt x="4240" y="6359"/>
                    <a:pt x="4240" y="6550"/>
                  </a:cubicBezTo>
                  <a:lnTo>
                    <a:pt x="4240" y="7693"/>
                  </a:lnTo>
                  <a:cubicBezTo>
                    <a:pt x="4240" y="7860"/>
                    <a:pt x="4383" y="8050"/>
                    <a:pt x="4597" y="8050"/>
                  </a:cubicBezTo>
                  <a:lnTo>
                    <a:pt x="5788" y="8050"/>
                  </a:lnTo>
                  <a:lnTo>
                    <a:pt x="5788" y="9955"/>
                  </a:lnTo>
                  <a:lnTo>
                    <a:pt x="4597" y="9955"/>
                  </a:lnTo>
                  <a:cubicBezTo>
                    <a:pt x="4406" y="9955"/>
                    <a:pt x="4240" y="10098"/>
                    <a:pt x="4240" y="10312"/>
                  </a:cubicBezTo>
                  <a:lnTo>
                    <a:pt x="4240" y="11479"/>
                  </a:lnTo>
                  <a:cubicBezTo>
                    <a:pt x="4240" y="11646"/>
                    <a:pt x="4383" y="11837"/>
                    <a:pt x="4597" y="11837"/>
                  </a:cubicBezTo>
                  <a:lnTo>
                    <a:pt x="7264" y="11837"/>
                  </a:lnTo>
                  <a:cubicBezTo>
                    <a:pt x="7455" y="11837"/>
                    <a:pt x="7621" y="11670"/>
                    <a:pt x="7621" y="11479"/>
                  </a:cubicBezTo>
                  <a:lnTo>
                    <a:pt x="7621" y="10312"/>
                  </a:lnTo>
                  <a:cubicBezTo>
                    <a:pt x="7621" y="10122"/>
                    <a:pt x="7478" y="9955"/>
                    <a:pt x="7264" y="9955"/>
                  </a:cubicBezTo>
                  <a:lnTo>
                    <a:pt x="6097" y="9955"/>
                  </a:lnTo>
                  <a:lnTo>
                    <a:pt x="6097" y="8050"/>
                  </a:lnTo>
                  <a:lnTo>
                    <a:pt x="7264" y="8050"/>
                  </a:lnTo>
                  <a:cubicBezTo>
                    <a:pt x="7455" y="8050"/>
                    <a:pt x="7621" y="7907"/>
                    <a:pt x="7621" y="7693"/>
                  </a:cubicBezTo>
                  <a:lnTo>
                    <a:pt x="7621" y="6550"/>
                  </a:lnTo>
                  <a:cubicBezTo>
                    <a:pt x="7621" y="6383"/>
                    <a:pt x="7478" y="6193"/>
                    <a:pt x="7264" y="6193"/>
                  </a:cubicBezTo>
                  <a:lnTo>
                    <a:pt x="6097" y="6193"/>
                  </a:lnTo>
                  <a:lnTo>
                    <a:pt x="6097" y="4787"/>
                  </a:lnTo>
                  <a:lnTo>
                    <a:pt x="9860" y="4787"/>
                  </a:lnTo>
                  <a:cubicBezTo>
                    <a:pt x="9955" y="4787"/>
                    <a:pt x="10003" y="4859"/>
                    <a:pt x="10003" y="4954"/>
                  </a:cubicBezTo>
                  <a:lnTo>
                    <a:pt x="10003" y="6216"/>
                  </a:lnTo>
                  <a:lnTo>
                    <a:pt x="8836" y="6216"/>
                  </a:lnTo>
                  <a:cubicBezTo>
                    <a:pt x="8669" y="6216"/>
                    <a:pt x="8479" y="6383"/>
                    <a:pt x="8479" y="6574"/>
                  </a:cubicBezTo>
                  <a:lnTo>
                    <a:pt x="8479" y="7717"/>
                  </a:lnTo>
                  <a:cubicBezTo>
                    <a:pt x="8479" y="7883"/>
                    <a:pt x="8645" y="8074"/>
                    <a:pt x="8836" y="8074"/>
                  </a:cubicBezTo>
                  <a:lnTo>
                    <a:pt x="10003" y="8074"/>
                  </a:lnTo>
                  <a:lnTo>
                    <a:pt x="10003" y="9979"/>
                  </a:lnTo>
                  <a:lnTo>
                    <a:pt x="8836" y="9979"/>
                  </a:lnTo>
                  <a:cubicBezTo>
                    <a:pt x="8669" y="9979"/>
                    <a:pt x="8479" y="10122"/>
                    <a:pt x="8479" y="10336"/>
                  </a:cubicBezTo>
                  <a:lnTo>
                    <a:pt x="8479" y="11503"/>
                  </a:lnTo>
                  <a:cubicBezTo>
                    <a:pt x="8479" y="11670"/>
                    <a:pt x="8645" y="11860"/>
                    <a:pt x="8836" y="11860"/>
                  </a:cubicBezTo>
                  <a:lnTo>
                    <a:pt x="11527" y="11860"/>
                  </a:lnTo>
                  <a:cubicBezTo>
                    <a:pt x="11694" y="11860"/>
                    <a:pt x="11884" y="11717"/>
                    <a:pt x="11884" y="11503"/>
                  </a:cubicBezTo>
                  <a:lnTo>
                    <a:pt x="11884" y="10336"/>
                  </a:lnTo>
                  <a:cubicBezTo>
                    <a:pt x="11884" y="10146"/>
                    <a:pt x="11741" y="9979"/>
                    <a:pt x="11527" y="9979"/>
                  </a:cubicBezTo>
                  <a:lnTo>
                    <a:pt x="10336" y="9979"/>
                  </a:lnTo>
                  <a:lnTo>
                    <a:pt x="10336" y="8074"/>
                  </a:lnTo>
                  <a:lnTo>
                    <a:pt x="11503" y="8074"/>
                  </a:lnTo>
                  <a:cubicBezTo>
                    <a:pt x="11670" y="8074"/>
                    <a:pt x="11860" y="7931"/>
                    <a:pt x="11860" y="7717"/>
                  </a:cubicBezTo>
                  <a:lnTo>
                    <a:pt x="11860" y="6574"/>
                  </a:lnTo>
                  <a:cubicBezTo>
                    <a:pt x="11860" y="6407"/>
                    <a:pt x="11717" y="6216"/>
                    <a:pt x="11503" y="6216"/>
                  </a:cubicBezTo>
                  <a:lnTo>
                    <a:pt x="10336" y="6216"/>
                  </a:lnTo>
                  <a:lnTo>
                    <a:pt x="10336" y="4954"/>
                  </a:lnTo>
                  <a:cubicBezTo>
                    <a:pt x="10336" y="4692"/>
                    <a:pt x="10122" y="4478"/>
                    <a:pt x="9860" y="4478"/>
                  </a:cubicBezTo>
                  <a:lnTo>
                    <a:pt x="6121" y="4478"/>
                  </a:lnTo>
                  <a:lnTo>
                    <a:pt x="6121" y="2930"/>
                  </a:lnTo>
                  <a:lnTo>
                    <a:pt x="8502" y="2930"/>
                  </a:lnTo>
                  <a:cubicBezTo>
                    <a:pt x="8669" y="2930"/>
                    <a:pt x="8860" y="2763"/>
                    <a:pt x="8860" y="2573"/>
                  </a:cubicBezTo>
                  <a:lnTo>
                    <a:pt x="8860" y="191"/>
                  </a:lnTo>
                  <a:cubicBezTo>
                    <a:pt x="8860" y="96"/>
                    <a:pt x="8764" y="1"/>
                    <a:pt x="8669" y="1"/>
                  </a:cubicBezTo>
                  <a:lnTo>
                    <a:pt x="7359" y="1"/>
                  </a:lnTo>
                  <a:cubicBezTo>
                    <a:pt x="7336" y="1"/>
                    <a:pt x="7312" y="1"/>
                    <a:pt x="7312" y="25"/>
                  </a:cubicBezTo>
                  <a:cubicBezTo>
                    <a:pt x="7193" y="191"/>
                    <a:pt x="7264" y="358"/>
                    <a:pt x="7431" y="358"/>
                  </a:cubicBezTo>
                  <a:lnTo>
                    <a:pt x="8526" y="358"/>
                  </a:lnTo>
                  <a:lnTo>
                    <a:pt x="8526" y="2597"/>
                  </a:lnTo>
                  <a:lnTo>
                    <a:pt x="3382" y="2597"/>
                  </a:lnTo>
                  <a:lnTo>
                    <a:pt x="3382" y="358"/>
                  </a:lnTo>
                  <a:lnTo>
                    <a:pt x="6621" y="358"/>
                  </a:lnTo>
                  <a:cubicBezTo>
                    <a:pt x="6716" y="358"/>
                    <a:pt x="6788" y="263"/>
                    <a:pt x="6788" y="191"/>
                  </a:cubicBezTo>
                  <a:cubicBezTo>
                    <a:pt x="6788" y="96"/>
                    <a:pt x="6716" y="1"/>
                    <a:pt x="66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6" name="Google Shape;14836;p97"/>
          <p:cNvGrpSpPr/>
          <p:nvPr/>
        </p:nvGrpSpPr>
        <p:grpSpPr>
          <a:xfrm>
            <a:off x="7736880" y="2448366"/>
            <a:ext cx="355039" cy="353608"/>
            <a:chOff x="7393967" y="2448366"/>
            <a:chExt cx="355039" cy="353608"/>
          </a:xfrm>
        </p:grpSpPr>
        <p:sp>
          <p:nvSpPr>
            <p:cNvPr id="14837" name="Google Shape;14837;p97"/>
            <p:cNvSpPr/>
            <p:nvPr/>
          </p:nvSpPr>
          <p:spPr>
            <a:xfrm>
              <a:off x="7399662" y="2454031"/>
              <a:ext cx="160494" cy="160494"/>
            </a:xfrm>
            <a:custGeom>
              <a:rect b="b" l="l" r="r" t="t"/>
              <a:pathLst>
                <a:path extrusionOk="0" h="5383" w="5383">
                  <a:moveTo>
                    <a:pt x="5335" y="1"/>
                  </a:moveTo>
                  <a:cubicBezTo>
                    <a:pt x="2406" y="25"/>
                    <a:pt x="24" y="2406"/>
                    <a:pt x="0" y="5335"/>
                  </a:cubicBezTo>
                  <a:cubicBezTo>
                    <a:pt x="0" y="5359"/>
                    <a:pt x="24" y="5383"/>
                    <a:pt x="48" y="5383"/>
                  </a:cubicBezTo>
                  <a:lnTo>
                    <a:pt x="5382" y="5383"/>
                  </a:lnTo>
                  <a:lnTo>
                    <a:pt x="5382" y="49"/>
                  </a:lnTo>
                  <a:cubicBezTo>
                    <a:pt x="5382" y="25"/>
                    <a:pt x="5359" y="1"/>
                    <a:pt x="5335"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97"/>
            <p:cNvSpPr/>
            <p:nvPr/>
          </p:nvSpPr>
          <p:spPr>
            <a:xfrm>
              <a:off x="7399662" y="2635815"/>
              <a:ext cx="274089" cy="160494"/>
            </a:xfrm>
            <a:custGeom>
              <a:rect b="b" l="l" r="r" t="t"/>
              <a:pathLst>
                <a:path extrusionOk="0" h="5383" w="9193">
                  <a:moveTo>
                    <a:pt x="48" y="0"/>
                  </a:moveTo>
                  <a:cubicBezTo>
                    <a:pt x="24" y="0"/>
                    <a:pt x="0" y="24"/>
                    <a:pt x="0" y="72"/>
                  </a:cubicBezTo>
                  <a:cubicBezTo>
                    <a:pt x="24" y="3001"/>
                    <a:pt x="2429" y="5382"/>
                    <a:pt x="5382" y="5382"/>
                  </a:cubicBezTo>
                  <a:cubicBezTo>
                    <a:pt x="6883" y="5382"/>
                    <a:pt x="8192" y="4787"/>
                    <a:pt x="9169" y="3835"/>
                  </a:cubicBezTo>
                  <a:cubicBezTo>
                    <a:pt x="9193" y="3811"/>
                    <a:pt x="9193" y="3787"/>
                    <a:pt x="9169" y="3763"/>
                  </a:cubicBezTo>
                  <a:lnTo>
                    <a:pt x="571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97"/>
            <p:cNvSpPr/>
            <p:nvPr/>
          </p:nvSpPr>
          <p:spPr>
            <a:xfrm>
              <a:off x="7423097" y="2721713"/>
              <a:ext cx="250655" cy="76028"/>
            </a:xfrm>
            <a:custGeom>
              <a:rect b="b" l="l" r="r" t="t"/>
              <a:pathLst>
                <a:path extrusionOk="0" h="2550" w="8407">
                  <a:moveTo>
                    <a:pt x="0" y="1"/>
                  </a:moveTo>
                  <a:cubicBezTo>
                    <a:pt x="953" y="1525"/>
                    <a:pt x="2667" y="2549"/>
                    <a:pt x="4596" y="2549"/>
                  </a:cubicBezTo>
                  <a:cubicBezTo>
                    <a:pt x="6097" y="2549"/>
                    <a:pt x="7406" y="1954"/>
                    <a:pt x="8383" y="1001"/>
                  </a:cubicBezTo>
                  <a:cubicBezTo>
                    <a:pt x="8407" y="954"/>
                    <a:pt x="8407" y="906"/>
                    <a:pt x="8383" y="906"/>
                  </a:cubicBezTo>
                  <a:lnTo>
                    <a:pt x="8073" y="573"/>
                  </a:lnTo>
                  <a:cubicBezTo>
                    <a:pt x="7097" y="1525"/>
                    <a:pt x="5763" y="2120"/>
                    <a:pt x="4311" y="2120"/>
                  </a:cubicBezTo>
                  <a:cubicBezTo>
                    <a:pt x="2548" y="2120"/>
                    <a:pt x="1000" y="1287"/>
                    <a:pt x="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97"/>
            <p:cNvSpPr/>
            <p:nvPr/>
          </p:nvSpPr>
          <p:spPr>
            <a:xfrm>
              <a:off x="7581416" y="2454031"/>
              <a:ext cx="160494" cy="278204"/>
            </a:xfrm>
            <a:custGeom>
              <a:rect b="b" l="l" r="r" t="t"/>
              <a:pathLst>
                <a:path extrusionOk="0" h="9331" w="5383">
                  <a:moveTo>
                    <a:pt x="72" y="1"/>
                  </a:moveTo>
                  <a:cubicBezTo>
                    <a:pt x="25" y="1"/>
                    <a:pt x="1" y="25"/>
                    <a:pt x="1" y="49"/>
                  </a:cubicBezTo>
                  <a:lnTo>
                    <a:pt x="1" y="5383"/>
                  </a:lnTo>
                  <a:lnTo>
                    <a:pt x="3597" y="9312"/>
                  </a:lnTo>
                  <a:cubicBezTo>
                    <a:pt x="3621" y="9324"/>
                    <a:pt x="3638" y="9330"/>
                    <a:pt x="3653" y="9330"/>
                  </a:cubicBezTo>
                  <a:cubicBezTo>
                    <a:pt x="3668" y="9330"/>
                    <a:pt x="3680" y="9324"/>
                    <a:pt x="3692" y="9312"/>
                  </a:cubicBezTo>
                  <a:cubicBezTo>
                    <a:pt x="4645" y="8336"/>
                    <a:pt x="5383" y="6836"/>
                    <a:pt x="5383" y="5383"/>
                  </a:cubicBezTo>
                  <a:cubicBezTo>
                    <a:pt x="5383" y="2430"/>
                    <a:pt x="3001" y="25"/>
                    <a:pt x="7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97"/>
            <p:cNvSpPr/>
            <p:nvPr/>
          </p:nvSpPr>
          <p:spPr>
            <a:xfrm>
              <a:off x="7655269" y="2471085"/>
              <a:ext cx="88074" cy="261150"/>
            </a:xfrm>
            <a:custGeom>
              <a:rect b="b" l="l" r="r" t="t"/>
              <a:pathLst>
                <a:path extrusionOk="0" h="8759" w="2954">
                  <a:moveTo>
                    <a:pt x="0" y="0"/>
                  </a:moveTo>
                  <a:lnTo>
                    <a:pt x="0" y="0"/>
                  </a:lnTo>
                  <a:cubicBezTo>
                    <a:pt x="1501" y="953"/>
                    <a:pt x="2525" y="2644"/>
                    <a:pt x="2525" y="4573"/>
                  </a:cubicBezTo>
                  <a:cubicBezTo>
                    <a:pt x="2525" y="6002"/>
                    <a:pt x="1810" y="7454"/>
                    <a:pt x="882" y="8455"/>
                  </a:cubicBezTo>
                  <a:lnTo>
                    <a:pt x="1167" y="8740"/>
                  </a:lnTo>
                  <a:cubicBezTo>
                    <a:pt x="1179" y="8752"/>
                    <a:pt x="1191" y="8758"/>
                    <a:pt x="1203" y="8758"/>
                  </a:cubicBezTo>
                  <a:cubicBezTo>
                    <a:pt x="1215" y="8758"/>
                    <a:pt x="1227" y="8752"/>
                    <a:pt x="1239" y="8740"/>
                  </a:cubicBezTo>
                  <a:cubicBezTo>
                    <a:pt x="2191" y="7764"/>
                    <a:pt x="2953" y="6264"/>
                    <a:pt x="2953" y="4811"/>
                  </a:cubicBezTo>
                  <a:cubicBezTo>
                    <a:pt x="2953" y="2692"/>
                    <a:pt x="1715" y="882"/>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97"/>
            <p:cNvSpPr/>
            <p:nvPr/>
          </p:nvSpPr>
          <p:spPr>
            <a:xfrm>
              <a:off x="7393967" y="2448366"/>
              <a:ext cx="171854" cy="171854"/>
            </a:xfrm>
            <a:custGeom>
              <a:rect b="b" l="l" r="r" t="t"/>
              <a:pathLst>
                <a:path extrusionOk="0" h="5764" w="5764">
                  <a:moveTo>
                    <a:pt x="5526" y="0"/>
                  </a:moveTo>
                  <a:cubicBezTo>
                    <a:pt x="4525" y="0"/>
                    <a:pt x="3573" y="310"/>
                    <a:pt x="2716" y="810"/>
                  </a:cubicBezTo>
                  <a:cubicBezTo>
                    <a:pt x="1906" y="1286"/>
                    <a:pt x="1239" y="2001"/>
                    <a:pt x="763" y="2834"/>
                  </a:cubicBezTo>
                  <a:cubicBezTo>
                    <a:pt x="691" y="2930"/>
                    <a:pt x="715" y="3025"/>
                    <a:pt x="810" y="3072"/>
                  </a:cubicBezTo>
                  <a:cubicBezTo>
                    <a:pt x="844" y="3097"/>
                    <a:pt x="877" y="3108"/>
                    <a:pt x="908" y="3108"/>
                  </a:cubicBezTo>
                  <a:cubicBezTo>
                    <a:pt x="966" y="3108"/>
                    <a:pt x="1018" y="3071"/>
                    <a:pt x="1049" y="3025"/>
                  </a:cubicBezTo>
                  <a:cubicBezTo>
                    <a:pt x="1501" y="2239"/>
                    <a:pt x="2120" y="1596"/>
                    <a:pt x="2906" y="1144"/>
                  </a:cubicBezTo>
                  <a:cubicBezTo>
                    <a:pt x="3644" y="691"/>
                    <a:pt x="4525" y="429"/>
                    <a:pt x="5407" y="405"/>
                  </a:cubicBezTo>
                  <a:lnTo>
                    <a:pt x="5407" y="5430"/>
                  </a:lnTo>
                  <a:lnTo>
                    <a:pt x="358" y="5430"/>
                  </a:lnTo>
                  <a:cubicBezTo>
                    <a:pt x="406" y="4835"/>
                    <a:pt x="525" y="4263"/>
                    <a:pt x="715" y="3739"/>
                  </a:cubicBezTo>
                  <a:cubicBezTo>
                    <a:pt x="763" y="3644"/>
                    <a:pt x="715" y="3549"/>
                    <a:pt x="644" y="3501"/>
                  </a:cubicBezTo>
                  <a:cubicBezTo>
                    <a:pt x="617" y="3488"/>
                    <a:pt x="591" y="3482"/>
                    <a:pt x="565" y="3482"/>
                  </a:cubicBezTo>
                  <a:cubicBezTo>
                    <a:pt x="499" y="3482"/>
                    <a:pt x="440" y="3521"/>
                    <a:pt x="406" y="3573"/>
                  </a:cubicBezTo>
                  <a:cubicBezTo>
                    <a:pt x="167" y="4216"/>
                    <a:pt x="48" y="4859"/>
                    <a:pt x="1" y="5525"/>
                  </a:cubicBezTo>
                  <a:cubicBezTo>
                    <a:pt x="1" y="5573"/>
                    <a:pt x="48" y="5644"/>
                    <a:pt x="72" y="5668"/>
                  </a:cubicBezTo>
                  <a:cubicBezTo>
                    <a:pt x="96" y="5716"/>
                    <a:pt x="191" y="5764"/>
                    <a:pt x="239" y="5764"/>
                  </a:cubicBezTo>
                  <a:lnTo>
                    <a:pt x="5573" y="5764"/>
                  </a:lnTo>
                  <a:cubicBezTo>
                    <a:pt x="5669" y="5764"/>
                    <a:pt x="5764" y="5668"/>
                    <a:pt x="5764" y="5573"/>
                  </a:cubicBezTo>
                  <a:lnTo>
                    <a:pt x="5764" y="239"/>
                  </a:lnTo>
                  <a:cubicBezTo>
                    <a:pt x="5764" y="191"/>
                    <a:pt x="5716" y="120"/>
                    <a:pt x="5692" y="96"/>
                  </a:cubicBezTo>
                  <a:cubicBezTo>
                    <a:pt x="5645" y="48"/>
                    <a:pt x="5573" y="0"/>
                    <a:pt x="5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97"/>
            <p:cNvSpPr/>
            <p:nvPr/>
          </p:nvSpPr>
          <p:spPr>
            <a:xfrm>
              <a:off x="7393967" y="2630120"/>
              <a:ext cx="285479" cy="171854"/>
            </a:xfrm>
            <a:custGeom>
              <a:rect b="b" l="l" r="r" t="t"/>
              <a:pathLst>
                <a:path extrusionOk="0" h="5764" w="9575">
                  <a:moveTo>
                    <a:pt x="5811" y="382"/>
                  </a:moveTo>
                  <a:lnTo>
                    <a:pt x="9145" y="4002"/>
                  </a:lnTo>
                  <a:cubicBezTo>
                    <a:pt x="8193" y="4930"/>
                    <a:pt x="6907" y="5431"/>
                    <a:pt x="5573" y="5431"/>
                  </a:cubicBezTo>
                  <a:cubicBezTo>
                    <a:pt x="4168" y="5431"/>
                    <a:pt x="2906" y="4907"/>
                    <a:pt x="1906" y="3906"/>
                  </a:cubicBezTo>
                  <a:cubicBezTo>
                    <a:pt x="953" y="2954"/>
                    <a:pt x="406" y="1716"/>
                    <a:pt x="358" y="382"/>
                  </a:cubicBezTo>
                  <a:close/>
                  <a:moveTo>
                    <a:pt x="286" y="1"/>
                  </a:moveTo>
                  <a:cubicBezTo>
                    <a:pt x="215" y="1"/>
                    <a:pt x="191" y="1"/>
                    <a:pt x="120" y="49"/>
                  </a:cubicBezTo>
                  <a:cubicBezTo>
                    <a:pt x="72" y="96"/>
                    <a:pt x="1" y="168"/>
                    <a:pt x="1" y="263"/>
                  </a:cubicBezTo>
                  <a:cubicBezTo>
                    <a:pt x="25" y="1739"/>
                    <a:pt x="596" y="3121"/>
                    <a:pt x="1668" y="4145"/>
                  </a:cubicBezTo>
                  <a:cubicBezTo>
                    <a:pt x="2716" y="5192"/>
                    <a:pt x="4121" y="5764"/>
                    <a:pt x="5597" y="5764"/>
                  </a:cubicBezTo>
                  <a:cubicBezTo>
                    <a:pt x="7074" y="5764"/>
                    <a:pt x="8455" y="5192"/>
                    <a:pt x="9503" y="4192"/>
                  </a:cubicBezTo>
                  <a:cubicBezTo>
                    <a:pt x="9574" y="4097"/>
                    <a:pt x="9574" y="3954"/>
                    <a:pt x="9479" y="3859"/>
                  </a:cubicBezTo>
                  <a:lnTo>
                    <a:pt x="6026" y="72"/>
                  </a:lnTo>
                  <a:cubicBezTo>
                    <a:pt x="6002" y="49"/>
                    <a:pt x="5931"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97"/>
            <p:cNvSpPr/>
            <p:nvPr/>
          </p:nvSpPr>
          <p:spPr>
            <a:xfrm>
              <a:off x="7576467" y="2448366"/>
              <a:ext cx="172539" cy="289712"/>
            </a:xfrm>
            <a:custGeom>
              <a:rect b="b" l="l" r="r" t="t"/>
              <a:pathLst>
                <a:path extrusionOk="0" h="9717" w="5787">
                  <a:moveTo>
                    <a:pt x="238" y="0"/>
                  </a:moveTo>
                  <a:cubicBezTo>
                    <a:pt x="143" y="0"/>
                    <a:pt x="48" y="72"/>
                    <a:pt x="24" y="167"/>
                  </a:cubicBezTo>
                  <a:cubicBezTo>
                    <a:pt x="0" y="191"/>
                    <a:pt x="0" y="215"/>
                    <a:pt x="0" y="286"/>
                  </a:cubicBezTo>
                  <a:lnTo>
                    <a:pt x="0" y="5573"/>
                  </a:lnTo>
                  <a:cubicBezTo>
                    <a:pt x="0" y="5597"/>
                    <a:pt x="24" y="5668"/>
                    <a:pt x="48" y="5692"/>
                  </a:cubicBezTo>
                  <a:lnTo>
                    <a:pt x="1000" y="6740"/>
                  </a:lnTo>
                  <a:cubicBezTo>
                    <a:pt x="1039" y="6766"/>
                    <a:pt x="1093" y="6785"/>
                    <a:pt x="1141" y="6785"/>
                  </a:cubicBezTo>
                  <a:cubicBezTo>
                    <a:pt x="1181" y="6785"/>
                    <a:pt x="1217" y="6772"/>
                    <a:pt x="1238" y="6740"/>
                  </a:cubicBezTo>
                  <a:cubicBezTo>
                    <a:pt x="1310" y="6668"/>
                    <a:pt x="1334" y="6549"/>
                    <a:pt x="1238" y="6502"/>
                  </a:cubicBezTo>
                  <a:lnTo>
                    <a:pt x="357" y="5525"/>
                  </a:lnTo>
                  <a:lnTo>
                    <a:pt x="357" y="358"/>
                  </a:lnTo>
                  <a:cubicBezTo>
                    <a:pt x="1691" y="405"/>
                    <a:pt x="2929" y="953"/>
                    <a:pt x="3882" y="1906"/>
                  </a:cubicBezTo>
                  <a:cubicBezTo>
                    <a:pt x="4882" y="2906"/>
                    <a:pt x="5406" y="4216"/>
                    <a:pt x="5406" y="5573"/>
                  </a:cubicBezTo>
                  <a:cubicBezTo>
                    <a:pt x="5406" y="6859"/>
                    <a:pt x="4811" y="8264"/>
                    <a:pt x="3834" y="9288"/>
                  </a:cubicBezTo>
                  <a:lnTo>
                    <a:pt x="1810" y="7073"/>
                  </a:lnTo>
                  <a:cubicBezTo>
                    <a:pt x="1772" y="7035"/>
                    <a:pt x="1720" y="7010"/>
                    <a:pt x="1673" y="7010"/>
                  </a:cubicBezTo>
                  <a:cubicBezTo>
                    <a:pt x="1632" y="7010"/>
                    <a:pt x="1594" y="7029"/>
                    <a:pt x="1572" y="7073"/>
                  </a:cubicBezTo>
                  <a:cubicBezTo>
                    <a:pt x="1500" y="7121"/>
                    <a:pt x="1477" y="7240"/>
                    <a:pt x="1572" y="7311"/>
                  </a:cubicBezTo>
                  <a:lnTo>
                    <a:pt x="3691" y="9621"/>
                  </a:lnTo>
                  <a:cubicBezTo>
                    <a:pt x="3739" y="9693"/>
                    <a:pt x="3810" y="9717"/>
                    <a:pt x="3858" y="9717"/>
                  </a:cubicBezTo>
                  <a:cubicBezTo>
                    <a:pt x="3929" y="9717"/>
                    <a:pt x="3977" y="9669"/>
                    <a:pt x="4049" y="9645"/>
                  </a:cubicBezTo>
                  <a:cubicBezTo>
                    <a:pt x="5120" y="8550"/>
                    <a:pt x="5787" y="7002"/>
                    <a:pt x="5787" y="5597"/>
                  </a:cubicBezTo>
                  <a:cubicBezTo>
                    <a:pt x="5739" y="4120"/>
                    <a:pt x="5168" y="2715"/>
                    <a:pt x="4120" y="1667"/>
                  </a:cubicBezTo>
                  <a:cubicBezTo>
                    <a:pt x="3096" y="643"/>
                    <a:pt x="1715" y="48"/>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5" name="Google Shape;14845;p97"/>
          <p:cNvGrpSpPr/>
          <p:nvPr/>
        </p:nvGrpSpPr>
        <p:grpSpPr>
          <a:xfrm>
            <a:off x="6997982" y="2448366"/>
            <a:ext cx="354353" cy="352922"/>
            <a:chOff x="6731270" y="2448366"/>
            <a:chExt cx="354353" cy="352922"/>
          </a:xfrm>
        </p:grpSpPr>
        <p:sp>
          <p:nvSpPr>
            <p:cNvPr id="14846" name="Google Shape;14846;p97"/>
            <p:cNvSpPr/>
            <p:nvPr/>
          </p:nvSpPr>
          <p:spPr>
            <a:xfrm>
              <a:off x="6876142" y="2592493"/>
              <a:ext cx="203786" cy="205246"/>
            </a:xfrm>
            <a:custGeom>
              <a:rect b="b" l="l" r="r" t="t"/>
              <a:pathLst>
                <a:path extrusionOk="0" h="6884" w="6835">
                  <a:moveTo>
                    <a:pt x="3096" y="1"/>
                  </a:moveTo>
                  <a:cubicBezTo>
                    <a:pt x="3001" y="1"/>
                    <a:pt x="2905" y="96"/>
                    <a:pt x="2905" y="167"/>
                  </a:cubicBezTo>
                  <a:lnTo>
                    <a:pt x="2905" y="596"/>
                  </a:lnTo>
                  <a:cubicBezTo>
                    <a:pt x="2905" y="691"/>
                    <a:pt x="2858" y="739"/>
                    <a:pt x="2786" y="739"/>
                  </a:cubicBezTo>
                  <a:cubicBezTo>
                    <a:pt x="2501" y="810"/>
                    <a:pt x="2239" y="930"/>
                    <a:pt x="1953" y="1072"/>
                  </a:cubicBezTo>
                  <a:cubicBezTo>
                    <a:pt x="1933" y="1082"/>
                    <a:pt x="1905" y="1088"/>
                    <a:pt x="1876" y="1088"/>
                  </a:cubicBezTo>
                  <a:cubicBezTo>
                    <a:pt x="1835" y="1088"/>
                    <a:pt x="1790" y="1076"/>
                    <a:pt x="1762" y="1049"/>
                  </a:cubicBezTo>
                  <a:lnTo>
                    <a:pt x="1453" y="739"/>
                  </a:lnTo>
                  <a:cubicBezTo>
                    <a:pt x="1429" y="715"/>
                    <a:pt x="1387" y="703"/>
                    <a:pt x="1343" y="703"/>
                  </a:cubicBezTo>
                  <a:cubicBezTo>
                    <a:pt x="1298" y="703"/>
                    <a:pt x="1250" y="715"/>
                    <a:pt x="1215" y="739"/>
                  </a:cubicBezTo>
                  <a:lnTo>
                    <a:pt x="738" y="1215"/>
                  </a:lnTo>
                  <a:cubicBezTo>
                    <a:pt x="691" y="1287"/>
                    <a:pt x="691" y="1406"/>
                    <a:pt x="738" y="1453"/>
                  </a:cubicBezTo>
                  <a:lnTo>
                    <a:pt x="1048" y="1763"/>
                  </a:lnTo>
                  <a:cubicBezTo>
                    <a:pt x="1096" y="1811"/>
                    <a:pt x="1096" y="1906"/>
                    <a:pt x="1072" y="1954"/>
                  </a:cubicBezTo>
                  <a:cubicBezTo>
                    <a:pt x="929" y="2192"/>
                    <a:pt x="810" y="2501"/>
                    <a:pt x="738" y="2787"/>
                  </a:cubicBezTo>
                  <a:cubicBezTo>
                    <a:pt x="715" y="2882"/>
                    <a:pt x="643" y="2906"/>
                    <a:pt x="595" y="2906"/>
                  </a:cubicBezTo>
                  <a:lnTo>
                    <a:pt x="167" y="2906"/>
                  </a:lnTo>
                  <a:cubicBezTo>
                    <a:pt x="95" y="2906"/>
                    <a:pt x="0" y="3001"/>
                    <a:pt x="0" y="3097"/>
                  </a:cubicBezTo>
                  <a:lnTo>
                    <a:pt x="0" y="3787"/>
                  </a:lnTo>
                  <a:cubicBezTo>
                    <a:pt x="0" y="3859"/>
                    <a:pt x="95" y="3954"/>
                    <a:pt x="167" y="3954"/>
                  </a:cubicBezTo>
                  <a:lnTo>
                    <a:pt x="595" y="3954"/>
                  </a:lnTo>
                  <a:cubicBezTo>
                    <a:pt x="691" y="3954"/>
                    <a:pt x="738" y="4025"/>
                    <a:pt x="738" y="4073"/>
                  </a:cubicBezTo>
                  <a:cubicBezTo>
                    <a:pt x="810" y="4383"/>
                    <a:pt x="929" y="4645"/>
                    <a:pt x="1072" y="4907"/>
                  </a:cubicBezTo>
                  <a:cubicBezTo>
                    <a:pt x="1096" y="4978"/>
                    <a:pt x="1096" y="5049"/>
                    <a:pt x="1048" y="5121"/>
                  </a:cubicBezTo>
                  <a:lnTo>
                    <a:pt x="738" y="5407"/>
                  </a:lnTo>
                  <a:cubicBezTo>
                    <a:pt x="691" y="5478"/>
                    <a:pt x="691" y="5597"/>
                    <a:pt x="738" y="5645"/>
                  </a:cubicBezTo>
                  <a:lnTo>
                    <a:pt x="1215" y="6121"/>
                  </a:lnTo>
                  <a:cubicBezTo>
                    <a:pt x="1250" y="6157"/>
                    <a:pt x="1298" y="6175"/>
                    <a:pt x="1343" y="6175"/>
                  </a:cubicBezTo>
                  <a:cubicBezTo>
                    <a:pt x="1387" y="6175"/>
                    <a:pt x="1429" y="6157"/>
                    <a:pt x="1453" y="6121"/>
                  </a:cubicBezTo>
                  <a:lnTo>
                    <a:pt x="1762" y="5835"/>
                  </a:lnTo>
                  <a:cubicBezTo>
                    <a:pt x="1793" y="5790"/>
                    <a:pt x="1842" y="5773"/>
                    <a:pt x="1886" y="5773"/>
                  </a:cubicBezTo>
                  <a:cubicBezTo>
                    <a:pt x="1912" y="5773"/>
                    <a:pt x="1935" y="5779"/>
                    <a:pt x="1953" y="5788"/>
                  </a:cubicBezTo>
                  <a:cubicBezTo>
                    <a:pt x="2191" y="5954"/>
                    <a:pt x="2501" y="6073"/>
                    <a:pt x="2786" y="6121"/>
                  </a:cubicBezTo>
                  <a:cubicBezTo>
                    <a:pt x="2882" y="6169"/>
                    <a:pt x="2905" y="6216"/>
                    <a:pt x="2905" y="6288"/>
                  </a:cubicBezTo>
                  <a:lnTo>
                    <a:pt x="2905" y="6693"/>
                  </a:lnTo>
                  <a:cubicBezTo>
                    <a:pt x="2905" y="6788"/>
                    <a:pt x="3001" y="6883"/>
                    <a:pt x="3096" y="6883"/>
                  </a:cubicBezTo>
                  <a:lnTo>
                    <a:pt x="3739" y="6883"/>
                  </a:lnTo>
                  <a:cubicBezTo>
                    <a:pt x="3834" y="6883"/>
                    <a:pt x="3929" y="6788"/>
                    <a:pt x="3929" y="6693"/>
                  </a:cubicBezTo>
                  <a:lnTo>
                    <a:pt x="3929" y="6288"/>
                  </a:lnTo>
                  <a:cubicBezTo>
                    <a:pt x="3929" y="6192"/>
                    <a:pt x="3977" y="6121"/>
                    <a:pt x="4049" y="6121"/>
                  </a:cubicBezTo>
                  <a:cubicBezTo>
                    <a:pt x="4334" y="6073"/>
                    <a:pt x="4620" y="5954"/>
                    <a:pt x="4882" y="5788"/>
                  </a:cubicBezTo>
                  <a:cubicBezTo>
                    <a:pt x="4900" y="5779"/>
                    <a:pt x="4923" y="5773"/>
                    <a:pt x="4950" y="5773"/>
                  </a:cubicBezTo>
                  <a:cubicBezTo>
                    <a:pt x="4996" y="5773"/>
                    <a:pt x="5051" y="5790"/>
                    <a:pt x="5096" y="5835"/>
                  </a:cubicBezTo>
                  <a:lnTo>
                    <a:pt x="5382" y="6121"/>
                  </a:lnTo>
                  <a:cubicBezTo>
                    <a:pt x="5418" y="6157"/>
                    <a:pt x="5466" y="6175"/>
                    <a:pt x="5510" y="6175"/>
                  </a:cubicBezTo>
                  <a:cubicBezTo>
                    <a:pt x="5555" y="6175"/>
                    <a:pt x="5597" y="6157"/>
                    <a:pt x="5620" y="6121"/>
                  </a:cubicBezTo>
                  <a:lnTo>
                    <a:pt x="6097" y="5645"/>
                  </a:lnTo>
                  <a:cubicBezTo>
                    <a:pt x="6168" y="5597"/>
                    <a:pt x="6168" y="5478"/>
                    <a:pt x="6097" y="5407"/>
                  </a:cubicBezTo>
                  <a:lnTo>
                    <a:pt x="5811" y="5121"/>
                  </a:lnTo>
                  <a:cubicBezTo>
                    <a:pt x="5739" y="5049"/>
                    <a:pt x="5739" y="4978"/>
                    <a:pt x="5763" y="4907"/>
                  </a:cubicBezTo>
                  <a:cubicBezTo>
                    <a:pt x="5930" y="4668"/>
                    <a:pt x="6049" y="4383"/>
                    <a:pt x="6097" y="4073"/>
                  </a:cubicBezTo>
                  <a:cubicBezTo>
                    <a:pt x="6120" y="3978"/>
                    <a:pt x="6192" y="3954"/>
                    <a:pt x="6239" y="3954"/>
                  </a:cubicBezTo>
                  <a:lnTo>
                    <a:pt x="6668" y="3954"/>
                  </a:lnTo>
                  <a:cubicBezTo>
                    <a:pt x="6763" y="3930"/>
                    <a:pt x="6835" y="3859"/>
                    <a:pt x="6835" y="3787"/>
                  </a:cubicBezTo>
                  <a:lnTo>
                    <a:pt x="6835" y="3097"/>
                  </a:lnTo>
                  <a:cubicBezTo>
                    <a:pt x="6835" y="3001"/>
                    <a:pt x="6763" y="2906"/>
                    <a:pt x="6668" y="2906"/>
                  </a:cubicBezTo>
                  <a:lnTo>
                    <a:pt x="6239" y="2906"/>
                  </a:lnTo>
                  <a:cubicBezTo>
                    <a:pt x="6168" y="2906"/>
                    <a:pt x="6097" y="2858"/>
                    <a:pt x="6097" y="2787"/>
                  </a:cubicBezTo>
                  <a:cubicBezTo>
                    <a:pt x="6049" y="2501"/>
                    <a:pt x="5930" y="2239"/>
                    <a:pt x="5763" y="1954"/>
                  </a:cubicBezTo>
                  <a:cubicBezTo>
                    <a:pt x="5739" y="1906"/>
                    <a:pt x="5739" y="1811"/>
                    <a:pt x="5811" y="1763"/>
                  </a:cubicBezTo>
                  <a:lnTo>
                    <a:pt x="6097" y="1453"/>
                  </a:lnTo>
                  <a:cubicBezTo>
                    <a:pt x="6168" y="1406"/>
                    <a:pt x="6168" y="1287"/>
                    <a:pt x="6097" y="1215"/>
                  </a:cubicBezTo>
                  <a:lnTo>
                    <a:pt x="5620" y="739"/>
                  </a:lnTo>
                  <a:cubicBezTo>
                    <a:pt x="5597" y="715"/>
                    <a:pt x="5555" y="703"/>
                    <a:pt x="5510" y="703"/>
                  </a:cubicBezTo>
                  <a:cubicBezTo>
                    <a:pt x="5466" y="703"/>
                    <a:pt x="5418" y="715"/>
                    <a:pt x="5382" y="739"/>
                  </a:cubicBezTo>
                  <a:lnTo>
                    <a:pt x="5096" y="1049"/>
                  </a:lnTo>
                  <a:cubicBezTo>
                    <a:pt x="5055" y="1076"/>
                    <a:pt x="5005" y="1088"/>
                    <a:pt x="4961" y="1088"/>
                  </a:cubicBezTo>
                  <a:cubicBezTo>
                    <a:pt x="4930" y="1088"/>
                    <a:pt x="4902" y="1082"/>
                    <a:pt x="4882" y="1072"/>
                  </a:cubicBezTo>
                  <a:cubicBezTo>
                    <a:pt x="4644" y="930"/>
                    <a:pt x="4334" y="810"/>
                    <a:pt x="4049" y="739"/>
                  </a:cubicBezTo>
                  <a:cubicBezTo>
                    <a:pt x="3953" y="715"/>
                    <a:pt x="3929" y="644"/>
                    <a:pt x="3929" y="596"/>
                  </a:cubicBezTo>
                  <a:lnTo>
                    <a:pt x="3929" y="167"/>
                  </a:lnTo>
                  <a:cubicBezTo>
                    <a:pt x="3929" y="96"/>
                    <a:pt x="3834" y="1"/>
                    <a:pt x="37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97"/>
            <p:cNvSpPr/>
            <p:nvPr/>
          </p:nvSpPr>
          <p:spPr>
            <a:xfrm>
              <a:off x="6973400" y="2764051"/>
              <a:ext cx="42635" cy="33691"/>
            </a:xfrm>
            <a:custGeom>
              <a:rect b="b" l="l" r="r" t="t"/>
              <a:pathLst>
                <a:path extrusionOk="0" h="1130" w="1430">
                  <a:moveTo>
                    <a:pt x="1230" y="0"/>
                  </a:moveTo>
                  <a:cubicBezTo>
                    <a:pt x="1196" y="0"/>
                    <a:pt x="1165" y="12"/>
                    <a:pt x="1144" y="34"/>
                  </a:cubicBezTo>
                  <a:cubicBezTo>
                    <a:pt x="882" y="200"/>
                    <a:pt x="596" y="319"/>
                    <a:pt x="310" y="367"/>
                  </a:cubicBezTo>
                  <a:cubicBezTo>
                    <a:pt x="239" y="367"/>
                    <a:pt x="191" y="438"/>
                    <a:pt x="191" y="534"/>
                  </a:cubicBezTo>
                  <a:lnTo>
                    <a:pt x="191" y="939"/>
                  </a:lnTo>
                  <a:cubicBezTo>
                    <a:pt x="191" y="1034"/>
                    <a:pt x="96" y="1129"/>
                    <a:pt x="1" y="1129"/>
                  </a:cubicBezTo>
                  <a:lnTo>
                    <a:pt x="477" y="1129"/>
                  </a:lnTo>
                  <a:cubicBezTo>
                    <a:pt x="572" y="1129"/>
                    <a:pt x="667" y="1034"/>
                    <a:pt x="667" y="939"/>
                  </a:cubicBezTo>
                  <a:lnTo>
                    <a:pt x="667" y="534"/>
                  </a:lnTo>
                  <a:cubicBezTo>
                    <a:pt x="667" y="462"/>
                    <a:pt x="691" y="415"/>
                    <a:pt x="787" y="367"/>
                  </a:cubicBezTo>
                  <a:cubicBezTo>
                    <a:pt x="1025" y="319"/>
                    <a:pt x="1239" y="248"/>
                    <a:pt x="1430" y="129"/>
                  </a:cubicBezTo>
                  <a:lnTo>
                    <a:pt x="1358" y="57"/>
                  </a:lnTo>
                  <a:cubicBezTo>
                    <a:pt x="1319" y="18"/>
                    <a:pt x="1272" y="0"/>
                    <a:pt x="123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97"/>
            <p:cNvSpPr/>
            <p:nvPr/>
          </p:nvSpPr>
          <p:spPr>
            <a:xfrm>
              <a:off x="6973400" y="2592493"/>
              <a:ext cx="42635" cy="32409"/>
            </a:xfrm>
            <a:custGeom>
              <a:rect b="b" l="l" r="r" t="t"/>
              <a:pathLst>
                <a:path extrusionOk="0" h="1087" w="1430">
                  <a:moveTo>
                    <a:pt x="1" y="1"/>
                  </a:moveTo>
                  <a:cubicBezTo>
                    <a:pt x="96" y="1"/>
                    <a:pt x="191" y="96"/>
                    <a:pt x="191" y="167"/>
                  </a:cubicBezTo>
                  <a:lnTo>
                    <a:pt x="191" y="596"/>
                  </a:lnTo>
                  <a:cubicBezTo>
                    <a:pt x="191" y="644"/>
                    <a:pt x="215" y="715"/>
                    <a:pt x="310" y="739"/>
                  </a:cubicBezTo>
                  <a:cubicBezTo>
                    <a:pt x="596" y="810"/>
                    <a:pt x="906" y="930"/>
                    <a:pt x="1144" y="1072"/>
                  </a:cubicBezTo>
                  <a:cubicBezTo>
                    <a:pt x="1161" y="1081"/>
                    <a:pt x="1185" y="1087"/>
                    <a:pt x="1212" y="1087"/>
                  </a:cubicBezTo>
                  <a:cubicBezTo>
                    <a:pt x="1258" y="1087"/>
                    <a:pt x="1313" y="1070"/>
                    <a:pt x="1358" y="1025"/>
                  </a:cubicBezTo>
                  <a:lnTo>
                    <a:pt x="1430" y="953"/>
                  </a:lnTo>
                  <a:cubicBezTo>
                    <a:pt x="1239" y="834"/>
                    <a:pt x="1025" y="763"/>
                    <a:pt x="787" y="715"/>
                  </a:cubicBezTo>
                  <a:cubicBezTo>
                    <a:pt x="715" y="715"/>
                    <a:pt x="667" y="620"/>
                    <a:pt x="667" y="596"/>
                  </a:cubicBezTo>
                  <a:lnTo>
                    <a:pt x="667" y="167"/>
                  </a:lnTo>
                  <a:cubicBezTo>
                    <a:pt x="667" y="72"/>
                    <a:pt x="572"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97"/>
            <p:cNvSpPr/>
            <p:nvPr/>
          </p:nvSpPr>
          <p:spPr>
            <a:xfrm>
              <a:off x="7033060" y="2613453"/>
              <a:ext cx="46869" cy="163148"/>
            </a:xfrm>
            <a:custGeom>
              <a:rect b="b" l="l" r="r" t="t"/>
              <a:pathLst>
                <a:path extrusionOk="0" h="5472" w="1572">
                  <a:moveTo>
                    <a:pt x="247" y="0"/>
                  </a:moveTo>
                  <a:cubicBezTo>
                    <a:pt x="203" y="0"/>
                    <a:pt x="155" y="12"/>
                    <a:pt x="119" y="36"/>
                  </a:cubicBezTo>
                  <a:lnTo>
                    <a:pt x="0" y="155"/>
                  </a:lnTo>
                  <a:lnTo>
                    <a:pt x="357" y="512"/>
                  </a:lnTo>
                  <a:cubicBezTo>
                    <a:pt x="429" y="584"/>
                    <a:pt x="429" y="703"/>
                    <a:pt x="357" y="750"/>
                  </a:cubicBezTo>
                  <a:lnTo>
                    <a:pt x="72" y="1060"/>
                  </a:lnTo>
                  <a:cubicBezTo>
                    <a:pt x="0" y="1108"/>
                    <a:pt x="0" y="1203"/>
                    <a:pt x="24" y="1251"/>
                  </a:cubicBezTo>
                  <a:cubicBezTo>
                    <a:pt x="191" y="1536"/>
                    <a:pt x="310" y="1798"/>
                    <a:pt x="357" y="2084"/>
                  </a:cubicBezTo>
                  <a:cubicBezTo>
                    <a:pt x="357" y="2155"/>
                    <a:pt x="429" y="2203"/>
                    <a:pt x="500" y="2203"/>
                  </a:cubicBezTo>
                  <a:lnTo>
                    <a:pt x="929" y="2203"/>
                  </a:lnTo>
                  <a:cubicBezTo>
                    <a:pt x="1024" y="2203"/>
                    <a:pt x="1096" y="2298"/>
                    <a:pt x="1096" y="2394"/>
                  </a:cubicBezTo>
                  <a:lnTo>
                    <a:pt x="1096" y="3084"/>
                  </a:lnTo>
                  <a:cubicBezTo>
                    <a:pt x="1096" y="3156"/>
                    <a:pt x="1024" y="3251"/>
                    <a:pt x="929" y="3251"/>
                  </a:cubicBezTo>
                  <a:lnTo>
                    <a:pt x="500" y="3251"/>
                  </a:lnTo>
                  <a:cubicBezTo>
                    <a:pt x="453" y="3251"/>
                    <a:pt x="381" y="3275"/>
                    <a:pt x="357" y="3370"/>
                  </a:cubicBezTo>
                  <a:cubicBezTo>
                    <a:pt x="310" y="3680"/>
                    <a:pt x="191" y="3965"/>
                    <a:pt x="24" y="4204"/>
                  </a:cubicBezTo>
                  <a:cubicBezTo>
                    <a:pt x="0" y="4275"/>
                    <a:pt x="0" y="4346"/>
                    <a:pt x="72" y="4418"/>
                  </a:cubicBezTo>
                  <a:lnTo>
                    <a:pt x="357" y="4704"/>
                  </a:lnTo>
                  <a:cubicBezTo>
                    <a:pt x="429" y="4775"/>
                    <a:pt x="429" y="4894"/>
                    <a:pt x="357" y="4942"/>
                  </a:cubicBezTo>
                  <a:lnTo>
                    <a:pt x="0" y="5299"/>
                  </a:lnTo>
                  <a:lnTo>
                    <a:pt x="119" y="5418"/>
                  </a:lnTo>
                  <a:cubicBezTo>
                    <a:pt x="155" y="5454"/>
                    <a:pt x="203" y="5472"/>
                    <a:pt x="247" y="5472"/>
                  </a:cubicBezTo>
                  <a:cubicBezTo>
                    <a:pt x="292" y="5472"/>
                    <a:pt x="334" y="5454"/>
                    <a:pt x="357" y="5418"/>
                  </a:cubicBezTo>
                  <a:lnTo>
                    <a:pt x="834" y="4942"/>
                  </a:lnTo>
                  <a:cubicBezTo>
                    <a:pt x="905" y="4894"/>
                    <a:pt x="905" y="4775"/>
                    <a:pt x="834" y="4704"/>
                  </a:cubicBezTo>
                  <a:lnTo>
                    <a:pt x="548" y="4418"/>
                  </a:lnTo>
                  <a:cubicBezTo>
                    <a:pt x="476" y="4346"/>
                    <a:pt x="476" y="4275"/>
                    <a:pt x="500" y="4204"/>
                  </a:cubicBezTo>
                  <a:cubicBezTo>
                    <a:pt x="667" y="3942"/>
                    <a:pt x="786" y="3680"/>
                    <a:pt x="834" y="3370"/>
                  </a:cubicBezTo>
                  <a:cubicBezTo>
                    <a:pt x="834" y="3322"/>
                    <a:pt x="905" y="3251"/>
                    <a:pt x="976" y="3251"/>
                  </a:cubicBezTo>
                  <a:lnTo>
                    <a:pt x="1405" y="3251"/>
                  </a:lnTo>
                  <a:cubicBezTo>
                    <a:pt x="1500" y="3251"/>
                    <a:pt x="1572" y="3156"/>
                    <a:pt x="1572" y="3084"/>
                  </a:cubicBezTo>
                  <a:lnTo>
                    <a:pt x="1572" y="2394"/>
                  </a:lnTo>
                  <a:cubicBezTo>
                    <a:pt x="1572" y="2275"/>
                    <a:pt x="1500" y="2203"/>
                    <a:pt x="1405" y="2203"/>
                  </a:cubicBezTo>
                  <a:lnTo>
                    <a:pt x="976" y="2203"/>
                  </a:lnTo>
                  <a:cubicBezTo>
                    <a:pt x="929" y="2203"/>
                    <a:pt x="857" y="2179"/>
                    <a:pt x="834" y="2084"/>
                  </a:cubicBezTo>
                  <a:cubicBezTo>
                    <a:pt x="786" y="1798"/>
                    <a:pt x="667" y="1489"/>
                    <a:pt x="500" y="1251"/>
                  </a:cubicBezTo>
                  <a:cubicBezTo>
                    <a:pt x="476" y="1203"/>
                    <a:pt x="476" y="1108"/>
                    <a:pt x="548" y="1060"/>
                  </a:cubicBezTo>
                  <a:lnTo>
                    <a:pt x="834" y="750"/>
                  </a:lnTo>
                  <a:cubicBezTo>
                    <a:pt x="905" y="703"/>
                    <a:pt x="905" y="584"/>
                    <a:pt x="834" y="512"/>
                  </a:cubicBezTo>
                  <a:lnTo>
                    <a:pt x="357" y="36"/>
                  </a:lnTo>
                  <a:cubicBezTo>
                    <a:pt x="334" y="12"/>
                    <a:pt x="292" y="0"/>
                    <a:pt x="24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97"/>
            <p:cNvSpPr/>
            <p:nvPr/>
          </p:nvSpPr>
          <p:spPr>
            <a:xfrm>
              <a:off x="6734848" y="2454031"/>
              <a:ext cx="179665" cy="178979"/>
            </a:xfrm>
            <a:custGeom>
              <a:rect b="b" l="l" r="r" t="t"/>
              <a:pathLst>
                <a:path extrusionOk="0" h="6003" w="6026">
                  <a:moveTo>
                    <a:pt x="2715" y="1"/>
                  </a:moveTo>
                  <a:cubicBezTo>
                    <a:pt x="2620" y="1"/>
                    <a:pt x="2548" y="49"/>
                    <a:pt x="2548" y="144"/>
                  </a:cubicBezTo>
                  <a:lnTo>
                    <a:pt x="2548" y="501"/>
                  </a:lnTo>
                  <a:cubicBezTo>
                    <a:pt x="2548" y="572"/>
                    <a:pt x="2501" y="620"/>
                    <a:pt x="2429" y="644"/>
                  </a:cubicBezTo>
                  <a:cubicBezTo>
                    <a:pt x="2191" y="715"/>
                    <a:pt x="1953" y="811"/>
                    <a:pt x="1715" y="954"/>
                  </a:cubicBezTo>
                  <a:cubicBezTo>
                    <a:pt x="1695" y="963"/>
                    <a:pt x="1671" y="969"/>
                    <a:pt x="1647" y="969"/>
                  </a:cubicBezTo>
                  <a:cubicBezTo>
                    <a:pt x="1612" y="969"/>
                    <a:pt x="1576" y="958"/>
                    <a:pt x="1548" y="930"/>
                  </a:cubicBezTo>
                  <a:lnTo>
                    <a:pt x="1286" y="644"/>
                  </a:lnTo>
                  <a:cubicBezTo>
                    <a:pt x="1250" y="620"/>
                    <a:pt x="1209" y="608"/>
                    <a:pt x="1170" y="608"/>
                  </a:cubicBezTo>
                  <a:cubicBezTo>
                    <a:pt x="1131" y="608"/>
                    <a:pt x="1095" y="620"/>
                    <a:pt x="1072" y="644"/>
                  </a:cubicBezTo>
                  <a:lnTo>
                    <a:pt x="643" y="1073"/>
                  </a:lnTo>
                  <a:cubicBezTo>
                    <a:pt x="595" y="1120"/>
                    <a:pt x="595" y="1215"/>
                    <a:pt x="643" y="1287"/>
                  </a:cubicBezTo>
                  <a:lnTo>
                    <a:pt x="929" y="1549"/>
                  </a:lnTo>
                  <a:cubicBezTo>
                    <a:pt x="976" y="1597"/>
                    <a:pt x="976" y="1668"/>
                    <a:pt x="953" y="1716"/>
                  </a:cubicBezTo>
                  <a:cubicBezTo>
                    <a:pt x="834" y="1930"/>
                    <a:pt x="714" y="2168"/>
                    <a:pt x="643" y="2430"/>
                  </a:cubicBezTo>
                  <a:cubicBezTo>
                    <a:pt x="619" y="2501"/>
                    <a:pt x="595" y="2549"/>
                    <a:pt x="500" y="2549"/>
                  </a:cubicBezTo>
                  <a:lnTo>
                    <a:pt x="143" y="2549"/>
                  </a:lnTo>
                  <a:cubicBezTo>
                    <a:pt x="48" y="2549"/>
                    <a:pt x="0" y="2621"/>
                    <a:pt x="0" y="2716"/>
                  </a:cubicBezTo>
                  <a:lnTo>
                    <a:pt x="0" y="3311"/>
                  </a:lnTo>
                  <a:cubicBezTo>
                    <a:pt x="0" y="3383"/>
                    <a:pt x="48" y="3454"/>
                    <a:pt x="143" y="3454"/>
                  </a:cubicBezTo>
                  <a:lnTo>
                    <a:pt x="500" y="3454"/>
                  </a:lnTo>
                  <a:cubicBezTo>
                    <a:pt x="572" y="3454"/>
                    <a:pt x="619" y="3502"/>
                    <a:pt x="643" y="3573"/>
                  </a:cubicBezTo>
                  <a:cubicBezTo>
                    <a:pt x="714" y="3811"/>
                    <a:pt x="810" y="4049"/>
                    <a:pt x="953" y="4288"/>
                  </a:cubicBezTo>
                  <a:cubicBezTo>
                    <a:pt x="976" y="4335"/>
                    <a:pt x="976" y="4407"/>
                    <a:pt x="929" y="4454"/>
                  </a:cubicBezTo>
                  <a:lnTo>
                    <a:pt x="643" y="4740"/>
                  </a:lnTo>
                  <a:cubicBezTo>
                    <a:pt x="595" y="4788"/>
                    <a:pt x="595" y="4883"/>
                    <a:pt x="643" y="4931"/>
                  </a:cubicBezTo>
                  <a:lnTo>
                    <a:pt x="1072" y="5359"/>
                  </a:lnTo>
                  <a:cubicBezTo>
                    <a:pt x="1095" y="5383"/>
                    <a:pt x="1131" y="5395"/>
                    <a:pt x="1170" y="5395"/>
                  </a:cubicBezTo>
                  <a:cubicBezTo>
                    <a:pt x="1209" y="5395"/>
                    <a:pt x="1250" y="5383"/>
                    <a:pt x="1286" y="5359"/>
                  </a:cubicBezTo>
                  <a:lnTo>
                    <a:pt x="1548" y="5097"/>
                  </a:lnTo>
                  <a:cubicBezTo>
                    <a:pt x="1578" y="5052"/>
                    <a:pt x="1618" y="5035"/>
                    <a:pt x="1655" y="5035"/>
                  </a:cubicBezTo>
                  <a:cubicBezTo>
                    <a:pt x="1677" y="5035"/>
                    <a:pt x="1697" y="5041"/>
                    <a:pt x="1715" y="5050"/>
                  </a:cubicBezTo>
                  <a:cubicBezTo>
                    <a:pt x="1929" y="5169"/>
                    <a:pt x="2167" y="5288"/>
                    <a:pt x="2429" y="5359"/>
                  </a:cubicBezTo>
                  <a:cubicBezTo>
                    <a:pt x="2501" y="5383"/>
                    <a:pt x="2548" y="5407"/>
                    <a:pt x="2548" y="5502"/>
                  </a:cubicBezTo>
                  <a:lnTo>
                    <a:pt x="2548" y="5859"/>
                  </a:lnTo>
                  <a:cubicBezTo>
                    <a:pt x="2548" y="5955"/>
                    <a:pt x="2620" y="6002"/>
                    <a:pt x="2715" y="6002"/>
                  </a:cubicBezTo>
                  <a:lnTo>
                    <a:pt x="3310" y="6002"/>
                  </a:lnTo>
                  <a:cubicBezTo>
                    <a:pt x="3382" y="6002"/>
                    <a:pt x="3453" y="5955"/>
                    <a:pt x="3453" y="5859"/>
                  </a:cubicBezTo>
                  <a:lnTo>
                    <a:pt x="3453" y="5502"/>
                  </a:lnTo>
                  <a:cubicBezTo>
                    <a:pt x="3453" y="5454"/>
                    <a:pt x="3501" y="5383"/>
                    <a:pt x="3572" y="5359"/>
                  </a:cubicBezTo>
                  <a:cubicBezTo>
                    <a:pt x="3810" y="5288"/>
                    <a:pt x="4048" y="5216"/>
                    <a:pt x="4287" y="5050"/>
                  </a:cubicBezTo>
                  <a:cubicBezTo>
                    <a:pt x="4313" y="5041"/>
                    <a:pt x="4336" y="5035"/>
                    <a:pt x="4357" y="5035"/>
                  </a:cubicBezTo>
                  <a:cubicBezTo>
                    <a:pt x="4393" y="5035"/>
                    <a:pt x="4423" y="5052"/>
                    <a:pt x="4453" y="5097"/>
                  </a:cubicBezTo>
                  <a:lnTo>
                    <a:pt x="4739" y="5359"/>
                  </a:lnTo>
                  <a:cubicBezTo>
                    <a:pt x="4763" y="5383"/>
                    <a:pt x="4799" y="5395"/>
                    <a:pt x="4837" y="5395"/>
                  </a:cubicBezTo>
                  <a:cubicBezTo>
                    <a:pt x="4876" y="5395"/>
                    <a:pt x="4918" y="5383"/>
                    <a:pt x="4953" y="5359"/>
                  </a:cubicBezTo>
                  <a:lnTo>
                    <a:pt x="5358" y="4931"/>
                  </a:lnTo>
                  <a:cubicBezTo>
                    <a:pt x="5430" y="4883"/>
                    <a:pt x="5430" y="4788"/>
                    <a:pt x="5358" y="4740"/>
                  </a:cubicBezTo>
                  <a:lnTo>
                    <a:pt x="5096" y="4454"/>
                  </a:lnTo>
                  <a:cubicBezTo>
                    <a:pt x="5025" y="4407"/>
                    <a:pt x="5025" y="4335"/>
                    <a:pt x="5073" y="4288"/>
                  </a:cubicBezTo>
                  <a:cubicBezTo>
                    <a:pt x="5192" y="4073"/>
                    <a:pt x="5311" y="3835"/>
                    <a:pt x="5358" y="3573"/>
                  </a:cubicBezTo>
                  <a:cubicBezTo>
                    <a:pt x="5382" y="3502"/>
                    <a:pt x="5430" y="3454"/>
                    <a:pt x="5501" y="3454"/>
                  </a:cubicBezTo>
                  <a:lnTo>
                    <a:pt x="5858" y="3454"/>
                  </a:lnTo>
                  <a:cubicBezTo>
                    <a:pt x="5954" y="3430"/>
                    <a:pt x="6025" y="3335"/>
                    <a:pt x="6025" y="3264"/>
                  </a:cubicBezTo>
                  <a:lnTo>
                    <a:pt x="6025" y="2668"/>
                  </a:lnTo>
                  <a:cubicBezTo>
                    <a:pt x="6025" y="2597"/>
                    <a:pt x="5954" y="2525"/>
                    <a:pt x="5858" y="2525"/>
                  </a:cubicBezTo>
                  <a:lnTo>
                    <a:pt x="5501" y="2525"/>
                  </a:lnTo>
                  <a:cubicBezTo>
                    <a:pt x="5454" y="2525"/>
                    <a:pt x="5382" y="2478"/>
                    <a:pt x="5358" y="2406"/>
                  </a:cubicBezTo>
                  <a:cubicBezTo>
                    <a:pt x="5311" y="2168"/>
                    <a:pt x="5215" y="1930"/>
                    <a:pt x="5073" y="1692"/>
                  </a:cubicBezTo>
                  <a:cubicBezTo>
                    <a:pt x="5025" y="1644"/>
                    <a:pt x="5025" y="1573"/>
                    <a:pt x="5096" y="1525"/>
                  </a:cubicBezTo>
                  <a:lnTo>
                    <a:pt x="5358" y="1239"/>
                  </a:lnTo>
                  <a:cubicBezTo>
                    <a:pt x="5430" y="1192"/>
                    <a:pt x="5430" y="1096"/>
                    <a:pt x="5358" y="1049"/>
                  </a:cubicBezTo>
                  <a:lnTo>
                    <a:pt x="4953" y="620"/>
                  </a:lnTo>
                  <a:cubicBezTo>
                    <a:pt x="4918" y="596"/>
                    <a:pt x="4876" y="584"/>
                    <a:pt x="4837" y="584"/>
                  </a:cubicBezTo>
                  <a:cubicBezTo>
                    <a:pt x="4799" y="584"/>
                    <a:pt x="4763" y="596"/>
                    <a:pt x="4739" y="620"/>
                  </a:cubicBezTo>
                  <a:lnTo>
                    <a:pt x="4453" y="882"/>
                  </a:lnTo>
                  <a:cubicBezTo>
                    <a:pt x="4423" y="927"/>
                    <a:pt x="4383" y="944"/>
                    <a:pt x="4346" y="944"/>
                  </a:cubicBezTo>
                  <a:cubicBezTo>
                    <a:pt x="4325" y="944"/>
                    <a:pt x="4304" y="938"/>
                    <a:pt x="4287" y="930"/>
                  </a:cubicBezTo>
                  <a:cubicBezTo>
                    <a:pt x="4072" y="811"/>
                    <a:pt x="3834" y="692"/>
                    <a:pt x="3572" y="620"/>
                  </a:cubicBezTo>
                  <a:cubicBezTo>
                    <a:pt x="3501" y="596"/>
                    <a:pt x="3453" y="572"/>
                    <a:pt x="3453" y="477"/>
                  </a:cubicBezTo>
                  <a:lnTo>
                    <a:pt x="3453" y="144"/>
                  </a:lnTo>
                  <a:cubicBezTo>
                    <a:pt x="3453" y="49"/>
                    <a:pt x="3382" y="1"/>
                    <a:pt x="3310"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97"/>
            <p:cNvSpPr/>
            <p:nvPr/>
          </p:nvSpPr>
          <p:spPr>
            <a:xfrm>
              <a:off x="6820030" y="2602452"/>
              <a:ext cx="37656" cy="28414"/>
            </a:xfrm>
            <a:custGeom>
              <a:rect b="b" l="l" r="r" t="t"/>
              <a:pathLst>
                <a:path extrusionOk="0" h="953" w="1263">
                  <a:moveTo>
                    <a:pt x="977" y="0"/>
                  </a:moveTo>
                  <a:cubicBezTo>
                    <a:pt x="787" y="143"/>
                    <a:pt x="548" y="214"/>
                    <a:pt x="263" y="286"/>
                  </a:cubicBezTo>
                  <a:cubicBezTo>
                    <a:pt x="215" y="310"/>
                    <a:pt x="144" y="381"/>
                    <a:pt x="144" y="429"/>
                  </a:cubicBezTo>
                  <a:lnTo>
                    <a:pt x="144" y="786"/>
                  </a:lnTo>
                  <a:cubicBezTo>
                    <a:pt x="144" y="881"/>
                    <a:pt x="96" y="953"/>
                    <a:pt x="1" y="953"/>
                  </a:cubicBezTo>
                  <a:lnTo>
                    <a:pt x="477" y="953"/>
                  </a:lnTo>
                  <a:cubicBezTo>
                    <a:pt x="572" y="953"/>
                    <a:pt x="620" y="881"/>
                    <a:pt x="620" y="786"/>
                  </a:cubicBezTo>
                  <a:lnTo>
                    <a:pt x="620" y="429"/>
                  </a:lnTo>
                  <a:cubicBezTo>
                    <a:pt x="620" y="357"/>
                    <a:pt x="691" y="310"/>
                    <a:pt x="739" y="286"/>
                  </a:cubicBezTo>
                  <a:cubicBezTo>
                    <a:pt x="930" y="262"/>
                    <a:pt x="1096" y="191"/>
                    <a:pt x="1263" y="95"/>
                  </a:cubicBezTo>
                  <a:lnTo>
                    <a:pt x="1168" y="24"/>
                  </a:lnTo>
                  <a:cubicBezTo>
                    <a:pt x="1144" y="0"/>
                    <a:pt x="1049" y="0"/>
                    <a:pt x="9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97"/>
            <p:cNvSpPr/>
            <p:nvPr/>
          </p:nvSpPr>
          <p:spPr>
            <a:xfrm>
              <a:off x="6820030" y="2453345"/>
              <a:ext cx="37656" cy="28831"/>
            </a:xfrm>
            <a:custGeom>
              <a:rect b="b" l="l" r="r" t="t"/>
              <a:pathLst>
                <a:path extrusionOk="0" h="967" w="1263">
                  <a:moveTo>
                    <a:pt x="1" y="0"/>
                  </a:moveTo>
                  <a:cubicBezTo>
                    <a:pt x="96" y="0"/>
                    <a:pt x="144" y="48"/>
                    <a:pt x="144" y="143"/>
                  </a:cubicBezTo>
                  <a:lnTo>
                    <a:pt x="144" y="500"/>
                  </a:lnTo>
                  <a:cubicBezTo>
                    <a:pt x="144" y="595"/>
                    <a:pt x="215" y="619"/>
                    <a:pt x="263" y="643"/>
                  </a:cubicBezTo>
                  <a:cubicBezTo>
                    <a:pt x="548" y="715"/>
                    <a:pt x="787" y="834"/>
                    <a:pt x="977" y="953"/>
                  </a:cubicBezTo>
                  <a:cubicBezTo>
                    <a:pt x="1003" y="961"/>
                    <a:pt x="1026" y="967"/>
                    <a:pt x="1048" y="967"/>
                  </a:cubicBezTo>
                  <a:cubicBezTo>
                    <a:pt x="1087" y="967"/>
                    <a:pt x="1122" y="950"/>
                    <a:pt x="1168" y="905"/>
                  </a:cubicBezTo>
                  <a:lnTo>
                    <a:pt x="1263" y="834"/>
                  </a:lnTo>
                  <a:cubicBezTo>
                    <a:pt x="1096" y="762"/>
                    <a:pt x="930" y="667"/>
                    <a:pt x="739" y="643"/>
                  </a:cubicBezTo>
                  <a:cubicBezTo>
                    <a:pt x="691" y="643"/>
                    <a:pt x="620" y="595"/>
                    <a:pt x="620" y="500"/>
                  </a:cubicBezTo>
                  <a:lnTo>
                    <a:pt x="620" y="143"/>
                  </a:lnTo>
                  <a:cubicBezTo>
                    <a:pt x="620" y="48"/>
                    <a:pt x="572"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97"/>
            <p:cNvSpPr/>
            <p:nvPr/>
          </p:nvSpPr>
          <p:spPr>
            <a:xfrm>
              <a:off x="6871163" y="2471443"/>
              <a:ext cx="43351" cy="142754"/>
            </a:xfrm>
            <a:custGeom>
              <a:rect b="b" l="l" r="r" t="t"/>
              <a:pathLst>
                <a:path extrusionOk="0" h="4788" w="1454">
                  <a:moveTo>
                    <a:pt x="265" y="0"/>
                  </a:moveTo>
                  <a:cubicBezTo>
                    <a:pt x="227" y="0"/>
                    <a:pt x="191" y="12"/>
                    <a:pt x="167" y="36"/>
                  </a:cubicBezTo>
                  <a:lnTo>
                    <a:pt x="48" y="155"/>
                  </a:lnTo>
                  <a:lnTo>
                    <a:pt x="334" y="465"/>
                  </a:lnTo>
                  <a:cubicBezTo>
                    <a:pt x="405" y="512"/>
                    <a:pt x="405" y="608"/>
                    <a:pt x="334" y="655"/>
                  </a:cubicBezTo>
                  <a:lnTo>
                    <a:pt x="72" y="941"/>
                  </a:lnTo>
                  <a:cubicBezTo>
                    <a:pt x="24" y="989"/>
                    <a:pt x="24" y="1060"/>
                    <a:pt x="48" y="1108"/>
                  </a:cubicBezTo>
                  <a:cubicBezTo>
                    <a:pt x="191" y="1322"/>
                    <a:pt x="286" y="1560"/>
                    <a:pt x="334" y="1822"/>
                  </a:cubicBezTo>
                  <a:cubicBezTo>
                    <a:pt x="358" y="1894"/>
                    <a:pt x="429" y="1941"/>
                    <a:pt x="477" y="1941"/>
                  </a:cubicBezTo>
                  <a:lnTo>
                    <a:pt x="834" y="1941"/>
                  </a:lnTo>
                  <a:cubicBezTo>
                    <a:pt x="929" y="1941"/>
                    <a:pt x="1001" y="2013"/>
                    <a:pt x="1001" y="2084"/>
                  </a:cubicBezTo>
                  <a:lnTo>
                    <a:pt x="1001" y="2680"/>
                  </a:lnTo>
                  <a:cubicBezTo>
                    <a:pt x="1001" y="2775"/>
                    <a:pt x="929" y="2846"/>
                    <a:pt x="834" y="2846"/>
                  </a:cubicBezTo>
                  <a:lnTo>
                    <a:pt x="477" y="2846"/>
                  </a:lnTo>
                  <a:cubicBezTo>
                    <a:pt x="405" y="2846"/>
                    <a:pt x="358" y="2894"/>
                    <a:pt x="334" y="2965"/>
                  </a:cubicBezTo>
                  <a:cubicBezTo>
                    <a:pt x="286" y="3227"/>
                    <a:pt x="191" y="3465"/>
                    <a:pt x="48" y="3680"/>
                  </a:cubicBezTo>
                  <a:cubicBezTo>
                    <a:pt x="0" y="3727"/>
                    <a:pt x="0" y="3799"/>
                    <a:pt x="72" y="3846"/>
                  </a:cubicBezTo>
                  <a:lnTo>
                    <a:pt x="334" y="4108"/>
                  </a:lnTo>
                  <a:cubicBezTo>
                    <a:pt x="405" y="4180"/>
                    <a:pt x="405" y="4275"/>
                    <a:pt x="334" y="4323"/>
                  </a:cubicBezTo>
                  <a:lnTo>
                    <a:pt x="48" y="4632"/>
                  </a:lnTo>
                  <a:lnTo>
                    <a:pt x="167" y="4751"/>
                  </a:lnTo>
                  <a:cubicBezTo>
                    <a:pt x="191" y="4775"/>
                    <a:pt x="227" y="4787"/>
                    <a:pt x="265" y="4787"/>
                  </a:cubicBezTo>
                  <a:cubicBezTo>
                    <a:pt x="304" y="4787"/>
                    <a:pt x="346" y="4775"/>
                    <a:pt x="381" y="4751"/>
                  </a:cubicBezTo>
                  <a:lnTo>
                    <a:pt x="786" y="4323"/>
                  </a:lnTo>
                  <a:cubicBezTo>
                    <a:pt x="858" y="4275"/>
                    <a:pt x="858" y="4180"/>
                    <a:pt x="786" y="4108"/>
                  </a:cubicBezTo>
                  <a:lnTo>
                    <a:pt x="524" y="3846"/>
                  </a:lnTo>
                  <a:cubicBezTo>
                    <a:pt x="453" y="3799"/>
                    <a:pt x="453" y="3727"/>
                    <a:pt x="501" y="3680"/>
                  </a:cubicBezTo>
                  <a:cubicBezTo>
                    <a:pt x="643" y="3465"/>
                    <a:pt x="739" y="3227"/>
                    <a:pt x="786" y="2965"/>
                  </a:cubicBezTo>
                  <a:cubicBezTo>
                    <a:pt x="810" y="2894"/>
                    <a:pt x="882" y="2846"/>
                    <a:pt x="929" y="2846"/>
                  </a:cubicBezTo>
                  <a:lnTo>
                    <a:pt x="1286" y="2846"/>
                  </a:lnTo>
                  <a:cubicBezTo>
                    <a:pt x="1382" y="2846"/>
                    <a:pt x="1453" y="2775"/>
                    <a:pt x="1453" y="2680"/>
                  </a:cubicBezTo>
                  <a:lnTo>
                    <a:pt x="1453" y="2084"/>
                  </a:lnTo>
                  <a:cubicBezTo>
                    <a:pt x="1453" y="2013"/>
                    <a:pt x="1382" y="1941"/>
                    <a:pt x="1286" y="1941"/>
                  </a:cubicBezTo>
                  <a:lnTo>
                    <a:pt x="929" y="1941"/>
                  </a:lnTo>
                  <a:cubicBezTo>
                    <a:pt x="858" y="1941"/>
                    <a:pt x="810" y="1894"/>
                    <a:pt x="786" y="1822"/>
                  </a:cubicBezTo>
                  <a:cubicBezTo>
                    <a:pt x="739" y="1560"/>
                    <a:pt x="643" y="1322"/>
                    <a:pt x="501" y="1108"/>
                  </a:cubicBezTo>
                  <a:cubicBezTo>
                    <a:pt x="453" y="1060"/>
                    <a:pt x="453" y="989"/>
                    <a:pt x="524" y="941"/>
                  </a:cubicBezTo>
                  <a:lnTo>
                    <a:pt x="786" y="655"/>
                  </a:lnTo>
                  <a:cubicBezTo>
                    <a:pt x="858" y="608"/>
                    <a:pt x="858" y="512"/>
                    <a:pt x="786" y="465"/>
                  </a:cubicBezTo>
                  <a:lnTo>
                    <a:pt x="381" y="36"/>
                  </a:lnTo>
                  <a:cubicBezTo>
                    <a:pt x="346" y="12"/>
                    <a:pt x="304" y="0"/>
                    <a:pt x="26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97"/>
            <p:cNvSpPr/>
            <p:nvPr/>
          </p:nvSpPr>
          <p:spPr>
            <a:xfrm>
              <a:off x="6778139" y="2494520"/>
              <a:ext cx="94454" cy="94454"/>
            </a:xfrm>
            <a:custGeom>
              <a:rect b="b" l="l" r="r" t="t"/>
              <a:pathLst>
                <a:path extrusionOk="0" h="3168" w="3168">
                  <a:moveTo>
                    <a:pt x="1572" y="0"/>
                  </a:moveTo>
                  <a:cubicBezTo>
                    <a:pt x="715" y="0"/>
                    <a:pt x="1" y="715"/>
                    <a:pt x="1" y="1596"/>
                  </a:cubicBezTo>
                  <a:cubicBezTo>
                    <a:pt x="1" y="2453"/>
                    <a:pt x="715" y="3168"/>
                    <a:pt x="1572" y="3168"/>
                  </a:cubicBezTo>
                  <a:cubicBezTo>
                    <a:pt x="2454" y="3168"/>
                    <a:pt x="3168" y="2453"/>
                    <a:pt x="3168" y="1596"/>
                  </a:cubicBezTo>
                  <a:cubicBezTo>
                    <a:pt x="3168" y="715"/>
                    <a:pt x="2454" y="0"/>
                    <a:pt x="157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97"/>
            <p:cNvSpPr/>
            <p:nvPr/>
          </p:nvSpPr>
          <p:spPr>
            <a:xfrm>
              <a:off x="6794478" y="2499499"/>
              <a:ext cx="78115" cy="89475"/>
            </a:xfrm>
            <a:custGeom>
              <a:rect b="b" l="l" r="r" t="t"/>
              <a:pathLst>
                <a:path extrusionOk="0" h="3001" w="2620">
                  <a:moveTo>
                    <a:pt x="1691" y="0"/>
                  </a:moveTo>
                  <a:lnTo>
                    <a:pt x="1691" y="0"/>
                  </a:lnTo>
                  <a:cubicBezTo>
                    <a:pt x="2025" y="262"/>
                    <a:pt x="2239" y="667"/>
                    <a:pt x="2239" y="1143"/>
                  </a:cubicBezTo>
                  <a:cubicBezTo>
                    <a:pt x="2239" y="2024"/>
                    <a:pt x="1525" y="2739"/>
                    <a:pt x="643" y="2739"/>
                  </a:cubicBezTo>
                  <a:cubicBezTo>
                    <a:pt x="405" y="2739"/>
                    <a:pt x="215" y="2667"/>
                    <a:pt x="0" y="2572"/>
                  </a:cubicBezTo>
                  <a:lnTo>
                    <a:pt x="0" y="2572"/>
                  </a:lnTo>
                  <a:cubicBezTo>
                    <a:pt x="262" y="2858"/>
                    <a:pt x="620" y="3001"/>
                    <a:pt x="1048" y="3001"/>
                  </a:cubicBezTo>
                  <a:cubicBezTo>
                    <a:pt x="1906" y="3001"/>
                    <a:pt x="2620" y="2286"/>
                    <a:pt x="2620" y="1429"/>
                  </a:cubicBezTo>
                  <a:cubicBezTo>
                    <a:pt x="2620" y="786"/>
                    <a:pt x="2239" y="238"/>
                    <a:pt x="1691"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97"/>
            <p:cNvSpPr/>
            <p:nvPr/>
          </p:nvSpPr>
          <p:spPr>
            <a:xfrm>
              <a:off x="6922982" y="2640079"/>
              <a:ext cx="108676" cy="108646"/>
            </a:xfrm>
            <a:custGeom>
              <a:rect b="b" l="l" r="r" t="t"/>
              <a:pathLst>
                <a:path extrusionOk="0" h="3644" w="3645">
                  <a:moveTo>
                    <a:pt x="1811" y="0"/>
                  </a:moveTo>
                  <a:cubicBezTo>
                    <a:pt x="811" y="0"/>
                    <a:pt x="1" y="810"/>
                    <a:pt x="1" y="1810"/>
                  </a:cubicBezTo>
                  <a:cubicBezTo>
                    <a:pt x="1" y="2834"/>
                    <a:pt x="811" y="3644"/>
                    <a:pt x="1811" y="3644"/>
                  </a:cubicBezTo>
                  <a:cubicBezTo>
                    <a:pt x="2811" y="3644"/>
                    <a:pt x="3644" y="2834"/>
                    <a:pt x="3644" y="1810"/>
                  </a:cubicBezTo>
                  <a:cubicBezTo>
                    <a:pt x="3644" y="810"/>
                    <a:pt x="2811" y="0"/>
                    <a:pt x="181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97"/>
            <p:cNvSpPr/>
            <p:nvPr/>
          </p:nvSpPr>
          <p:spPr>
            <a:xfrm>
              <a:off x="6947848" y="2642911"/>
              <a:ext cx="84526" cy="105813"/>
            </a:xfrm>
            <a:custGeom>
              <a:rect b="b" l="l" r="r" t="t"/>
              <a:pathLst>
                <a:path extrusionOk="0" h="3549" w="2835">
                  <a:moveTo>
                    <a:pt x="1548" y="1"/>
                  </a:moveTo>
                  <a:cubicBezTo>
                    <a:pt x="2048" y="334"/>
                    <a:pt x="2382" y="906"/>
                    <a:pt x="2382" y="1525"/>
                  </a:cubicBezTo>
                  <a:cubicBezTo>
                    <a:pt x="2382" y="2525"/>
                    <a:pt x="1572" y="3335"/>
                    <a:pt x="572" y="3335"/>
                  </a:cubicBezTo>
                  <a:cubicBezTo>
                    <a:pt x="381" y="3335"/>
                    <a:pt x="191" y="3311"/>
                    <a:pt x="0" y="3239"/>
                  </a:cubicBezTo>
                  <a:lnTo>
                    <a:pt x="0" y="3239"/>
                  </a:lnTo>
                  <a:cubicBezTo>
                    <a:pt x="310" y="3430"/>
                    <a:pt x="667" y="3549"/>
                    <a:pt x="1024" y="3549"/>
                  </a:cubicBezTo>
                  <a:cubicBezTo>
                    <a:pt x="2025" y="3549"/>
                    <a:pt x="2834" y="2739"/>
                    <a:pt x="2834" y="1739"/>
                  </a:cubicBezTo>
                  <a:cubicBezTo>
                    <a:pt x="2834" y="929"/>
                    <a:pt x="2287" y="239"/>
                    <a:pt x="154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97"/>
            <p:cNvSpPr/>
            <p:nvPr/>
          </p:nvSpPr>
          <p:spPr>
            <a:xfrm>
              <a:off x="6773190" y="2490256"/>
              <a:ext cx="104382" cy="105098"/>
            </a:xfrm>
            <a:custGeom>
              <a:rect b="b" l="l" r="r" t="t"/>
              <a:pathLst>
                <a:path extrusionOk="0" h="3525" w="3501">
                  <a:moveTo>
                    <a:pt x="1762" y="0"/>
                  </a:moveTo>
                  <a:cubicBezTo>
                    <a:pt x="1548" y="0"/>
                    <a:pt x="1334" y="24"/>
                    <a:pt x="1167" y="120"/>
                  </a:cubicBezTo>
                  <a:cubicBezTo>
                    <a:pt x="1072" y="143"/>
                    <a:pt x="1000" y="239"/>
                    <a:pt x="1072" y="334"/>
                  </a:cubicBezTo>
                  <a:cubicBezTo>
                    <a:pt x="1089" y="404"/>
                    <a:pt x="1145" y="448"/>
                    <a:pt x="1211" y="448"/>
                  </a:cubicBezTo>
                  <a:cubicBezTo>
                    <a:pt x="1235" y="448"/>
                    <a:pt x="1260" y="442"/>
                    <a:pt x="1286" y="429"/>
                  </a:cubicBezTo>
                  <a:cubicBezTo>
                    <a:pt x="1429" y="358"/>
                    <a:pt x="1596" y="334"/>
                    <a:pt x="1762" y="334"/>
                  </a:cubicBezTo>
                  <a:cubicBezTo>
                    <a:pt x="2524" y="334"/>
                    <a:pt x="3144" y="953"/>
                    <a:pt x="3144" y="1739"/>
                  </a:cubicBezTo>
                  <a:cubicBezTo>
                    <a:pt x="3144" y="2501"/>
                    <a:pt x="2524" y="3120"/>
                    <a:pt x="1762" y="3120"/>
                  </a:cubicBezTo>
                  <a:cubicBezTo>
                    <a:pt x="976" y="3120"/>
                    <a:pt x="357" y="2501"/>
                    <a:pt x="357" y="1739"/>
                  </a:cubicBezTo>
                  <a:cubicBezTo>
                    <a:pt x="357" y="1406"/>
                    <a:pt x="476" y="1072"/>
                    <a:pt x="691" y="834"/>
                  </a:cubicBezTo>
                  <a:cubicBezTo>
                    <a:pt x="738" y="786"/>
                    <a:pt x="738" y="667"/>
                    <a:pt x="643" y="596"/>
                  </a:cubicBezTo>
                  <a:cubicBezTo>
                    <a:pt x="622" y="574"/>
                    <a:pt x="586" y="563"/>
                    <a:pt x="546" y="563"/>
                  </a:cubicBezTo>
                  <a:cubicBezTo>
                    <a:pt x="498" y="563"/>
                    <a:pt x="444" y="580"/>
                    <a:pt x="405" y="620"/>
                  </a:cubicBezTo>
                  <a:cubicBezTo>
                    <a:pt x="143" y="953"/>
                    <a:pt x="0" y="1334"/>
                    <a:pt x="0" y="1763"/>
                  </a:cubicBezTo>
                  <a:cubicBezTo>
                    <a:pt x="0" y="2715"/>
                    <a:pt x="762" y="3525"/>
                    <a:pt x="1762" y="3525"/>
                  </a:cubicBezTo>
                  <a:cubicBezTo>
                    <a:pt x="2715" y="3525"/>
                    <a:pt x="3501" y="2739"/>
                    <a:pt x="3501" y="1763"/>
                  </a:cubicBezTo>
                  <a:cubicBezTo>
                    <a:pt x="3501" y="786"/>
                    <a:pt x="2715" y="0"/>
                    <a:pt x="1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97"/>
            <p:cNvSpPr/>
            <p:nvPr/>
          </p:nvSpPr>
          <p:spPr>
            <a:xfrm>
              <a:off x="6731270" y="2448366"/>
              <a:ext cx="188192" cy="188192"/>
            </a:xfrm>
            <a:custGeom>
              <a:rect b="b" l="l" r="r" t="t"/>
              <a:pathLst>
                <a:path extrusionOk="0" h="6312" w="6312">
                  <a:moveTo>
                    <a:pt x="3454" y="429"/>
                  </a:moveTo>
                  <a:lnTo>
                    <a:pt x="3454" y="715"/>
                  </a:lnTo>
                  <a:cubicBezTo>
                    <a:pt x="3454" y="882"/>
                    <a:pt x="3549" y="1001"/>
                    <a:pt x="3692" y="1048"/>
                  </a:cubicBezTo>
                  <a:cubicBezTo>
                    <a:pt x="3930" y="1120"/>
                    <a:pt x="4145" y="1191"/>
                    <a:pt x="4335" y="1310"/>
                  </a:cubicBezTo>
                  <a:cubicBezTo>
                    <a:pt x="4395" y="1350"/>
                    <a:pt x="4459" y="1369"/>
                    <a:pt x="4520" y="1369"/>
                  </a:cubicBezTo>
                  <a:cubicBezTo>
                    <a:pt x="4605" y="1369"/>
                    <a:pt x="4685" y="1332"/>
                    <a:pt x="4740" y="1263"/>
                  </a:cubicBezTo>
                  <a:lnTo>
                    <a:pt x="4978" y="1024"/>
                  </a:lnTo>
                  <a:lnTo>
                    <a:pt x="5335" y="1405"/>
                  </a:lnTo>
                  <a:lnTo>
                    <a:pt x="5097" y="1644"/>
                  </a:lnTo>
                  <a:cubicBezTo>
                    <a:pt x="4978" y="1763"/>
                    <a:pt x="4978" y="1906"/>
                    <a:pt x="5026" y="2025"/>
                  </a:cubicBezTo>
                  <a:cubicBezTo>
                    <a:pt x="5145" y="2239"/>
                    <a:pt x="5240" y="2453"/>
                    <a:pt x="5312" y="2691"/>
                  </a:cubicBezTo>
                  <a:cubicBezTo>
                    <a:pt x="5335" y="2834"/>
                    <a:pt x="5454" y="2930"/>
                    <a:pt x="5597" y="2930"/>
                  </a:cubicBezTo>
                  <a:lnTo>
                    <a:pt x="5931" y="2930"/>
                  </a:lnTo>
                  <a:lnTo>
                    <a:pt x="5931" y="3454"/>
                  </a:lnTo>
                  <a:lnTo>
                    <a:pt x="5597" y="3454"/>
                  </a:lnTo>
                  <a:cubicBezTo>
                    <a:pt x="5454" y="3454"/>
                    <a:pt x="5335" y="3549"/>
                    <a:pt x="5312" y="3692"/>
                  </a:cubicBezTo>
                  <a:cubicBezTo>
                    <a:pt x="5240" y="3930"/>
                    <a:pt x="5145" y="4144"/>
                    <a:pt x="5026" y="4358"/>
                  </a:cubicBezTo>
                  <a:cubicBezTo>
                    <a:pt x="4931" y="4478"/>
                    <a:pt x="4978" y="4644"/>
                    <a:pt x="5097" y="4739"/>
                  </a:cubicBezTo>
                  <a:lnTo>
                    <a:pt x="5335" y="4978"/>
                  </a:lnTo>
                  <a:lnTo>
                    <a:pt x="4978" y="5359"/>
                  </a:lnTo>
                  <a:lnTo>
                    <a:pt x="4740" y="5121"/>
                  </a:lnTo>
                  <a:cubicBezTo>
                    <a:pt x="4670" y="5037"/>
                    <a:pt x="4576" y="5002"/>
                    <a:pt x="4486" y="5002"/>
                  </a:cubicBezTo>
                  <a:cubicBezTo>
                    <a:pt x="4422" y="5002"/>
                    <a:pt x="4361" y="5019"/>
                    <a:pt x="4311" y="5049"/>
                  </a:cubicBezTo>
                  <a:cubicBezTo>
                    <a:pt x="4121" y="5168"/>
                    <a:pt x="3907" y="5240"/>
                    <a:pt x="3668" y="5311"/>
                  </a:cubicBezTo>
                  <a:cubicBezTo>
                    <a:pt x="3525" y="5335"/>
                    <a:pt x="3430" y="5454"/>
                    <a:pt x="3430" y="5644"/>
                  </a:cubicBezTo>
                  <a:lnTo>
                    <a:pt x="3430" y="5930"/>
                  </a:lnTo>
                  <a:lnTo>
                    <a:pt x="2882" y="5930"/>
                  </a:lnTo>
                  <a:lnTo>
                    <a:pt x="2882" y="5644"/>
                  </a:lnTo>
                  <a:cubicBezTo>
                    <a:pt x="2882" y="5478"/>
                    <a:pt x="2811" y="5359"/>
                    <a:pt x="2644" y="5311"/>
                  </a:cubicBezTo>
                  <a:cubicBezTo>
                    <a:pt x="2406" y="5240"/>
                    <a:pt x="2216" y="5168"/>
                    <a:pt x="2001" y="5049"/>
                  </a:cubicBezTo>
                  <a:cubicBezTo>
                    <a:pt x="1952" y="5009"/>
                    <a:pt x="1890" y="4990"/>
                    <a:pt x="1829" y="4990"/>
                  </a:cubicBezTo>
                  <a:cubicBezTo>
                    <a:pt x="1744" y="4990"/>
                    <a:pt x="1662" y="5027"/>
                    <a:pt x="1620" y="5097"/>
                  </a:cubicBezTo>
                  <a:lnTo>
                    <a:pt x="1382" y="5335"/>
                  </a:lnTo>
                  <a:lnTo>
                    <a:pt x="1025" y="4954"/>
                  </a:lnTo>
                  <a:lnTo>
                    <a:pt x="1263" y="4716"/>
                  </a:lnTo>
                  <a:cubicBezTo>
                    <a:pt x="1382" y="4597"/>
                    <a:pt x="1382" y="4454"/>
                    <a:pt x="1311" y="4335"/>
                  </a:cubicBezTo>
                  <a:cubicBezTo>
                    <a:pt x="1192" y="4120"/>
                    <a:pt x="1096" y="3906"/>
                    <a:pt x="1049" y="3668"/>
                  </a:cubicBezTo>
                  <a:cubicBezTo>
                    <a:pt x="1025" y="3525"/>
                    <a:pt x="906" y="3430"/>
                    <a:pt x="739" y="3430"/>
                  </a:cubicBezTo>
                  <a:lnTo>
                    <a:pt x="430" y="3430"/>
                  </a:lnTo>
                  <a:lnTo>
                    <a:pt x="430" y="2906"/>
                  </a:lnTo>
                  <a:lnTo>
                    <a:pt x="715" y="2906"/>
                  </a:lnTo>
                  <a:cubicBezTo>
                    <a:pt x="858" y="2906"/>
                    <a:pt x="977" y="2811"/>
                    <a:pt x="1049" y="2668"/>
                  </a:cubicBezTo>
                  <a:cubicBezTo>
                    <a:pt x="1096" y="2429"/>
                    <a:pt x="1192" y="2215"/>
                    <a:pt x="1311" y="2001"/>
                  </a:cubicBezTo>
                  <a:cubicBezTo>
                    <a:pt x="1406" y="1882"/>
                    <a:pt x="1382" y="1715"/>
                    <a:pt x="1263" y="1620"/>
                  </a:cubicBezTo>
                  <a:lnTo>
                    <a:pt x="1025" y="1382"/>
                  </a:lnTo>
                  <a:lnTo>
                    <a:pt x="1406" y="1024"/>
                  </a:lnTo>
                  <a:lnTo>
                    <a:pt x="1644" y="1263"/>
                  </a:lnTo>
                  <a:cubicBezTo>
                    <a:pt x="1711" y="1330"/>
                    <a:pt x="1786" y="1359"/>
                    <a:pt x="1860" y="1359"/>
                  </a:cubicBezTo>
                  <a:cubicBezTo>
                    <a:pt x="1917" y="1359"/>
                    <a:pt x="1973" y="1341"/>
                    <a:pt x="2025" y="1310"/>
                  </a:cubicBezTo>
                  <a:cubicBezTo>
                    <a:pt x="2240" y="1191"/>
                    <a:pt x="2454" y="1120"/>
                    <a:pt x="2692" y="1048"/>
                  </a:cubicBezTo>
                  <a:cubicBezTo>
                    <a:pt x="2835" y="1024"/>
                    <a:pt x="2930" y="905"/>
                    <a:pt x="2930" y="762"/>
                  </a:cubicBezTo>
                  <a:lnTo>
                    <a:pt x="2930" y="429"/>
                  </a:lnTo>
                  <a:close/>
                  <a:moveTo>
                    <a:pt x="2859" y="0"/>
                  </a:moveTo>
                  <a:cubicBezTo>
                    <a:pt x="2692" y="0"/>
                    <a:pt x="2525" y="167"/>
                    <a:pt x="2525" y="334"/>
                  </a:cubicBezTo>
                  <a:lnTo>
                    <a:pt x="2525" y="667"/>
                  </a:lnTo>
                  <a:cubicBezTo>
                    <a:pt x="2287" y="715"/>
                    <a:pt x="2025" y="810"/>
                    <a:pt x="1811" y="953"/>
                  </a:cubicBezTo>
                  <a:lnTo>
                    <a:pt x="1573" y="715"/>
                  </a:lnTo>
                  <a:cubicBezTo>
                    <a:pt x="1513" y="655"/>
                    <a:pt x="1436" y="626"/>
                    <a:pt x="1358" y="626"/>
                  </a:cubicBezTo>
                  <a:cubicBezTo>
                    <a:pt x="1281" y="626"/>
                    <a:pt x="1204" y="655"/>
                    <a:pt x="1144" y="715"/>
                  </a:cubicBezTo>
                  <a:lnTo>
                    <a:pt x="715" y="1144"/>
                  </a:lnTo>
                  <a:cubicBezTo>
                    <a:pt x="596" y="1263"/>
                    <a:pt x="596" y="1477"/>
                    <a:pt x="715" y="1596"/>
                  </a:cubicBezTo>
                  <a:lnTo>
                    <a:pt x="954" y="1834"/>
                  </a:lnTo>
                  <a:cubicBezTo>
                    <a:pt x="811" y="2072"/>
                    <a:pt x="715" y="2310"/>
                    <a:pt x="668" y="2549"/>
                  </a:cubicBezTo>
                  <a:lnTo>
                    <a:pt x="334" y="2549"/>
                  </a:lnTo>
                  <a:cubicBezTo>
                    <a:pt x="144" y="2549"/>
                    <a:pt x="1" y="2691"/>
                    <a:pt x="1" y="2858"/>
                  </a:cubicBezTo>
                  <a:lnTo>
                    <a:pt x="1" y="3454"/>
                  </a:lnTo>
                  <a:cubicBezTo>
                    <a:pt x="1" y="3644"/>
                    <a:pt x="144" y="3787"/>
                    <a:pt x="334" y="3787"/>
                  </a:cubicBezTo>
                  <a:lnTo>
                    <a:pt x="668" y="3787"/>
                  </a:lnTo>
                  <a:cubicBezTo>
                    <a:pt x="715" y="4025"/>
                    <a:pt x="811" y="4287"/>
                    <a:pt x="954" y="4501"/>
                  </a:cubicBezTo>
                  <a:lnTo>
                    <a:pt x="715" y="4739"/>
                  </a:lnTo>
                  <a:cubicBezTo>
                    <a:pt x="596" y="4859"/>
                    <a:pt x="596" y="5073"/>
                    <a:pt x="715" y="5192"/>
                  </a:cubicBezTo>
                  <a:lnTo>
                    <a:pt x="1144" y="5597"/>
                  </a:lnTo>
                  <a:cubicBezTo>
                    <a:pt x="1204" y="5656"/>
                    <a:pt x="1281" y="5686"/>
                    <a:pt x="1358" y="5686"/>
                  </a:cubicBezTo>
                  <a:cubicBezTo>
                    <a:pt x="1436" y="5686"/>
                    <a:pt x="1513" y="5656"/>
                    <a:pt x="1573" y="5597"/>
                  </a:cubicBezTo>
                  <a:lnTo>
                    <a:pt x="1811" y="5359"/>
                  </a:lnTo>
                  <a:cubicBezTo>
                    <a:pt x="2049" y="5525"/>
                    <a:pt x="2287" y="5597"/>
                    <a:pt x="2525" y="5668"/>
                  </a:cubicBezTo>
                  <a:lnTo>
                    <a:pt x="2525" y="6002"/>
                  </a:lnTo>
                  <a:cubicBezTo>
                    <a:pt x="2525" y="6168"/>
                    <a:pt x="2692" y="6311"/>
                    <a:pt x="2859" y="6311"/>
                  </a:cubicBezTo>
                  <a:lnTo>
                    <a:pt x="3454" y="6311"/>
                  </a:lnTo>
                  <a:cubicBezTo>
                    <a:pt x="3645" y="6311"/>
                    <a:pt x="3787" y="6168"/>
                    <a:pt x="3787" y="6002"/>
                  </a:cubicBezTo>
                  <a:lnTo>
                    <a:pt x="3787" y="5668"/>
                  </a:lnTo>
                  <a:cubicBezTo>
                    <a:pt x="4049" y="5597"/>
                    <a:pt x="4288" y="5525"/>
                    <a:pt x="4502" y="5359"/>
                  </a:cubicBezTo>
                  <a:lnTo>
                    <a:pt x="4740" y="5597"/>
                  </a:lnTo>
                  <a:cubicBezTo>
                    <a:pt x="4796" y="5642"/>
                    <a:pt x="4874" y="5666"/>
                    <a:pt x="4952" y="5666"/>
                  </a:cubicBezTo>
                  <a:cubicBezTo>
                    <a:pt x="5040" y="5666"/>
                    <a:pt x="5130" y="5636"/>
                    <a:pt x="5193" y="5573"/>
                  </a:cubicBezTo>
                  <a:lnTo>
                    <a:pt x="5597" y="5168"/>
                  </a:lnTo>
                  <a:cubicBezTo>
                    <a:pt x="5716" y="5049"/>
                    <a:pt x="5716" y="4835"/>
                    <a:pt x="5597" y="4716"/>
                  </a:cubicBezTo>
                  <a:lnTo>
                    <a:pt x="5359" y="4478"/>
                  </a:lnTo>
                  <a:cubicBezTo>
                    <a:pt x="5502" y="4263"/>
                    <a:pt x="5597" y="4001"/>
                    <a:pt x="5669" y="3763"/>
                  </a:cubicBezTo>
                  <a:lnTo>
                    <a:pt x="5978" y="3763"/>
                  </a:lnTo>
                  <a:cubicBezTo>
                    <a:pt x="6169" y="3763"/>
                    <a:pt x="6312" y="3620"/>
                    <a:pt x="6312" y="3430"/>
                  </a:cubicBezTo>
                  <a:lnTo>
                    <a:pt x="6312" y="2834"/>
                  </a:lnTo>
                  <a:cubicBezTo>
                    <a:pt x="6312" y="2668"/>
                    <a:pt x="6169" y="2501"/>
                    <a:pt x="5978" y="2501"/>
                  </a:cubicBezTo>
                  <a:lnTo>
                    <a:pt x="5669" y="2501"/>
                  </a:lnTo>
                  <a:cubicBezTo>
                    <a:pt x="5597" y="2263"/>
                    <a:pt x="5502" y="2001"/>
                    <a:pt x="5359" y="1787"/>
                  </a:cubicBezTo>
                  <a:lnTo>
                    <a:pt x="5597" y="1548"/>
                  </a:lnTo>
                  <a:cubicBezTo>
                    <a:pt x="5716" y="1429"/>
                    <a:pt x="5716" y="1239"/>
                    <a:pt x="5597" y="1120"/>
                  </a:cubicBezTo>
                  <a:lnTo>
                    <a:pt x="5193" y="691"/>
                  </a:lnTo>
                  <a:cubicBezTo>
                    <a:pt x="5133" y="632"/>
                    <a:pt x="5050" y="602"/>
                    <a:pt x="4966" y="602"/>
                  </a:cubicBezTo>
                  <a:cubicBezTo>
                    <a:pt x="4883" y="602"/>
                    <a:pt x="4800" y="632"/>
                    <a:pt x="4740" y="691"/>
                  </a:cubicBezTo>
                  <a:lnTo>
                    <a:pt x="4502" y="929"/>
                  </a:lnTo>
                  <a:cubicBezTo>
                    <a:pt x="4264" y="786"/>
                    <a:pt x="4026" y="691"/>
                    <a:pt x="3787" y="643"/>
                  </a:cubicBezTo>
                  <a:lnTo>
                    <a:pt x="3787" y="334"/>
                  </a:lnTo>
                  <a:cubicBezTo>
                    <a:pt x="3787" y="167"/>
                    <a:pt x="3645" y="0"/>
                    <a:pt x="3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97"/>
            <p:cNvSpPr/>
            <p:nvPr/>
          </p:nvSpPr>
          <p:spPr>
            <a:xfrm>
              <a:off x="6815766" y="2517955"/>
              <a:ext cx="19201" cy="49731"/>
            </a:xfrm>
            <a:custGeom>
              <a:rect b="b" l="l" r="r" t="t"/>
              <a:pathLst>
                <a:path extrusionOk="0" h="1668" w="644">
                  <a:moveTo>
                    <a:pt x="215" y="0"/>
                  </a:moveTo>
                  <a:cubicBezTo>
                    <a:pt x="120" y="0"/>
                    <a:pt x="48" y="48"/>
                    <a:pt x="25" y="143"/>
                  </a:cubicBezTo>
                  <a:cubicBezTo>
                    <a:pt x="1" y="262"/>
                    <a:pt x="96" y="357"/>
                    <a:pt x="215" y="357"/>
                  </a:cubicBezTo>
                  <a:lnTo>
                    <a:pt x="334" y="357"/>
                  </a:lnTo>
                  <a:lnTo>
                    <a:pt x="334" y="1477"/>
                  </a:lnTo>
                  <a:cubicBezTo>
                    <a:pt x="287" y="1572"/>
                    <a:pt x="382" y="1667"/>
                    <a:pt x="477" y="1667"/>
                  </a:cubicBezTo>
                  <a:cubicBezTo>
                    <a:pt x="572" y="1667"/>
                    <a:pt x="644" y="1572"/>
                    <a:pt x="644" y="1477"/>
                  </a:cubicBezTo>
                  <a:lnTo>
                    <a:pt x="644" y="167"/>
                  </a:lnTo>
                  <a:cubicBezTo>
                    <a:pt x="644" y="95"/>
                    <a:pt x="572" y="0"/>
                    <a:pt x="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97"/>
            <p:cNvSpPr/>
            <p:nvPr/>
          </p:nvSpPr>
          <p:spPr>
            <a:xfrm>
              <a:off x="6918033" y="2635099"/>
              <a:ext cx="119290" cy="118604"/>
            </a:xfrm>
            <a:custGeom>
              <a:rect b="b" l="l" r="r" t="t"/>
              <a:pathLst>
                <a:path extrusionOk="0" h="3978" w="4001">
                  <a:moveTo>
                    <a:pt x="1977" y="1"/>
                  </a:moveTo>
                  <a:cubicBezTo>
                    <a:pt x="881" y="1"/>
                    <a:pt x="0" y="882"/>
                    <a:pt x="0" y="2001"/>
                  </a:cubicBezTo>
                  <a:cubicBezTo>
                    <a:pt x="0" y="3096"/>
                    <a:pt x="881" y="3978"/>
                    <a:pt x="1977" y="3978"/>
                  </a:cubicBezTo>
                  <a:cubicBezTo>
                    <a:pt x="2334" y="3978"/>
                    <a:pt x="2691" y="3906"/>
                    <a:pt x="3001" y="3716"/>
                  </a:cubicBezTo>
                  <a:cubicBezTo>
                    <a:pt x="3096" y="3668"/>
                    <a:pt x="3120" y="3573"/>
                    <a:pt x="3048" y="3478"/>
                  </a:cubicBezTo>
                  <a:cubicBezTo>
                    <a:pt x="3020" y="3420"/>
                    <a:pt x="2973" y="3388"/>
                    <a:pt x="2920" y="3388"/>
                  </a:cubicBezTo>
                  <a:cubicBezTo>
                    <a:pt x="2885" y="3388"/>
                    <a:pt x="2848" y="3402"/>
                    <a:pt x="2810" y="3430"/>
                  </a:cubicBezTo>
                  <a:cubicBezTo>
                    <a:pt x="2572" y="3573"/>
                    <a:pt x="2286" y="3668"/>
                    <a:pt x="1977" y="3668"/>
                  </a:cubicBezTo>
                  <a:cubicBezTo>
                    <a:pt x="1072" y="3668"/>
                    <a:pt x="310" y="2906"/>
                    <a:pt x="310" y="2001"/>
                  </a:cubicBezTo>
                  <a:cubicBezTo>
                    <a:pt x="310" y="1072"/>
                    <a:pt x="1072" y="334"/>
                    <a:pt x="1977" y="334"/>
                  </a:cubicBezTo>
                  <a:cubicBezTo>
                    <a:pt x="2906" y="334"/>
                    <a:pt x="3644" y="1072"/>
                    <a:pt x="3644" y="2001"/>
                  </a:cubicBezTo>
                  <a:cubicBezTo>
                    <a:pt x="3644" y="2311"/>
                    <a:pt x="3572" y="2644"/>
                    <a:pt x="3358" y="2906"/>
                  </a:cubicBezTo>
                  <a:cubicBezTo>
                    <a:pt x="3287" y="3001"/>
                    <a:pt x="3334" y="3096"/>
                    <a:pt x="3406" y="3144"/>
                  </a:cubicBezTo>
                  <a:cubicBezTo>
                    <a:pt x="3443" y="3172"/>
                    <a:pt x="3481" y="3186"/>
                    <a:pt x="3515" y="3186"/>
                  </a:cubicBezTo>
                  <a:cubicBezTo>
                    <a:pt x="3569" y="3186"/>
                    <a:pt x="3615" y="3154"/>
                    <a:pt x="3644" y="3096"/>
                  </a:cubicBezTo>
                  <a:cubicBezTo>
                    <a:pt x="3882" y="2763"/>
                    <a:pt x="4001" y="2382"/>
                    <a:pt x="4001" y="1953"/>
                  </a:cubicBezTo>
                  <a:cubicBezTo>
                    <a:pt x="4001" y="882"/>
                    <a:pt x="3096" y="1"/>
                    <a:pt x="1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97"/>
            <p:cNvSpPr/>
            <p:nvPr/>
          </p:nvSpPr>
          <p:spPr>
            <a:xfrm>
              <a:off x="6870448" y="2586828"/>
              <a:ext cx="215175" cy="214459"/>
            </a:xfrm>
            <a:custGeom>
              <a:rect b="b" l="l" r="r" t="t"/>
              <a:pathLst>
                <a:path extrusionOk="0" h="7193" w="7217">
                  <a:moveTo>
                    <a:pt x="3906" y="334"/>
                  </a:moveTo>
                  <a:lnTo>
                    <a:pt x="3906" y="715"/>
                  </a:lnTo>
                  <a:cubicBezTo>
                    <a:pt x="3906" y="881"/>
                    <a:pt x="4025" y="1024"/>
                    <a:pt x="4168" y="1048"/>
                  </a:cubicBezTo>
                  <a:cubicBezTo>
                    <a:pt x="4454" y="1120"/>
                    <a:pt x="4716" y="1239"/>
                    <a:pt x="4954" y="1381"/>
                  </a:cubicBezTo>
                  <a:cubicBezTo>
                    <a:pt x="5006" y="1416"/>
                    <a:pt x="5059" y="1432"/>
                    <a:pt x="5110" y="1432"/>
                  </a:cubicBezTo>
                  <a:cubicBezTo>
                    <a:pt x="5199" y="1432"/>
                    <a:pt x="5283" y="1385"/>
                    <a:pt x="5359" y="1310"/>
                  </a:cubicBezTo>
                  <a:lnTo>
                    <a:pt x="5668" y="1024"/>
                  </a:lnTo>
                  <a:lnTo>
                    <a:pt x="6145" y="1501"/>
                  </a:lnTo>
                  <a:lnTo>
                    <a:pt x="5835" y="1786"/>
                  </a:lnTo>
                  <a:cubicBezTo>
                    <a:pt x="5716" y="1905"/>
                    <a:pt x="5716" y="2096"/>
                    <a:pt x="5788" y="2215"/>
                  </a:cubicBezTo>
                  <a:cubicBezTo>
                    <a:pt x="5930" y="2453"/>
                    <a:pt x="6049" y="2715"/>
                    <a:pt x="6121" y="2977"/>
                  </a:cubicBezTo>
                  <a:cubicBezTo>
                    <a:pt x="6145" y="3144"/>
                    <a:pt x="6288" y="3263"/>
                    <a:pt x="6430" y="3263"/>
                  </a:cubicBezTo>
                  <a:lnTo>
                    <a:pt x="6859" y="3263"/>
                  </a:lnTo>
                  <a:lnTo>
                    <a:pt x="6859" y="3930"/>
                  </a:lnTo>
                  <a:lnTo>
                    <a:pt x="6478" y="3930"/>
                  </a:lnTo>
                  <a:cubicBezTo>
                    <a:pt x="6311" y="3930"/>
                    <a:pt x="6169" y="4049"/>
                    <a:pt x="6145" y="4215"/>
                  </a:cubicBezTo>
                  <a:cubicBezTo>
                    <a:pt x="6073" y="4477"/>
                    <a:pt x="5954" y="4739"/>
                    <a:pt x="5811" y="4977"/>
                  </a:cubicBezTo>
                  <a:cubicBezTo>
                    <a:pt x="5716" y="5120"/>
                    <a:pt x="5764" y="5287"/>
                    <a:pt x="5883" y="5406"/>
                  </a:cubicBezTo>
                  <a:lnTo>
                    <a:pt x="6169" y="5692"/>
                  </a:lnTo>
                  <a:lnTo>
                    <a:pt x="5692" y="6168"/>
                  </a:lnTo>
                  <a:lnTo>
                    <a:pt x="5406" y="5882"/>
                  </a:lnTo>
                  <a:cubicBezTo>
                    <a:pt x="5334" y="5809"/>
                    <a:pt x="5234" y="5781"/>
                    <a:pt x="5140" y="5781"/>
                  </a:cubicBezTo>
                  <a:cubicBezTo>
                    <a:pt x="5081" y="5781"/>
                    <a:pt x="5024" y="5792"/>
                    <a:pt x="4978" y="5811"/>
                  </a:cubicBezTo>
                  <a:cubicBezTo>
                    <a:pt x="4740" y="5954"/>
                    <a:pt x="4478" y="6073"/>
                    <a:pt x="4216" y="6144"/>
                  </a:cubicBezTo>
                  <a:cubicBezTo>
                    <a:pt x="4049" y="6168"/>
                    <a:pt x="3930" y="6311"/>
                    <a:pt x="3930" y="6478"/>
                  </a:cubicBezTo>
                  <a:lnTo>
                    <a:pt x="3930" y="6883"/>
                  </a:lnTo>
                  <a:lnTo>
                    <a:pt x="3263" y="6883"/>
                  </a:lnTo>
                  <a:lnTo>
                    <a:pt x="3263" y="6502"/>
                  </a:lnTo>
                  <a:cubicBezTo>
                    <a:pt x="3263" y="6359"/>
                    <a:pt x="3144" y="6192"/>
                    <a:pt x="2977" y="6168"/>
                  </a:cubicBezTo>
                  <a:cubicBezTo>
                    <a:pt x="2715" y="6121"/>
                    <a:pt x="2453" y="6001"/>
                    <a:pt x="2215" y="5835"/>
                  </a:cubicBezTo>
                  <a:cubicBezTo>
                    <a:pt x="2162" y="5808"/>
                    <a:pt x="2105" y="5795"/>
                    <a:pt x="2048" y="5795"/>
                  </a:cubicBezTo>
                  <a:cubicBezTo>
                    <a:pt x="1954" y="5795"/>
                    <a:pt x="1861" y="5832"/>
                    <a:pt x="1787" y="5906"/>
                  </a:cubicBezTo>
                  <a:lnTo>
                    <a:pt x="1501" y="6192"/>
                  </a:lnTo>
                  <a:lnTo>
                    <a:pt x="1025" y="5716"/>
                  </a:lnTo>
                  <a:lnTo>
                    <a:pt x="1310" y="5430"/>
                  </a:lnTo>
                  <a:cubicBezTo>
                    <a:pt x="1429" y="5311"/>
                    <a:pt x="1429" y="5120"/>
                    <a:pt x="1382" y="5001"/>
                  </a:cubicBezTo>
                  <a:cubicBezTo>
                    <a:pt x="1239" y="4763"/>
                    <a:pt x="1120" y="4501"/>
                    <a:pt x="1048" y="4239"/>
                  </a:cubicBezTo>
                  <a:cubicBezTo>
                    <a:pt x="1025" y="4096"/>
                    <a:pt x="882" y="3977"/>
                    <a:pt x="715" y="3977"/>
                  </a:cubicBezTo>
                  <a:lnTo>
                    <a:pt x="310" y="3977"/>
                  </a:lnTo>
                  <a:lnTo>
                    <a:pt x="310" y="3287"/>
                  </a:lnTo>
                  <a:lnTo>
                    <a:pt x="691" y="3287"/>
                  </a:lnTo>
                  <a:cubicBezTo>
                    <a:pt x="834" y="3287"/>
                    <a:pt x="1001" y="3168"/>
                    <a:pt x="1025" y="3025"/>
                  </a:cubicBezTo>
                  <a:cubicBezTo>
                    <a:pt x="1072" y="2739"/>
                    <a:pt x="1191" y="2477"/>
                    <a:pt x="1358" y="2239"/>
                  </a:cubicBezTo>
                  <a:cubicBezTo>
                    <a:pt x="1429" y="2096"/>
                    <a:pt x="1406" y="1953"/>
                    <a:pt x="1287" y="1834"/>
                  </a:cubicBezTo>
                  <a:lnTo>
                    <a:pt x="1001" y="1524"/>
                  </a:lnTo>
                  <a:lnTo>
                    <a:pt x="1477" y="1048"/>
                  </a:lnTo>
                  <a:lnTo>
                    <a:pt x="1763" y="1358"/>
                  </a:lnTo>
                  <a:cubicBezTo>
                    <a:pt x="1830" y="1425"/>
                    <a:pt x="1920" y="1454"/>
                    <a:pt x="2007" y="1454"/>
                  </a:cubicBezTo>
                  <a:cubicBezTo>
                    <a:pt x="2074" y="1454"/>
                    <a:pt x="2140" y="1436"/>
                    <a:pt x="2192" y="1405"/>
                  </a:cubicBezTo>
                  <a:cubicBezTo>
                    <a:pt x="2430" y="1262"/>
                    <a:pt x="2692" y="1143"/>
                    <a:pt x="2954" y="1072"/>
                  </a:cubicBezTo>
                  <a:cubicBezTo>
                    <a:pt x="3096" y="1048"/>
                    <a:pt x="3216" y="905"/>
                    <a:pt x="3216" y="762"/>
                  </a:cubicBezTo>
                  <a:lnTo>
                    <a:pt x="3216" y="334"/>
                  </a:lnTo>
                  <a:close/>
                  <a:moveTo>
                    <a:pt x="3263" y="0"/>
                  </a:moveTo>
                  <a:cubicBezTo>
                    <a:pt x="3073" y="0"/>
                    <a:pt x="2930" y="143"/>
                    <a:pt x="2930" y="334"/>
                  </a:cubicBezTo>
                  <a:lnTo>
                    <a:pt x="2930" y="738"/>
                  </a:lnTo>
                  <a:cubicBezTo>
                    <a:pt x="2620" y="810"/>
                    <a:pt x="2334" y="929"/>
                    <a:pt x="2072" y="1120"/>
                  </a:cubicBezTo>
                  <a:lnTo>
                    <a:pt x="1763" y="810"/>
                  </a:lnTo>
                  <a:cubicBezTo>
                    <a:pt x="1703" y="750"/>
                    <a:pt x="1614" y="721"/>
                    <a:pt x="1525" y="721"/>
                  </a:cubicBezTo>
                  <a:cubicBezTo>
                    <a:pt x="1435" y="721"/>
                    <a:pt x="1346" y="750"/>
                    <a:pt x="1287" y="810"/>
                  </a:cubicBezTo>
                  <a:lnTo>
                    <a:pt x="810" y="1286"/>
                  </a:lnTo>
                  <a:cubicBezTo>
                    <a:pt x="691" y="1405"/>
                    <a:pt x="691" y="1643"/>
                    <a:pt x="810" y="1762"/>
                  </a:cubicBezTo>
                  <a:lnTo>
                    <a:pt x="1120" y="2072"/>
                  </a:lnTo>
                  <a:cubicBezTo>
                    <a:pt x="929" y="2334"/>
                    <a:pt x="810" y="2620"/>
                    <a:pt x="763" y="2929"/>
                  </a:cubicBezTo>
                  <a:lnTo>
                    <a:pt x="334" y="2929"/>
                  </a:lnTo>
                  <a:cubicBezTo>
                    <a:pt x="167" y="2929"/>
                    <a:pt x="1" y="3072"/>
                    <a:pt x="1" y="3263"/>
                  </a:cubicBezTo>
                  <a:lnTo>
                    <a:pt x="1" y="3930"/>
                  </a:lnTo>
                  <a:cubicBezTo>
                    <a:pt x="1" y="4120"/>
                    <a:pt x="167" y="4263"/>
                    <a:pt x="334" y="4263"/>
                  </a:cubicBezTo>
                  <a:lnTo>
                    <a:pt x="763" y="4263"/>
                  </a:lnTo>
                  <a:cubicBezTo>
                    <a:pt x="810" y="4573"/>
                    <a:pt x="929" y="4858"/>
                    <a:pt x="1120" y="5120"/>
                  </a:cubicBezTo>
                  <a:lnTo>
                    <a:pt x="810" y="5430"/>
                  </a:lnTo>
                  <a:cubicBezTo>
                    <a:pt x="691" y="5549"/>
                    <a:pt x="691" y="5787"/>
                    <a:pt x="810" y="5906"/>
                  </a:cubicBezTo>
                  <a:lnTo>
                    <a:pt x="1287" y="6382"/>
                  </a:lnTo>
                  <a:cubicBezTo>
                    <a:pt x="1346" y="6442"/>
                    <a:pt x="1435" y="6472"/>
                    <a:pt x="1525" y="6472"/>
                  </a:cubicBezTo>
                  <a:cubicBezTo>
                    <a:pt x="1614" y="6472"/>
                    <a:pt x="1703" y="6442"/>
                    <a:pt x="1763" y="6382"/>
                  </a:cubicBezTo>
                  <a:lnTo>
                    <a:pt x="2072" y="6073"/>
                  </a:lnTo>
                  <a:cubicBezTo>
                    <a:pt x="2334" y="6263"/>
                    <a:pt x="2620" y="6382"/>
                    <a:pt x="2930" y="6430"/>
                  </a:cubicBezTo>
                  <a:lnTo>
                    <a:pt x="2930" y="6859"/>
                  </a:lnTo>
                  <a:cubicBezTo>
                    <a:pt x="2930" y="7025"/>
                    <a:pt x="3073" y="7192"/>
                    <a:pt x="3263" y="7192"/>
                  </a:cubicBezTo>
                  <a:lnTo>
                    <a:pt x="3930" y="7192"/>
                  </a:lnTo>
                  <a:cubicBezTo>
                    <a:pt x="4120" y="7192"/>
                    <a:pt x="4263" y="7025"/>
                    <a:pt x="4263" y="6859"/>
                  </a:cubicBezTo>
                  <a:lnTo>
                    <a:pt x="4263" y="6430"/>
                  </a:lnTo>
                  <a:cubicBezTo>
                    <a:pt x="4573" y="6382"/>
                    <a:pt x="4859" y="6263"/>
                    <a:pt x="5121" y="6073"/>
                  </a:cubicBezTo>
                  <a:lnTo>
                    <a:pt x="5430" y="6382"/>
                  </a:lnTo>
                  <a:cubicBezTo>
                    <a:pt x="5490" y="6442"/>
                    <a:pt x="5579" y="6472"/>
                    <a:pt x="5668" y="6472"/>
                  </a:cubicBezTo>
                  <a:cubicBezTo>
                    <a:pt x="5758" y="6472"/>
                    <a:pt x="5847" y="6442"/>
                    <a:pt x="5907" y="6382"/>
                  </a:cubicBezTo>
                  <a:lnTo>
                    <a:pt x="6383" y="5906"/>
                  </a:lnTo>
                  <a:cubicBezTo>
                    <a:pt x="6502" y="5787"/>
                    <a:pt x="6502" y="5549"/>
                    <a:pt x="6383" y="5430"/>
                  </a:cubicBezTo>
                  <a:lnTo>
                    <a:pt x="6073" y="5120"/>
                  </a:lnTo>
                  <a:cubicBezTo>
                    <a:pt x="6264" y="4858"/>
                    <a:pt x="6383" y="4573"/>
                    <a:pt x="6430" y="4263"/>
                  </a:cubicBezTo>
                  <a:lnTo>
                    <a:pt x="6859" y="4263"/>
                  </a:lnTo>
                  <a:cubicBezTo>
                    <a:pt x="7026" y="4263"/>
                    <a:pt x="7193" y="4120"/>
                    <a:pt x="7193" y="3930"/>
                  </a:cubicBezTo>
                  <a:lnTo>
                    <a:pt x="7193" y="3263"/>
                  </a:lnTo>
                  <a:cubicBezTo>
                    <a:pt x="7216" y="3072"/>
                    <a:pt x="7073" y="2929"/>
                    <a:pt x="6883" y="2929"/>
                  </a:cubicBezTo>
                  <a:lnTo>
                    <a:pt x="6478" y="2929"/>
                  </a:lnTo>
                  <a:cubicBezTo>
                    <a:pt x="6407" y="2620"/>
                    <a:pt x="6288" y="2334"/>
                    <a:pt x="6121" y="2072"/>
                  </a:cubicBezTo>
                  <a:lnTo>
                    <a:pt x="6407" y="1762"/>
                  </a:lnTo>
                  <a:cubicBezTo>
                    <a:pt x="6478" y="1715"/>
                    <a:pt x="6502" y="1643"/>
                    <a:pt x="6502" y="1596"/>
                  </a:cubicBezTo>
                  <a:cubicBezTo>
                    <a:pt x="6526" y="1477"/>
                    <a:pt x="6478" y="1381"/>
                    <a:pt x="6407" y="1286"/>
                  </a:cubicBezTo>
                  <a:lnTo>
                    <a:pt x="5930" y="810"/>
                  </a:lnTo>
                  <a:cubicBezTo>
                    <a:pt x="5883" y="738"/>
                    <a:pt x="5835" y="715"/>
                    <a:pt x="5764" y="715"/>
                  </a:cubicBezTo>
                  <a:cubicBezTo>
                    <a:pt x="5736" y="709"/>
                    <a:pt x="5707" y="706"/>
                    <a:pt x="5680" y="706"/>
                  </a:cubicBezTo>
                  <a:cubicBezTo>
                    <a:pt x="5590" y="706"/>
                    <a:pt x="5503" y="737"/>
                    <a:pt x="5430" y="810"/>
                  </a:cubicBezTo>
                  <a:lnTo>
                    <a:pt x="5121" y="1120"/>
                  </a:lnTo>
                  <a:cubicBezTo>
                    <a:pt x="4859" y="929"/>
                    <a:pt x="4573" y="810"/>
                    <a:pt x="4263" y="738"/>
                  </a:cubicBezTo>
                  <a:lnTo>
                    <a:pt x="4263" y="334"/>
                  </a:lnTo>
                  <a:cubicBezTo>
                    <a:pt x="4263" y="143"/>
                    <a:pt x="4120" y="0"/>
                    <a:pt x="3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97"/>
            <p:cNvSpPr/>
            <p:nvPr/>
          </p:nvSpPr>
          <p:spPr>
            <a:xfrm>
              <a:off x="6961325" y="2667777"/>
              <a:ext cx="32707" cy="51133"/>
            </a:xfrm>
            <a:custGeom>
              <a:rect b="b" l="l" r="r" t="t"/>
              <a:pathLst>
                <a:path extrusionOk="0" h="1715" w="1097">
                  <a:moveTo>
                    <a:pt x="525" y="0"/>
                  </a:moveTo>
                  <a:cubicBezTo>
                    <a:pt x="287" y="0"/>
                    <a:pt x="96" y="167"/>
                    <a:pt x="25" y="381"/>
                  </a:cubicBezTo>
                  <a:cubicBezTo>
                    <a:pt x="1" y="476"/>
                    <a:pt x="48" y="572"/>
                    <a:pt x="120" y="595"/>
                  </a:cubicBezTo>
                  <a:cubicBezTo>
                    <a:pt x="136" y="600"/>
                    <a:pt x="153" y="601"/>
                    <a:pt x="170" y="601"/>
                  </a:cubicBezTo>
                  <a:cubicBezTo>
                    <a:pt x="253" y="601"/>
                    <a:pt x="338" y="555"/>
                    <a:pt x="358" y="476"/>
                  </a:cubicBezTo>
                  <a:cubicBezTo>
                    <a:pt x="382" y="381"/>
                    <a:pt x="453" y="357"/>
                    <a:pt x="501" y="357"/>
                  </a:cubicBezTo>
                  <a:cubicBezTo>
                    <a:pt x="596" y="357"/>
                    <a:pt x="644" y="405"/>
                    <a:pt x="644" y="500"/>
                  </a:cubicBezTo>
                  <a:lnTo>
                    <a:pt x="644" y="524"/>
                  </a:lnTo>
                  <a:cubicBezTo>
                    <a:pt x="644" y="619"/>
                    <a:pt x="620" y="715"/>
                    <a:pt x="572" y="810"/>
                  </a:cubicBezTo>
                  <a:cubicBezTo>
                    <a:pt x="358" y="1096"/>
                    <a:pt x="239" y="1262"/>
                    <a:pt x="168" y="1334"/>
                  </a:cubicBezTo>
                  <a:cubicBezTo>
                    <a:pt x="96" y="1453"/>
                    <a:pt x="48" y="1524"/>
                    <a:pt x="96" y="1596"/>
                  </a:cubicBezTo>
                  <a:cubicBezTo>
                    <a:pt x="120" y="1667"/>
                    <a:pt x="144" y="1691"/>
                    <a:pt x="215" y="1715"/>
                  </a:cubicBezTo>
                  <a:lnTo>
                    <a:pt x="930" y="1715"/>
                  </a:lnTo>
                  <a:cubicBezTo>
                    <a:pt x="1001" y="1715"/>
                    <a:pt x="1096" y="1667"/>
                    <a:pt x="1096" y="1572"/>
                  </a:cubicBezTo>
                  <a:cubicBezTo>
                    <a:pt x="1096" y="1453"/>
                    <a:pt x="1049" y="1357"/>
                    <a:pt x="930" y="1357"/>
                  </a:cubicBezTo>
                  <a:lnTo>
                    <a:pt x="596" y="1357"/>
                  </a:lnTo>
                  <a:cubicBezTo>
                    <a:pt x="644" y="1286"/>
                    <a:pt x="739" y="1167"/>
                    <a:pt x="858" y="976"/>
                  </a:cubicBezTo>
                  <a:cubicBezTo>
                    <a:pt x="953" y="857"/>
                    <a:pt x="1001" y="738"/>
                    <a:pt x="1049" y="619"/>
                  </a:cubicBezTo>
                  <a:lnTo>
                    <a:pt x="1049" y="595"/>
                  </a:lnTo>
                  <a:lnTo>
                    <a:pt x="1049" y="524"/>
                  </a:lnTo>
                  <a:lnTo>
                    <a:pt x="1049" y="500"/>
                  </a:lnTo>
                  <a:cubicBezTo>
                    <a:pt x="1049" y="238"/>
                    <a:pt x="811"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4" name="Google Shape;14864;p97"/>
          <p:cNvGrpSpPr/>
          <p:nvPr/>
        </p:nvGrpSpPr>
        <p:grpSpPr>
          <a:xfrm>
            <a:off x="6273306" y="2448366"/>
            <a:ext cx="352920" cy="353606"/>
            <a:chOff x="6158994" y="2448366"/>
            <a:chExt cx="352920" cy="353606"/>
          </a:xfrm>
        </p:grpSpPr>
        <p:sp>
          <p:nvSpPr>
            <p:cNvPr id="14865" name="Google Shape;14865;p97"/>
            <p:cNvSpPr/>
            <p:nvPr/>
          </p:nvSpPr>
          <p:spPr>
            <a:xfrm>
              <a:off x="6255566" y="2546339"/>
              <a:ext cx="158347" cy="157662"/>
            </a:xfrm>
            <a:custGeom>
              <a:rect b="b" l="l" r="r" t="t"/>
              <a:pathLst>
                <a:path extrusionOk="0" h="5288" w="5311">
                  <a:moveTo>
                    <a:pt x="2644" y="1"/>
                  </a:moveTo>
                  <a:cubicBezTo>
                    <a:pt x="1191" y="1"/>
                    <a:pt x="0" y="1192"/>
                    <a:pt x="0" y="2644"/>
                  </a:cubicBezTo>
                  <a:cubicBezTo>
                    <a:pt x="0" y="4097"/>
                    <a:pt x="1191" y="5288"/>
                    <a:pt x="2644" y="5288"/>
                  </a:cubicBezTo>
                  <a:cubicBezTo>
                    <a:pt x="4120" y="5288"/>
                    <a:pt x="5311" y="4097"/>
                    <a:pt x="5311" y="2644"/>
                  </a:cubicBezTo>
                  <a:cubicBezTo>
                    <a:pt x="5311" y="1192"/>
                    <a:pt x="4120" y="1"/>
                    <a:pt x="264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97"/>
            <p:cNvSpPr/>
            <p:nvPr/>
          </p:nvSpPr>
          <p:spPr>
            <a:xfrm>
              <a:off x="6302406" y="2549201"/>
              <a:ext cx="111508" cy="154799"/>
            </a:xfrm>
            <a:custGeom>
              <a:rect b="b" l="l" r="r" t="t"/>
              <a:pathLst>
                <a:path extrusionOk="0" h="5192" w="3740">
                  <a:moveTo>
                    <a:pt x="1716" y="0"/>
                  </a:moveTo>
                  <a:lnTo>
                    <a:pt x="1716" y="0"/>
                  </a:lnTo>
                  <a:cubicBezTo>
                    <a:pt x="2621" y="405"/>
                    <a:pt x="3287" y="1334"/>
                    <a:pt x="3287" y="2405"/>
                  </a:cubicBezTo>
                  <a:cubicBezTo>
                    <a:pt x="3287" y="3858"/>
                    <a:pt x="2097" y="5049"/>
                    <a:pt x="644" y="5049"/>
                  </a:cubicBezTo>
                  <a:cubicBezTo>
                    <a:pt x="430" y="5049"/>
                    <a:pt x="215" y="5025"/>
                    <a:pt x="1" y="4953"/>
                  </a:cubicBezTo>
                  <a:lnTo>
                    <a:pt x="1" y="4953"/>
                  </a:lnTo>
                  <a:cubicBezTo>
                    <a:pt x="334" y="5120"/>
                    <a:pt x="692" y="5192"/>
                    <a:pt x="1073" y="5192"/>
                  </a:cubicBezTo>
                  <a:cubicBezTo>
                    <a:pt x="2549" y="5192"/>
                    <a:pt x="3740" y="4001"/>
                    <a:pt x="3740" y="2548"/>
                  </a:cubicBezTo>
                  <a:cubicBezTo>
                    <a:pt x="3740" y="1310"/>
                    <a:pt x="2859" y="262"/>
                    <a:pt x="171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97"/>
            <p:cNvSpPr/>
            <p:nvPr/>
          </p:nvSpPr>
          <p:spPr>
            <a:xfrm>
              <a:off x="6163257" y="2454031"/>
              <a:ext cx="343678" cy="342276"/>
            </a:xfrm>
            <a:custGeom>
              <a:rect b="b" l="l" r="r" t="t"/>
              <a:pathLst>
                <a:path extrusionOk="0" h="11480" w="11527">
                  <a:moveTo>
                    <a:pt x="5740" y="1477"/>
                  </a:moveTo>
                  <a:cubicBezTo>
                    <a:pt x="8097" y="1477"/>
                    <a:pt x="10002" y="3383"/>
                    <a:pt x="10002" y="5740"/>
                  </a:cubicBezTo>
                  <a:cubicBezTo>
                    <a:pt x="10002" y="8098"/>
                    <a:pt x="8097" y="10003"/>
                    <a:pt x="5740" y="10003"/>
                  </a:cubicBezTo>
                  <a:cubicBezTo>
                    <a:pt x="3406" y="10003"/>
                    <a:pt x="1501" y="8098"/>
                    <a:pt x="1501" y="5740"/>
                  </a:cubicBezTo>
                  <a:cubicBezTo>
                    <a:pt x="1501" y="5145"/>
                    <a:pt x="1620" y="4573"/>
                    <a:pt x="1810" y="4073"/>
                  </a:cubicBezTo>
                  <a:lnTo>
                    <a:pt x="2549" y="4002"/>
                  </a:lnTo>
                  <a:cubicBezTo>
                    <a:pt x="2644" y="4002"/>
                    <a:pt x="2691" y="3930"/>
                    <a:pt x="2644" y="3859"/>
                  </a:cubicBezTo>
                  <a:lnTo>
                    <a:pt x="2358" y="3192"/>
                  </a:lnTo>
                  <a:cubicBezTo>
                    <a:pt x="3120" y="2168"/>
                    <a:pt x="4335" y="1477"/>
                    <a:pt x="5740" y="1477"/>
                  </a:cubicBezTo>
                  <a:close/>
                  <a:moveTo>
                    <a:pt x="5740" y="1"/>
                  </a:moveTo>
                  <a:cubicBezTo>
                    <a:pt x="2572" y="1"/>
                    <a:pt x="0" y="2597"/>
                    <a:pt x="0" y="5740"/>
                  </a:cubicBezTo>
                  <a:cubicBezTo>
                    <a:pt x="0" y="8931"/>
                    <a:pt x="2596" y="11479"/>
                    <a:pt x="5740" y="11479"/>
                  </a:cubicBezTo>
                  <a:cubicBezTo>
                    <a:pt x="8931" y="11479"/>
                    <a:pt x="11503" y="8884"/>
                    <a:pt x="11503" y="5740"/>
                  </a:cubicBezTo>
                  <a:cubicBezTo>
                    <a:pt x="11527" y="2549"/>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97"/>
            <p:cNvSpPr/>
            <p:nvPr/>
          </p:nvSpPr>
          <p:spPr>
            <a:xfrm>
              <a:off x="6162542" y="2625886"/>
              <a:ext cx="107960" cy="149135"/>
            </a:xfrm>
            <a:custGeom>
              <a:rect b="b" l="l" r="r" t="t"/>
              <a:pathLst>
                <a:path extrusionOk="0" h="5002" w="3621">
                  <a:moveTo>
                    <a:pt x="1" y="0"/>
                  </a:moveTo>
                  <a:cubicBezTo>
                    <a:pt x="1" y="2143"/>
                    <a:pt x="1167" y="4001"/>
                    <a:pt x="2882" y="5001"/>
                  </a:cubicBezTo>
                  <a:lnTo>
                    <a:pt x="3620" y="3691"/>
                  </a:lnTo>
                  <a:cubicBezTo>
                    <a:pt x="3144" y="3405"/>
                    <a:pt x="2739" y="3024"/>
                    <a:pt x="2382" y="2572"/>
                  </a:cubicBezTo>
                  <a:lnTo>
                    <a:pt x="2668" y="1881"/>
                  </a:lnTo>
                  <a:cubicBezTo>
                    <a:pt x="2715" y="1834"/>
                    <a:pt x="2644" y="1738"/>
                    <a:pt x="2596" y="1738"/>
                  </a:cubicBezTo>
                  <a:lnTo>
                    <a:pt x="1834" y="1667"/>
                  </a:lnTo>
                  <a:cubicBezTo>
                    <a:pt x="1644" y="1167"/>
                    <a:pt x="1525" y="595"/>
                    <a:pt x="15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97"/>
            <p:cNvSpPr/>
            <p:nvPr/>
          </p:nvSpPr>
          <p:spPr>
            <a:xfrm>
              <a:off x="6398262" y="2476780"/>
              <a:ext cx="108676" cy="149135"/>
            </a:xfrm>
            <a:custGeom>
              <a:rect b="b" l="l" r="r" t="t"/>
              <a:pathLst>
                <a:path extrusionOk="0" h="5002" w="3645">
                  <a:moveTo>
                    <a:pt x="763" y="0"/>
                  </a:moveTo>
                  <a:lnTo>
                    <a:pt x="1" y="1310"/>
                  </a:lnTo>
                  <a:cubicBezTo>
                    <a:pt x="525" y="1619"/>
                    <a:pt x="930" y="1977"/>
                    <a:pt x="1287" y="2453"/>
                  </a:cubicBezTo>
                  <a:lnTo>
                    <a:pt x="1001" y="3120"/>
                  </a:lnTo>
                  <a:cubicBezTo>
                    <a:pt x="954" y="3191"/>
                    <a:pt x="1025" y="3286"/>
                    <a:pt x="1073" y="3286"/>
                  </a:cubicBezTo>
                  <a:lnTo>
                    <a:pt x="1811" y="3334"/>
                  </a:lnTo>
                  <a:cubicBezTo>
                    <a:pt x="2025" y="3858"/>
                    <a:pt x="2144" y="4406"/>
                    <a:pt x="2144" y="5001"/>
                  </a:cubicBezTo>
                  <a:lnTo>
                    <a:pt x="3645" y="5001"/>
                  </a:lnTo>
                  <a:cubicBezTo>
                    <a:pt x="3645" y="2858"/>
                    <a:pt x="2478" y="1024"/>
                    <a:pt x="76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97"/>
            <p:cNvSpPr/>
            <p:nvPr/>
          </p:nvSpPr>
          <p:spPr>
            <a:xfrm>
              <a:off x="6397576" y="2625886"/>
              <a:ext cx="108646" cy="149135"/>
            </a:xfrm>
            <a:custGeom>
              <a:rect b="b" l="l" r="r" t="t"/>
              <a:pathLst>
                <a:path extrusionOk="0" h="5002" w="3644">
                  <a:moveTo>
                    <a:pt x="2143" y="0"/>
                  </a:moveTo>
                  <a:cubicBezTo>
                    <a:pt x="2143" y="595"/>
                    <a:pt x="2024" y="1167"/>
                    <a:pt x="1810" y="1667"/>
                  </a:cubicBezTo>
                  <a:lnTo>
                    <a:pt x="1072" y="1738"/>
                  </a:lnTo>
                  <a:cubicBezTo>
                    <a:pt x="977" y="1738"/>
                    <a:pt x="953" y="1834"/>
                    <a:pt x="977" y="1881"/>
                  </a:cubicBezTo>
                  <a:lnTo>
                    <a:pt x="1286" y="2572"/>
                  </a:lnTo>
                  <a:cubicBezTo>
                    <a:pt x="929" y="3024"/>
                    <a:pt x="500" y="3405"/>
                    <a:pt x="0" y="3691"/>
                  </a:cubicBezTo>
                  <a:lnTo>
                    <a:pt x="738" y="5001"/>
                  </a:lnTo>
                  <a:cubicBezTo>
                    <a:pt x="2477" y="4025"/>
                    <a:pt x="3644" y="2143"/>
                    <a:pt x="364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97"/>
            <p:cNvSpPr/>
            <p:nvPr/>
          </p:nvSpPr>
          <p:spPr>
            <a:xfrm>
              <a:off x="6288214" y="2456893"/>
              <a:ext cx="218723" cy="339414"/>
            </a:xfrm>
            <a:custGeom>
              <a:rect b="b" l="l" r="r" t="t"/>
              <a:pathLst>
                <a:path extrusionOk="0" h="11384" w="7336">
                  <a:moveTo>
                    <a:pt x="2620" y="0"/>
                  </a:moveTo>
                  <a:cubicBezTo>
                    <a:pt x="5049" y="667"/>
                    <a:pt x="6835" y="2906"/>
                    <a:pt x="6835" y="5525"/>
                  </a:cubicBezTo>
                  <a:cubicBezTo>
                    <a:pt x="6835" y="8716"/>
                    <a:pt x="4240" y="11264"/>
                    <a:pt x="1072" y="11264"/>
                  </a:cubicBezTo>
                  <a:cubicBezTo>
                    <a:pt x="715" y="11264"/>
                    <a:pt x="358" y="11241"/>
                    <a:pt x="1" y="11193"/>
                  </a:cubicBezTo>
                  <a:lnTo>
                    <a:pt x="1" y="11193"/>
                  </a:lnTo>
                  <a:cubicBezTo>
                    <a:pt x="525" y="11336"/>
                    <a:pt x="1025" y="11383"/>
                    <a:pt x="1549" y="11383"/>
                  </a:cubicBezTo>
                  <a:cubicBezTo>
                    <a:pt x="4740" y="11383"/>
                    <a:pt x="7312" y="8812"/>
                    <a:pt x="7312" y="5644"/>
                  </a:cubicBezTo>
                  <a:cubicBezTo>
                    <a:pt x="7336" y="2858"/>
                    <a:pt x="5311" y="500"/>
                    <a:pt x="262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97"/>
            <p:cNvSpPr/>
            <p:nvPr/>
          </p:nvSpPr>
          <p:spPr>
            <a:xfrm>
              <a:off x="6248470" y="2454031"/>
              <a:ext cx="170423" cy="64997"/>
            </a:xfrm>
            <a:custGeom>
              <a:rect b="b" l="l" r="r" t="t"/>
              <a:pathLst>
                <a:path extrusionOk="0" h="2180" w="5716">
                  <a:moveTo>
                    <a:pt x="2882" y="1"/>
                  </a:moveTo>
                  <a:cubicBezTo>
                    <a:pt x="1858" y="1"/>
                    <a:pt x="857" y="263"/>
                    <a:pt x="0" y="763"/>
                  </a:cubicBezTo>
                  <a:lnTo>
                    <a:pt x="738" y="2073"/>
                  </a:lnTo>
                  <a:cubicBezTo>
                    <a:pt x="1215" y="1811"/>
                    <a:pt x="1762" y="1597"/>
                    <a:pt x="2358" y="1549"/>
                  </a:cubicBezTo>
                  <a:lnTo>
                    <a:pt x="2763" y="2144"/>
                  </a:lnTo>
                  <a:cubicBezTo>
                    <a:pt x="2798" y="2168"/>
                    <a:pt x="2840" y="2180"/>
                    <a:pt x="2876" y="2180"/>
                  </a:cubicBezTo>
                  <a:cubicBezTo>
                    <a:pt x="2911" y="2180"/>
                    <a:pt x="2941" y="2168"/>
                    <a:pt x="2953" y="2144"/>
                  </a:cubicBezTo>
                  <a:lnTo>
                    <a:pt x="3358" y="1549"/>
                  </a:lnTo>
                  <a:cubicBezTo>
                    <a:pt x="3929" y="1597"/>
                    <a:pt x="4501" y="1811"/>
                    <a:pt x="4977" y="2073"/>
                  </a:cubicBezTo>
                  <a:lnTo>
                    <a:pt x="5716" y="763"/>
                  </a:lnTo>
                  <a:cubicBezTo>
                    <a:pt x="4954" y="263"/>
                    <a:pt x="3953" y="1"/>
                    <a:pt x="288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97"/>
            <p:cNvSpPr/>
            <p:nvPr/>
          </p:nvSpPr>
          <p:spPr>
            <a:xfrm>
              <a:off x="6365614" y="2457609"/>
              <a:ext cx="53995" cy="24866"/>
            </a:xfrm>
            <a:custGeom>
              <a:rect b="b" l="l" r="r" t="t"/>
              <a:pathLst>
                <a:path extrusionOk="0" h="834" w="1811">
                  <a:moveTo>
                    <a:pt x="0" y="0"/>
                  </a:moveTo>
                  <a:cubicBezTo>
                    <a:pt x="620" y="167"/>
                    <a:pt x="1215" y="452"/>
                    <a:pt x="1739" y="834"/>
                  </a:cubicBezTo>
                  <a:lnTo>
                    <a:pt x="1810" y="691"/>
                  </a:lnTo>
                  <a:cubicBezTo>
                    <a:pt x="1810" y="619"/>
                    <a:pt x="1763" y="595"/>
                    <a:pt x="1739" y="572"/>
                  </a:cubicBezTo>
                  <a:lnTo>
                    <a:pt x="1548" y="476"/>
                  </a:lnTo>
                  <a:cubicBezTo>
                    <a:pt x="1501" y="452"/>
                    <a:pt x="1453" y="405"/>
                    <a:pt x="1406" y="405"/>
                  </a:cubicBezTo>
                  <a:cubicBezTo>
                    <a:pt x="1215" y="333"/>
                    <a:pt x="1025" y="238"/>
                    <a:pt x="810" y="167"/>
                  </a:cubicBezTo>
                  <a:cubicBezTo>
                    <a:pt x="596" y="119"/>
                    <a:pt x="358" y="24"/>
                    <a:pt x="1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97"/>
            <p:cNvSpPr/>
            <p:nvPr/>
          </p:nvSpPr>
          <p:spPr>
            <a:xfrm>
              <a:off x="6249871" y="2732208"/>
              <a:ext cx="172569" cy="65533"/>
            </a:xfrm>
            <a:custGeom>
              <a:rect b="b" l="l" r="r" t="t"/>
              <a:pathLst>
                <a:path extrusionOk="0" h="2198" w="5788">
                  <a:moveTo>
                    <a:pt x="2861" y="0"/>
                  </a:moveTo>
                  <a:cubicBezTo>
                    <a:pt x="2829" y="0"/>
                    <a:pt x="2799" y="18"/>
                    <a:pt x="2787" y="54"/>
                  </a:cubicBezTo>
                  <a:lnTo>
                    <a:pt x="2358" y="649"/>
                  </a:lnTo>
                  <a:cubicBezTo>
                    <a:pt x="1787" y="578"/>
                    <a:pt x="1239" y="363"/>
                    <a:pt x="763" y="101"/>
                  </a:cubicBezTo>
                  <a:lnTo>
                    <a:pt x="1" y="1411"/>
                  </a:lnTo>
                  <a:cubicBezTo>
                    <a:pt x="834" y="1888"/>
                    <a:pt x="1858" y="2197"/>
                    <a:pt x="2906" y="2197"/>
                  </a:cubicBezTo>
                  <a:cubicBezTo>
                    <a:pt x="3930" y="2197"/>
                    <a:pt x="4930" y="1911"/>
                    <a:pt x="5788" y="1411"/>
                  </a:cubicBezTo>
                  <a:lnTo>
                    <a:pt x="4978" y="101"/>
                  </a:lnTo>
                  <a:cubicBezTo>
                    <a:pt x="4502" y="363"/>
                    <a:pt x="3978" y="578"/>
                    <a:pt x="3382" y="649"/>
                  </a:cubicBezTo>
                  <a:lnTo>
                    <a:pt x="2954" y="54"/>
                  </a:lnTo>
                  <a:cubicBezTo>
                    <a:pt x="2930" y="18"/>
                    <a:pt x="2894" y="0"/>
                    <a:pt x="286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97"/>
            <p:cNvSpPr/>
            <p:nvPr/>
          </p:nvSpPr>
          <p:spPr>
            <a:xfrm>
              <a:off x="6421011" y="2478181"/>
              <a:ext cx="85927" cy="149135"/>
            </a:xfrm>
            <a:custGeom>
              <a:rect b="b" l="l" r="r" t="t"/>
              <a:pathLst>
                <a:path extrusionOk="0" h="5002" w="2882">
                  <a:moveTo>
                    <a:pt x="71" y="1"/>
                  </a:moveTo>
                  <a:lnTo>
                    <a:pt x="0" y="144"/>
                  </a:lnTo>
                  <a:cubicBezTo>
                    <a:pt x="1477" y="1191"/>
                    <a:pt x="2453" y="2906"/>
                    <a:pt x="2453" y="4883"/>
                  </a:cubicBezTo>
                  <a:lnTo>
                    <a:pt x="2453" y="5002"/>
                  </a:lnTo>
                  <a:lnTo>
                    <a:pt x="2882" y="5002"/>
                  </a:lnTo>
                  <a:lnTo>
                    <a:pt x="2882" y="4954"/>
                  </a:lnTo>
                  <a:lnTo>
                    <a:pt x="2882" y="4883"/>
                  </a:lnTo>
                  <a:lnTo>
                    <a:pt x="2882" y="4573"/>
                  </a:lnTo>
                  <a:cubicBezTo>
                    <a:pt x="2882" y="4478"/>
                    <a:pt x="2858" y="4359"/>
                    <a:pt x="2858" y="4287"/>
                  </a:cubicBezTo>
                  <a:cubicBezTo>
                    <a:pt x="2786" y="3882"/>
                    <a:pt x="2739" y="3525"/>
                    <a:pt x="2620" y="3144"/>
                  </a:cubicBezTo>
                  <a:cubicBezTo>
                    <a:pt x="2524" y="2906"/>
                    <a:pt x="2429" y="2668"/>
                    <a:pt x="2310" y="2430"/>
                  </a:cubicBezTo>
                  <a:cubicBezTo>
                    <a:pt x="2262" y="2311"/>
                    <a:pt x="2191" y="2168"/>
                    <a:pt x="2096" y="2049"/>
                  </a:cubicBezTo>
                  <a:cubicBezTo>
                    <a:pt x="1953" y="1787"/>
                    <a:pt x="1738" y="1501"/>
                    <a:pt x="1572" y="1263"/>
                  </a:cubicBezTo>
                  <a:cubicBezTo>
                    <a:pt x="1310" y="977"/>
                    <a:pt x="1000" y="667"/>
                    <a:pt x="714" y="429"/>
                  </a:cubicBezTo>
                  <a:cubicBezTo>
                    <a:pt x="619" y="382"/>
                    <a:pt x="524" y="286"/>
                    <a:pt x="429" y="239"/>
                  </a:cubicBezTo>
                  <a:cubicBezTo>
                    <a:pt x="357" y="167"/>
                    <a:pt x="238" y="120"/>
                    <a:pt x="143" y="24"/>
                  </a:cubicBezTo>
                  <a:cubicBezTo>
                    <a:pt x="119" y="24"/>
                    <a:pt x="71" y="1"/>
                    <a:pt x="7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97"/>
            <p:cNvSpPr/>
            <p:nvPr/>
          </p:nvSpPr>
          <p:spPr>
            <a:xfrm>
              <a:off x="6289645" y="2763633"/>
              <a:ext cx="131365" cy="34108"/>
            </a:xfrm>
            <a:custGeom>
              <a:rect b="b" l="l" r="r" t="t"/>
              <a:pathLst>
                <a:path extrusionOk="0" h="1144" w="4406">
                  <a:moveTo>
                    <a:pt x="0" y="881"/>
                  </a:moveTo>
                  <a:lnTo>
                    <a:pt x="0" y="881"/>
                  </a:lnTo>
                  <a:cubicBezTo>
                    <a:pt x="3" y="882"/>
                    <a:pt x="5" y="882"/>
                    <a:pt x="8" y="883"/>
                  </a:cubicBezTo>
                  <a:lnTo>
                    <a:pt x="8" y="883"/>
                  </a:lnTo>
                  <a:cubicBezTo>
                    <a:pt x="5" y="882"/>
                    <a:pt x="3" y="881"/>
                    <a:pt x="0" y="881"/>
                  </a:cubicBezTo>
                  <a:close/>
                  <a:moveTo>
                    <a:pt x="4239" y="0"/>
                  </a:moveTo>
                  <a:cubicBezTo>
                    <a:pt x="3358" y="619"/>
                    <a:pt x="2263" y="976"/>
                    <a:pt x="1072" y="976"/>
                  </a:cubicBezTo>
                  <a:cubicBezTo>
                    <a:pt x="670" y="976"/>
                    <a:pt x="362" y="953"/>
                    <a:pt x="8" y="883"/>
                  </a:cubicBezTo>
                  <a:lnTo>
                    <a:pt x="8" y="883"/>
                  </a:lnTo>
                  <a:cubicBezTo>
                    <a:pt x="29" y="891"/>
                    <a:pt x="51" y="929"/>
                    <a:pt x="72" y="929"/>
                  </a:cubicBezTo>
                  <a:cubicBezTo>
                    <a:pt x="96" y="929"/>
                    <a:pt x="143" y="953"/>
                    <a:pt x="167" y="953"/>
                  </a:cubicBezTo>
                  <a:cubicBezTo>
                    <a:pt x="191" y="976"/>
                    <a:pt x="238" y="976"/>
                    <a:pt x="262" y="976"/>
                  </a:cubicBezTo>
                  <a:cubicBezTo>
                    <a:pt x="286" y="1024"/>
                    <a:pt x="310" y="1024"/>
                    <a:pt x="334" y="1024"/>
                  </a:cubicBezTo>
                  <a:cubicBezTo>
                    <a:pt x="429" y="1048"/>
                    <a:pt x="548" y="1072"/>
                    <a:pt x="643" y="1072"/>
                  </a:cubicBezTo>
                  <a:cubicBezTo>
                    <a:pt x="739" y="1072"/>
                    <a:pt x="786" y="1095"/>
                    <a:pt x="881" y="1095"/>
                  </a:cubicBezTo>
                  <a:cubicBezTo>
                    <a:pt x="1096" y="1143"/>
                    <a:pt x="1334" y="1143"/>
                    <a:pt x="1524" y="1143"/>
                  </a:cubicBezTo>
                  <a:cubicBezTo>
                    <a:pt x="1715" y="1143"/>
                    <a:pt x="1858" y="1095"/>
                    <a:pt x="2048" y="1095"/>
                  </a:cubicBezTo>
                  <a:cubicBezTo>
                    <a:pt x="2310" y="1072"/>
                    <a:pt x="2596" y="1024"/>
                    <a:pt x="2882" y="953"/>
                  </a:cubicBezTo>
                  <a:cubicBezTo>
                    <a:pt x="3358" y="857"/>
                    <a:pt x="3763" y="691"/>
                    <a:pt x="4192" y="476"/>
                  </a:cubicBezTo>
                  <a:cubicBezTo>
                    <a:pt x="4216" y="452"/>
                    <a:pt x="4263" y="429"/>
                    <a:pt x="4335" y="381"/>
                  </a:cubicBezTo>
                  <a:cubicBezTo>
                    <a:pt x="4335" y="381"/>
                    <a:pt x="4358" y="357"/>
                    <a:pt x="4406" y="357"/>
                  </a:cubicBezTo>
                  <a:lnTo>
                    <a:pt x="42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97"/>
            <p:cNvSpPr/>
            <p:nvPr/>
          </p:nvSpPr>
          <p:spPr>
            <a:xfrm>
              <a:off x="6289645" y="2595355"/>
              <a:ext cx="90190" cy="10674"/>
            </a:xfrm>
            <a:custGeom>
              <a:rect b="b" l="l" r="r" t="t"/>
              <a:pathLst>
                <a:path extrusionOk="0" h="358" w="3025">
                  <a:moveTo>
                    <a:pt x="191" y="0"/>
                  </a:moveTo>
                  <a:cubicBezTo>
                    <a:pt x="119" y="0"/>
                    <a:pt x="48" y="48"/>
                    <a:pt x="24" y="143"/>
                  </a:cubicBezTo>
                  <a:cubicBezTo>
                    <a:pt x="0" y="262"/>
                    <a:pt x="72" y="357"/>
                    <a:pt x="191" y="357"/>
                  </a:cubicBezTo>
                  <a:lnTo>
                    <a:pt x="2810" y="357"/>
                  </a:lnTo>
                  <a:cubicBezTo>
                    <a:pt x="2906" y="357"/>
                    <a:pt x="2977" y="286"/>
                    <a:pt x="3001" y="191"/>
                  </a:cubicBezTo>
                  <a:cubicBezTo>
                    <a:pt x="3025" y="119"/>
                    <a:pt x="2930" y="0"/>
                    <a:pt x="2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97"/>
            <p:cNvSpPr/>
            <p:nvPr/>
          </p:nvSpPr>
          <p:spPr>
            <a:xfrm>
              <a:off x="6289645" y="2620192"/>
              <a:ext cx="89475" cy="10674"/>
            </a:xfrm>
            <a:custGeom>
              <a:rect b="b" l="l" r="r" t="t"/>
              <a:pathLst>
                <a:path extrusionOk="0" h="358" w="3001">
                  <a:moveTo>
                    <a:pt x="191" y="1"/>
                  </a:moveTo>
                  <a:cubicBezTo>
                    <a:pt x="119" y="1"/>
                    <a:pt x="48" y="48"/>
                    <a:pt x="24" y="143"/>
                  </a:cubicBezTo>
                  <a:cubicBezTo>
                    <a:pt x="0" y="262"/>
                    <a:pt x="72" y="358"/>
                    <a:pt x="191" y="358"/>
                  </a:cubicBezTo>
                  <a:lnTo>
                    <a:pt x="2810" y="358"/>
                  </a:lnTo>
                  <a:cubicBezTo>
                    <a:pt x="2930" y="358"/>
                    <a:pt x="3001" y="262"/>
                    <a:pt x="3001" y="167"/>
                  </a:cubicBezTo>
                  <a:cubicBezTo>
                    <a:pt x="3001" y="72"/>
                    <a:pt x="2906" y="1"/>
                    <a:pt x="2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97"/>
            <p:cNvSpPr/>
            <p:nvPr/>
          </p:nvSpPr>
          <p:spPr>
            <a:xfrm>
              <a:off x="6308816" y="2645058"/>
              <a:ext cx="51848" cy="10674"/>
            </a:xfrm>
            <a:custGeom>
              <a:rect b="b" l="l" r="r" t="t"/>
              <a:pathLst>
                <a:path extrusionOk="0" h="358" w="1739">
                  <a:moveTo>
                    <a:pt x="215" y="0"/>
                  </a:moveTo>
                  <a:cubicBezTo>
                    <a:pt x="96" y="0"/>
                    <a:pt x="0" y="71"/>
                    <a:pt x="24" y="191"/>
                  </a:cubicBezTo>
                  <a:cubicBezTo>
                    <a:pt x="72" y="286"/>
                    <a:pt x="119" y="357"/>
                    <a:pt x="215" y="357"/>
                  </a:cubicBezTo>
                  <a:lnTo>
                    <a:pt x="1524" y="357"/>
                  </a:lnTo>
                  <a:cubicBezTo>
                    <a:pt x="1620" y="357"/>
                    <a:pt x="1667" y="286"/>
                    <a:pt x="1691" y="191"/>
                  </a:cubicBezTo>
                  <a:cubicBezTo>
                    <a:pt x="1739" y="71"/>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97"/>
            <p:cNvSpPr/>
            <p:nvPr/>
          </p:nvSpPr>
          <p:spPr>
            <a:xfrm>
              <a:off x="6249155" y="2542075"/>
              <a:ext cx="169021" cy="167620"/>
            </a:xfrm>
            <a:custGeom>
              <a:rect b="b" l="l" r="r" t="t"/>
              <a:pathLst>
                <a:path extrusionOk="0" h="5622" w="5669">
                  <a:moveTo>
                    <a:pt x="2835" y="1"/>
                  </a:moveTo>
                  <a:cubicBezTo>
                    <a:pt x="1263" y="1"/>
                    <a:pt x="1" y="1239"/>
                    <a:pt x="1" y="2811"/>
                  </a:cubicBezTo>
                  <a:cubicBezTo>
                    <a:pt x="1" y="4407"/>
                    <a:pt x="1311" y="5621"/>
                    <a:pt x="2859" y="5621"/>
                  </a:cubicBezTo>
                  <a:cubicBezTo>
                    <a:pt x="3335" y="5621"/>
                    <a:pt x="3811" y="5502"/>
                    <a:pt x="4240" y="5264"/>
                  </a:cubicBezTo>
                  <a:cubicBezTo>
                    <a:pt x="4335" y="5192"/>
                    <a:pt x="4359" y="5097"/>
                    <a:pt x="4288" y="5026"/>
                  </a:cubicBezTo>
                  <a:cubicBezTo>
                    <a:pt x="4256" y="4962"/>
                    <a:pt x="4203" y="4931"/>
                    <a:pt x="4143" y="4931"/>
                  </a:cubicBezTo>
                  <a:cubicBezTo>
                    <a:pt x="4113" y="4931"/>
                    <a:pt x="4081" y="4938"/>
                    <a:pt x="4049" y="4954"/>
                  </a:cubicBezTo>
                  <a:cubicBezTo>
                    <a:pt x="3692" y="5169"/>
                    <a:pt x="3287" y="5288"/>
                    <a:pt x="2859" y="5288"/>
                  </a:cubicBezTo>
                  <a:cubicBezTo>
                    <a:pt x="1501" y="5288"/>
                    <a:pt x="406" y="4192"/>
                    <a:pt x="406" y="2811"/>
                  </a:cubicBezTo>
                  <a:cubicBezTo>
                    <a:pt x="406" y="1454"/>
                    <a:pt x="1501" y="358"/>
                    <a:pt x="2859" y="358"/>
                  </a:cubicBezTo>
                  <a:cubicBezTo>
                    <a:pt x="4240" y="358"/>
                    <a:pt x="5335" y="1454"/>
                    <a:pt x="5335" y="2811"/>
                  </a:cubicBezTo>
                  <a:cubicBezTo>
                    <a:pt x="5335" y="3454"/>
                    <a:pt x="5097" y="4073"/>
                    <a:pt x="4645" y="4526"/>
                  </a:cubicBezTo>
                  <a:cubicBezTo>
                    <a:pt x="4597" y="4573"/>
                    <a:pt x="4597" y="4692"/>
                    <a:pt x="4645" y="4764"/>
                  </a:cubicBezTo>
                  <a:cubicBezTo>
                    <a:pt x="4680" y="4788"/>
                    <a:pt x="4728" y="4800"/>
                    <a:pt x="4773" y="4800"/>
                  </a:cubicBezTo>
                  <a:cubicBezTo>
                    <a:pt x="4817" y="4800"/>
                    <a:pt x="4859" y="4788"/>
                    <a:pt x="4883" y="4764"/>
                  </a:cubicBezTo>
                  <a:cubicBezTo>
                    <a:pt x="5407" y="4216"/>
                    <a:pt x="5669" y="3525"/>
                    <a:pt x="5669" y="2811"/>
                  </a:cubicBezTo>
                  <a:cubicBezTo>
                    <a:pt x="5669" y="1263"/>
                    <a:pt x="4407"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97"/>
            <p:cNvSpPr/>
            <p:nvPr/>
          </p:nvSpPr>
          <p:spPr>
            <a:xfrm>
              <a:off x="6158994" y="2448366"/>
              <a:ext cx="352920" cy="353606"/>
            </a:xfrm>
            <a:custGeom>
              <a:rect b="b" l="l" r="r" t="t"/>
              <a:pathLst>
                <a:path extrusionOk="0" h="11860" w="11837">
                  <a:moveTo>
                    <a:pt x="8836" y="1191"/>
                  </a:moveTo>
                  <a:cubicBezTo>
                    <a:pt x="9622" y="1667"/>
                    <a:pt x="10241" y="2334"/>
                    <a:pt x="10717" y="3096"/>
                  </a:cubicBezTo>
                  <a:cubicBezTo>
                    <a:pt x="11193" y="3906"/>
                    <a:pt x="11455" y="4835"/>
                    <a:pt x="11479" y="5764"/>
                  </a:cubicBezTo>
                  <a:lnTo>
                    <a:pt x="10312" y="5764"/>
                  </a:lnTo>
                  <a:cubicBezTo>
                    <a:pt x="10288" y="5216"/>
                    <a:pt x="10169" y="4668"/>
                    <a:pt x="9955" y="4192"/>
                  </a:cubicBezTo>
                  <a:cubicBezTo>
                    <a:pt x="9931" y="4144"/>
                    <a:pt x="9883" y="4120"/>
                    <a:pt x="9812" y="4073"/>
                  </a:cubicBezTo>
                  <a:lnTo>
                    <a:pt x="9169" y="4025"/>
                  </a:lnTo>
                  <a:lnTo>
                    <a:pt x="9431" y="3430"/>
                  </a:lnTo>
                  <a:cubicBezTo>
                    <a:pt x="9455" y="3358"/>
                    <a:pt x="9455" y="3311"/>
                    <a:pt x="9407" y="3239"/>
                  </a:cubicBezTo>
                  <a:cubicBezTo>
                    <a:pt x="9074" y="2834"/>
                    <a:pt x="8693" y="2453"/>
                    <a:pt x="8240" y="2168"/>
                  </a:cubicBezTo>
                  <a:lnTo>
                    <a:pt x="8836" y="1191"/>
                  </a:lnTo>
                  <a:close/>
                  <a:moveTo>
                    <a:pt x="2953" y="1191"/>
                  </a:moveTo>
                  <a:lnTo>
                    <a:pt x="3549" y="2215"/>
                  </a:lnTo>
                  <a:cubicBezTo>
                    <a:pt x="3096" y="2501"/>
                    <a:pt x="2668" y="2858"/>
                    <a:pt x="2382" y="3287"/>
                  </a:cubicBezTo>
                  <a:cubicBezTo>
                    <a:pt x="2358" y="3334"/>
                    <a:pt x="2310" y="3406"/>
                    <a:pt x="2358" y="3454"/>
                  </a:cubicBezTo>
                  <a:lnTo>
                    <a:pt x="2620" y="4049"/>
                  </a:lnTo>
                  <a:lnTo>
                    <a:pt x="1953" y="4120"/>
                  </a:lnTo>
                  <a:cubicBezTo>
                    <a:pt x="1906" y="4120"/>
                    <a:pt x="1834" y="4168"/>
                    <a:pt x="1810" y="4239"/>
                  </a:cubicBezTo>
                  <a:cubicBezTo>
                    <a:pt x="1596" y="4739"/>
                    <a:pt x="1477" y="5240"/>
                    <a:pt x="1453" y="5787"/>
                  </a:cubicBezTo>
                  <a:lnTo>
                    <a:pt x="286" y="5787"/>
                  </a:lnTo>
                  <a:cubicBezTo>
                    <a:pt x="358" y="4692"/>
                    <a:pt x="691" y="3644"/>
                    <a:pt x="1310" y="2739"/>
                  </a:cubicBezTo>
                  <a:cubicBezTo>
                    <a:pt x="1763" y="2120"/>
                    <a:pt x="2310" y="1596"/>
                    <a:pt x="2953" y="1191"/>
                  </a:cubicBezTo>
                  <a:close/>
                  <a:moveTo>
                    <a:pt x="6478" y="1906"/>
                  </a:moveTo>
                  <a:cubicBezTo>
                    <a:pt x="7002" y="2001"/>
                    <a:pt x="7454" y="2144"/>
                    <a:pt x="7907" y="2429"/>
                  </a:cubicBezTo>
                  <a:cubicBezTo>
                    <a:pt x="8359" y="2691"/>
                    <a:pt x="8740" y="3025"/>
                    <a:pt x="9074" y="3406"/>
                  </a:cubicBezTo>
                  <a:lnTo>
                    <a:pt x="8812" y="3977"/>
                  </a:lnTo>
                  <a:cubicBezTo>
                    <a:pt x="8788" y="4049"/>
                    <a:pt x="8788" y="4144"/>
                    <a:pt x="8812" y="4239"/>
                  </a:cubicBezTo>
                  <a:cubicBezTo>
                    <a:pt x="8836" y="4311"/>
                    <a:pt x="8931" y="4382"/>
                    <a:pt x="9050" y="4382"/>
                  </a:cubicBezTo>
                  <a:lnTo>
                    <a:pt x="9669" y="4454"/>
                  </a:lnTo>
                  <a:cubicBezTo>
                    <a:pt x="9836" y="4930"/>
                    <a:pt x="9931" y="5430"/>
                    <a:pt x="9931" y="5930"/>
                  </a:cubicBezTo>
                  <a:cubicBezTo>
                    <a:pt x="9931" y="6430"/>
                    <a:pt x="9836" y="6954"/>
                    <a:pt x="9669" y="7431"/>
                  </a:cubicBezTo>
                  <a:lnTo>
                    <a:pt x="9050" y="7478"/>
                  </a:lnTo>
                  <a:cubicBezTo>
                    <a:pt x="8955" y="7478"/>
                    <a:pt x="8859" y="7550"/>
                    <a:pt x="8812" y="7621"/>
                  </a:cubicBezTo>
                  <a:cubicBezTo>
                    <a:pt x="8740" y="7716"/>
                    <a:pt x="8740" y="7812"/>
                    <a:pt x="8812" y="7907"/>
                  </a:cubicBezTo>
                  <a:lnTo>
                    <a:pt x="9074" y="8455"/>
                  </a:lnTo>
                  <a:cubicBezTo>
                    <a:pt x="8740" y="8883"/>
                    <a:pt x="8359" y="9217"/>
                    <a:pt x="7907" y="9431"/>
                  </a:cubicBezTo>
                  <a:cubicBezTo>
                    <a:pt x="7454" y="9717"/>
                    <a:pt x="7002" y="9860"/>
                    <a:pt x="6478" y="9955"/>
                  </a:cubicBezTo>
                  <a:lnTo>
                    <a:pt x="6121" y="9431"/>
                  </a:lnTo>
                  <a:cubicBezTo>
                    <a:pt x="6073" y="9359"/>
                    <a:pt x="5978" y="9336"/>
                    <a:pt x="5883" y="9336"/>
                  </a:cubicBezTo>
                  <a:cubicBezTo>
                    <a:pt x="5811" y="9336"/>
                    <a:pt x="5716" y="9383"/>
                    <a:pt x="5645" y="9431"/>
                  </a:cubicBezTo>
                  <a:lnTo>
                    <a:pt x="5287" y="9955"/>
                  </a:lnTo>
                  <a:cubicBezTo>
                    <a:pt x="4787" y="9860"/>
                    <a:pt x="4311" y="9717"/>
                    <a:pt x="3858" y="9431"/>
                  </a:cubicBezTo>
                  <a:cubicBezTo>
                    <a:pt x="3430" y="9169"/>
                    <a:pt x="3025" y="8836"/>
                    <a:pt x="2692" y="8455"/>
                  </a:cubicBezTo>
                  <a:lnTo>
                    <a:pt x="2977" y="7907"/>
                  </a:lnTo>
                  <a:cubicBezTo>
                    <a:pt x="3001" y="7812"/>
                    <a:pt x="3001" y="7716"/>
                    <a:pt x="2977" y="7621"/>
                  </a:cubicBezTo>
                  <a:cubicBezTo>
                    <a:pt x="2906" y="7550"/>
                    <a:pt x="2858" y="7478"/>
                    <a:pt x="2739" y="7478"/>
                  </a:cubicBezTo>
                  <a:lnTo>
                    <a:pt x="2120" y="7431"/>
                  </a:lnTo>
                  <a:cubicBezTo>
                    <a:pt x="1929" y="6978"/>
                    <a:pt x="1834" y="6526"/>
                    <a:pt x="1834" y="6073"/>
                  </a:cubicBezTo>
                  <a:lnTo>
                    <a:pt x="1834" y="5930"/>
                  </a:lnTo>
                  <a:cubicBezTo>
                    <a:pt x="1834" y="5430"/>
                    <a:pt x="1929" y="4930"/>
                    <a:pt x="2120" y="4454"/>
                  </a:cubicBezTo>
                  <a:lnTo>
                    <a:pt x="2739" y="4382"/>
                  </a:lnTo>
                  <a:cubicBezTo>
                    <a:pt x="2834" y="4382"/>
                    <a:pt x="2906" y="4311"/>
                    <a:pt x="2977" y="4239"/>
                  </a:cubicBezTo>
                  <a:cubicBezTo>
                    <a:pt x="3025" y="4144"/>
                    <a:pt x="3025" y="4049"/>
                    <a:pt x="2977" y="3977"/>
                  </a:cubicBezTo>
                  <a:lnTo>
                    <a:pt x="2692" y="3406"/>
                  </a:lnTo>
                  <a:cubicBezTo>
                    <a:pt x="3025" y="2977"/>
                    <a:pt x="3454" y="2620"/>
                    <a:pt x="3930" y="2358"/>
                  </a:cubicBezTo>
                  <a:cubicBezTo>
                    <a:pt x="4335" y="2120"/>
                    <a:pt x="4811" y="1977"/>
                    <a:pt x="5287" y="1906"/>
                  </a:cubicBezTo>
                  <a:lnTo>
                    <a:pt x="5645" y="2429"/>
                  </a:lnTo>
                  <a:cubicBezTo>
                    <a:pt x="5716" y="2501"/>
                    <a:pt x="5811" y="2549"/>
                    <a:pt x="5883" y="2549"/>
                  </a:cubicBezTo>
                  <a:cubicBezTo>
                    <a:pt x="5978" y="2549"/>
                    <a:pt x="6073" y="2477"/>
                    <a:pt x="6121" y="2429"/>
                  </a:cubicBezTo>
                  <a:lnTo>
                    <a:pt x="6478" y="1906"/>
                  </a:lnTo>
                  <a:close/>
                  <a:moveTo>
                    <a:pt x="11527" y="6073"/>
                  </a:moveTo>
                  <a:cubicBezTo>
                    <a:pt x="11455" y="7026"/>
                    <a:pt x="11193" y="7954"/>
                    <a:pt x="10717" y="8764"/>
                  </a:cubicBezTo>
                  <a:cubicBezTo>
                    <a:pt x="10265" y="9526"/>
                    <a:pt x="9622" y="10193"/>
                    <a:pt x="8836" y="10669"/>
                  </a:cubicBezTo>
                  <a:lnTo>
                    <a:pt x="8264" y="9645"/>
                  </a:lnTo>
                  <a:cubicBezTo>
                    <a:pt x="8717" y="9359"/>
                    <a:pt x="9098" y="9002"/>
                    <a:pt x="9431" y="8574"/>
                  </a:cubicBezTo>
                  <a:cubicBezTo>
                    <a:pt x="9455" y="8526"/>
                    <a:pt x="9502" y="8455"/>
                    <a:pt x="9455" y="8407"/>
                  </a:cubicBezTo>
                  <a:lnTo>
                    <a:pt x="9193" y="7812"/>
                  </a:lnTo>
                  <a:lnTo>
                    <a:pt x="9836" y="7740"/>
                  </a:lnTo>
                  <a:cubicBezTo>
                    <a:pt x="9907" y="7740"/>
                    <a:pt x="9979" y="7692"/>
                    <a:pt x="10003" y="7621"/>
                  </a:cubicBezTo>
                  <a:cubicBezTo>
                    <a:pt x="10217" y="7121"/>
                    <a:pt x="10312" y="6621"/>
                    <a:pt x="10360" y="6073"/>
                  </a:cubicBezTo>
                  <a:close/>
                  <a:moveTo>
                    <a:pt x="1477" y="6121"/>
                  </a:moveTo>
                  <a:lnTo>
                    <a:pt x="1477" y="6168"/>
                  </a:lnTo>
                  <a:cubicBezTo>
                    <a:pt x="1477" y="6406"/>
                    <a:pt x="1548" y="6668"/>
                    <a:pt x="1572" y="6907"/>
                  </a:cubicBezTo>
                  <a:cubicBezTo>
                    <a:pt x="1644" y="7145"/>
                    <a:pt x="1691" y="7383"/>
                    <a:pt x="1810" y="7621"/>
                  </a:cubicBezTo>
                  <a:cubicBezTo>
                    <a:pt x="1810" y="7669"/>
                    <a:pt x="1810" y="7669"/>
                    <a:pt x="1834" y="7692"/>
                  </a:cubicBezTo>
                  <a:cubicBezTo>
                    <a:pt x="1882" y="7740"/>
                    <a:pt x="1929" y="7788"/>
                    <a:pt x="2001" y="7812"/>
                  </a:cubicBezTo>
                  <a:lnTo>
                    <a:pt x="2644" y="7859"/>
                  </a:lnTo>
                  <a:lnTo>
                    <a:pt x="2382" y="8455"/>
                  </a:lnTo>
                  <a:cubicBezTo>
                    <a:pt x="2358" y="8526"/>
                    <a:pt x="2358" y="8574"/>
                    <a:pt x="2406" y="8645"/>
                  </a:cubicBezTo>
                  <a:cubicBezTo>
                    <a:pt x="2739" y="9050"/>
                    <a:pt x="3120" y="9455"/>
                    <a:pt x="3573" y="9717"/>
                  </a:cubicBezTo>
                  <a:lnTo>
                    <a:pt x="3001" y="10693"/>
                  </a:lnTo>
                  <a:cubicBezTo>
                    <a:pt x="2191" y="10217"/>
                    <a:pt x="1548" y="9526"/>
                    <a:pt x="1096" y="8764"/>
                  </a:cubicBezTo>
                  <a:cubicBezTo>
                    <a:pt x="620" y="7954"/>
                    <a:pt x="358" y="7026"/>
                    <a:pt x="334" y="6121"/>
                  </a:cubicBezTo>
                  <a:close/>
                  <a:moveTo>
                    <a:pt x="5859" y="9741"/>
                  </a:moveTo>
                  <a:lnTo>
                    <a:pt x="6240" y="10288"/>
                  </a:lnTo>
                  <a:cubicBezTo>
                    <a:pt x="6257" y="10323"/>
                    <a:pt x="6300" y="10345"/>
                    <a:pt x="6350" y="10345"/>
                  </a:cubicBezTo>
                  <a:cubicBezTo>
                    <a:pt x="6368" y="10345"/>
                    <a:pt x="6387" y="10342"/>
                    <a:pt x="6407" y="10336"/>
                  </a:cubicBezTo>
                  <a:cubicBezTo>
                    <a:pt x="6930" y="10288"/>
                    <a:pt x="7431" y="10098"/>
                    <a:pt x="7907" y="9860"/>
                  </a:cubicBezTo>
                  <a:lnTo>
                    <a:pt x="8193" y="10336"/>
                  </a:lnTo>
                  <a:lnTo>
                    <a:pt x="8478" y="10884"/>
                  </a:lnTo>
                  <a:cubicBezTo>
                    <a:pt x="7740" y="11288"/>
                    <a:pt x="6811" y="11527"/>
                    <a:pt x="5883" y="11527"/>
                  </a:cubicBezTo>
                  <a:cubicBezTo>
                    <a:pt x="4978" y="11527"/>
                    <a:pt x="4049" y="11288"/>
                    <a:pt x="3239" y="10884"/>
                  </a:cubicBezTo>
                  <a:lnTo>
                    <a:pt x="3811" y="9860"/>
                  </a:lnTo>
                  <a:cubicBezTo>
                    <a:pt x="4287" y="10098"/>
                    <a:pt x="4787" y="10288"/>
                    <a:pt x="5335" y="10336"/>
                  </a:cubicBezTo>
                  <a:cubicBezTo>
                    <a:pt x="5383" y="10336"/>
                    <a:pt x="5454" y="10312"/>
                    <a:pt x="5478" y="10288"/>
                  </a:cubicBezTo>
                  <a:lnTo>
                    <a:pt x="5859" y="9741"/>
                  </a:lnTo>
                  <a:close/>
                  <a:moveTo>
                    <a:pt x="5883" y="0"/>
                  </a:moveTo>
                  <a:cubicBezTo>
                    <a:pt x="5454" y="0"/>
                    <a:pt x="5002" y="72"/>
                    <a:pt x="4573" y="167"/>
                  </a:cubicBezTo>
                  <a:cubicBezTo>
                    <a:pt x="4478" y="191"/>
                    <a:pt x="4430" y="286"/>
                    <a:pt x="4454" y="358"/>
                  </a:cubicBezTo>
                  <a:cubicBezTo>
                    <a:pt x="4472" y="432"/>
                    <a:pt x="4535" y="492"/>
                    <a:pt x="4606" y="492"/>
                  </a:cubicBezTo>
                  <a:cubicBezTo>
                    <a:pt x="4626" y="492"/>
                    <a:pt x="4647" y="487"/>
                    <a:pt x="4668" y="477"/>
                  </a:cubicBezTo>
                  <a:cubicBezTo>
                    <a:pt x="5073" y="405"/>
                    <a:pt x="5502" y="334"/>
                    <a:pt x="5906" y="334"/>
                  </a:cubicBezTo>
                  <a:cubicBezTo>
                    <a:pt x="6835" y="334"/>
                    <a:pt x="7764" y="572"/>
                    <a:pt x="8574" y="1001"/>
                  </a:cubicBezTo>
                  <a:lnTo>
                    <a:pt x="8002" y="2001"/>
                  </a:lnTo>
                  <a:cubicBezTo>
                    <a:pt x="7526" y="1763"/>
                    <a:pt x="7026" y="1596"/>
                    <a:pt x="6478" y="1525"/>
                  </a:cubicBezTo>
                  <a:cubicBezTo>
                    <a:pt x="6430" y="1525"/>
                    <a:pt x="6359" y="1548"/>
                    <a:pt x="6335" y="1596"/>
                  </a:cubicBezTo>
                  <a:lnTo>
                    <a:pt x="5954" y="2120"/>
                  </a:lnTo>
                  <a:lnTo>
                    <a:pt x="5573" y="1596"/>
                  </a:lnTo>
                  <a:cubicBezTo>
                    <a:pt x="5537" y="1542"/>
                    <a:pt x="5502" y="1516"/>
                    <a:pt x="5456" y="1516"/>
                  </a:cubicBezTo>
                  <a:cubicBezTo>
                    <a:pt x="5441" y="1516"/>
                    <a:pt x="5424" y="1519"/>
                    <a:pt x="5406" y="1525"/>
                  </a:cubicBezTo>
                  <a:cubicBezTo>
                    <a:pt x="4882" y="1596"/>
                    <a:pt x="4382" y="1763"/>
                    <a:pt x="3906" y="2001"/>
                  </a:cubicBezTo>
                  <a:lnTo>
                    <a:pt x="3334" y="1001"/>
                  </a:lnTo>
                  <a:cubicBezTo>
                    <a:pt x="3549" y="882"/>
                    <a:pt x="3739" y="786"/>
                    <a:pt x="3954" y="691"/>
                  </a:cubicBezTo>
                  <a:lnTo>
                    <a:pt x="3977" y="691"/>
                  </a:lnTo>
                  <a:cubicBezTo>
                    <a:pt x="4073" y="667"/>
                    <a:pt x="4120" y="548"/>
                    <a:pt x="4073" y="453"/>
                  </a:cubicBezTo>
                  <a:cubicBezTo>
                    <a:pt x="4055" y="383"/>
                    <a:pt x="3987" y="339"/>
                    <a:pt x="3914" y="339"/>
                  </a:cubicBezTo>
                  <a:cubicBezTo>
                    <a:pt x="3887" y="339"/>
                    <a:pt x="3860" y="345"/>
                    <a:pt x="3835" y="358"/>
                  </a:cubicBezTo>
                  <a:lnTo>
                    <a:pt x="3811" y="358"/>
                  </a:lnTo>
                  <a:cubicBezTo>
                    <a:pt x="2692" y="786"/>
                    <a:pt x="1739" y="1525"/>
                    <a:pt x="1072" y="2501"/>
                  </a:cubicBezTo>
                  <a:cubicBezTo>
                    <a:pt x="382" y="3525"/>
                    <a:pt x="0" y="4692"/>
                    <a:pt x="0" y="5906"/>
                  </a:cubicBezTo>
                  <a:cubicBezTo>
                    <a:pt x="0" y="6978"/>
                    <a:pt x="286" y="7978"/>
                    <a:pt x="810" y="8907"/>
                  </a:cubicBezTo>
                  <a:cubicBezTo>
                    <a:pt x="1310" y="9812"/>
                    <a:pt x="2049" y="10526"/>
                    <a:pt x="2953" y="11050"/>
                  </a:cubicBezTo>
                  <a:cubicBezTo>
                    <a:pt x="3835" y="11550"/>
                    <a:pt x="4882" y="11860"/>
                    <a:pt x="5930" y="11860"/>
                  </a:cubicBezTo>
                  <a:cubicBezTo>
                    <a:pt x="6954" y="11860"/>
                    <a:pt x="8002" y="11598"/>
                    <a:pt x="8907" y="11050"/>
                  </a:cubicBezTo>
                  <a:cubicBezTo>
                    <a:pt x="9788" y="10550"/>
                    <a:pt x="10526" y="9812"/>
                    <a:pt x="11050" y="8907"/>
                  </a:cubicBezTo>
                  <a:cubicBezTo>
                    <a:pt x="11574" y="7978"/>
                    <a:pt x="11836" y="6978"/>
                    <a:pt x="11836" y="5906"/>
                  </a:cubicBezTo>
                  <a:cubicBezTo>
                    <a:pt x="11836" y="4882"/>
                    <a:pt x="11550" y="3858"/>
                    <a:pt x="11003" y="2930"/>
                  </a:cubicBezTo>
                  <a:cubicBezTo>
                    <a:pt x="10503" y="2072"/>
                    <a:pt x="9788" y="1358"/>
                    <a:pt x="8931" y="834"/>
                  </a:cubicBezTo>
                  <a:cubicBezTo>
                    <a:pt x="8002" y="310"/>
                    <a:pt x="6954" y="0"/>
                    <a:pt x="58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2" name="Google Shape;14882;p97"/>
          <p:cNvGrpSpPr/>
          <p:nvPr/>
        </p:nvGrpSpPr>
        <p:grpSpPr>
          <a:xfrm>
            <a:off x="5510974" y="2446935"/>
            <a:ext cx="354351" cy="354351"/>
            <a:chOff x="5549061" y="2446935"/>
            <a:chExt cx="354351" cy="354351"/>
          </a:xfrm>
        </p:grpSpPr>
        <p:sp>
          <p:nvSpPr>
            <p:cNvPr id="14883" name="Google Shape;14883;p97"/>
            <p:cNvSpPr/>
            <p:nvPr/>
          </p:nvSpPr>
          <p:spPr>
            <a:xfrm>
              <a:off x="5671901" y="2518670"/>
              <a:ext cx="220154" cy="252772"/>
            </a:xfrm>
            <a:custGeom>
              <a:rect b="b" l="l" r="r" t="t"/>
              <a:pathLst>
                <a:path extrusionOk="0" h="8478" w="7384">
                  <a:moveTo>
                    <a:pt x="3621" y="0"/>
                  </a:moveTo>
                  <a:cubicBezTo>
                    <a:pt x="3382" y="0"/>
                    <a:pt x="3120" y="95"/>
                    <a:pt x="2906" y="238"/>
                  </a:cubicBezTo>
                  <a:cubicBezTo>
                    <a:pt x="2501" y="524"/>
                    <a:pt x="2168" y="1024"/>
                    <a:pt x="2073" y="1572"/>
                  </a:cubicBezTo>
                  <a:lnTo>
                    <a:pt x="1025" y="7406"/>
                  </a:lnTo>
                  <a:cubicBezTo>
                    <a:pt x="977" y="8002"/>
                    <a:pt x="525" y="8478"/>
                    <a:pt x="1" y="8478"/>
                  </a:cubicBezTo>
                  <a:lnTo>
                    <a:pt x="7383" y="8478"/>
                  </a:lnTo>
                  <a:cubicBezTo>
                    <a:pt x="6835" y="8478"/>
                    <a:pt x="6383" y="8049"/>
                    <a:pt x="6335" y="7406"/>
                  </a:cubicBezTo>
                  <a:lnTo>
                    <a:pt x="5288" y="1572"/>
                  </a:lnTo>
                  <a:cubicBezTo>
                    <a:pt x="5192" y="1024"/>
                    <a:pt x="4883" y="524"/>
                    <a:pt x="4454" y="238"/>
                  </a:cubicBezTo>
                  <a:cubicBezTo>
                    <a:pt x="4240" y="95"/>
                    <a:pt x="4002" y="0"/>
                    <a:pt x="376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97"/>
            <p:cNvSpPr/>
            <p:nvPr/>
          </p:nvSpPr>
          <p:spPr>
            <a:xfrm>
              <a:off x="5774853" y="2520072"/>
              <a:ext cx="117203" cy="252801"/>
            </a:xfrm>
            <a:custGeom>
              <a:rect b="b" l="l" r="r" t="t"/>
              <a:pathLst>
                <a:path extrusionOk="0" h="8479" w="3931">
                  <a:moveTo>
                    <a:pt x="1" y="1"/>
                  </a:moveTo>
                  <a:cubicBezTo>
                    <a:pt x="168" y="48"/>
                    <a:pt x="382" y="96"/>
                    <a:pt x="525" y="215"/>
                  </a:cubicBezTo>
                  <a:cubicBezTo>
                    <a:pt x="953" y="548"/>
                    <a:pt x="1239" y="1025"/>
                    <a:pt x="1358" y="1572"/>
                  </a:cubicBezTo>
                  <a:lnTo>
                    <a:pt x="2406" y="7407"/>
                  </a:lnTo>
                  <a:cubicBezTo>
                    <a:pt x="2454" y="8026"/>
                    <a:pt x="2906" y="8479"/>
                    <a:pt x="3454" y="8479"/>
                  </a:cubicBezTo>
                  <a:lnTo>
                    <a:pt x="3930" y="8479"/>
                  </a:lnTo>
                  <a:cubicBezTo>
                    <a:pt x="3382" y="8479"/>
                    <a:pt x="2930" y="8002"/>
                    <a:pt x="2882" y="7407"/>
                  </a:cubicBezTo>
                  <a:lnTo>
                    <a:pt x="1835" y="1572"/>
                  </a:lnTo>
                  <a:cubicBezTo>
                    <a:pt x="1715" y="929"/>
                    <a:pt x="1430" y="525"/>
                    <a:pt x="1001" y="215"/>
                  </a:cubicBezTo>
                  <a:cubicBezTo>
                    <a:pt x="787" y="72"/>
                    <a:pt x="549" y="1"/>
                    <a:pt x="3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97"/>
            <p:cNvSpPr/>
            <p:nvPr/>
          </p:nvSpPr>
          <p:spPr>
            <a:xfrm>
              <a:off x="5601626" y="2603853"/>
              <a:ext cx="146272" cy="167590"/>
            </a:xfrm>
            <a:custGeom>
              <a:rect b="b" l="l" r="r" t="t"/>
              <a:pathLst>
                <a:path extrusionOk="0" h="5621" w="4906">
                  <a:moveTo>
                    <a:pt x="2405" y="1"/>
                  </a:moveTo>
                  <a:cubicBezTo>
                    <a:pt x="2239" y="1"/>
                    <a:pt x="2072" y="72"/>
                    <a:pt x="1929" y="144"/>
                  </a:cubicBezTo>
                  <a:cubicBezTo>
                    <a:pt x="1667" y="358"/>
                    <a:pt x="1453" y="691"/>
                    <a:pt x="1358" y="1049"/>
                  </a:cubicBezTo>
                  <a:lnTo>
                    <a:pt x="691" y="4907"/>
                  </a:lnTo>
                  <a:cubicBezTo>
                    <a:pt x="643" y="5311"/>
                    <a:pt x="357" y="5621"/>
                    <a:pt x="0" y="5621"/>
                  </a:cubicBezTo>
                  <a:lnTo>
                    <a:pt x="4906" y="5621"/>
                  </a:lnTo>
                  <a:cubicBezTo>
                    <a:pt x="4549" y="5621"/>
                    <a:pt x="4263" y="5335"/>
                    <a:pt x="4215" y="4907"/>
                  </a:cubicBezTo>
                  <a:lnTo>
                    <a:pt x="3548" y="1049"/>
                  </a:lnTo>
                  <a:cubicBezTo>
                    <a:pt x="3477" y="668"/>
                    <a:pt x="3263" y="358"/>
                    <a:pt x="2977" y="144"/>
                  </a:cubicBezTo>
                  <a:cubicBezTo>
                    <a:pt x="2834" y="72"/>
                    <a:pt x="2667" y="1"/>
                    <a:pt x="25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97"/>
            <p:cNvSpPr/>
            <p:nvPr/>
          </p:nvSpPr>
          <p:spPr>
            <a:xfrm>
              <a:off x="5668353" y="2603853"/>
              <a:ext cx="79546" cy="167590"/>
            </a:xfrm>
            <a:custGeom>
              <a:rect b="b" l="l" r="r" t="t"/>
              <a:pathLst>
                <a:path extrusionOk="0" h="5621" w="2668">
                  <a:moveTo>
                    <a:pt x="167" y="1"/>
                  </a:moveTo>
                  <a:cubicBezTo>
                    <a:pt x="120" y="1"/>
                    <a:pt x="48" y="1"/>
                    <a:pt x="1" y="25"/>
                  </a:cubicBezTo>
                  <a:cubicBezTo>
                    <a:pt x="72" y="25"/>
                    <a:pt x="167" y="96"/>
                    <a:pt x="263" y="144"/>
                  </a:cubicBezTo>
                  <a:cubicBezTo>
                    <a:pt x="548" y="358"/>
                    <a:pt x="739" y="691"/>
                    <a:pt x="834" y="1049"/>
                  </a:cubicBezTo>
                  <a:lnTo>
                    <a:pt x="1501" y="4907"/>
                  </a:lnTo>
                  <a:cubicBezTo>
                    <a:pt x="1549" y="5335"/>
                    <a:pt x="1834" y="5621"/>
                    <a:pt x="2192" y="5621"/>
                  </a:cubicBezTo>
                  <a:lnTo>
                    <a:pt x="2668" y="5621"/>
                  </a:lnTo>
                  <a:cubicBezTo>
                    <a:pt x="2311" y="5621"/>
                    <a:pt x="2025" y="5335"/>
                    <a:pt x="1977" y="4907"/>
                  </a:cubicBezTo>
                  <a:lnTo>
                    <a:pt x="1287" y="1049"/>
                  </a:lnTo>
                  <a:cubicBezTo>
                    <a:pt x="1239" y="668"/>
                    <a:pt x="1001" y="358"/>
                    <a:pt x="739" y="144"/>
                  </a:cubicBezTo>
                  <a:cubicBezTo>
                    <a:pt x="572" y="72"/>
                    <a:pt x="429" y="1"/>
                    <a:pt x="26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97"/>
            <p:cNvSpPr/>
            <p:nvPr/>
          </p:nvSpPr>
          <p:spPr>
            <a:xfrm>
              <a:off x="5553325" y="2772846"/>
              <a:ext cx="343678" cy="23464"/>
            </a:xfrm>
            <a:custGeom>
              <a:rect b="b" l="l" r="r" t="t"/>
              <a:pathLst>
                <a:path extrusionOk="0" h="787" w="11527">
                  <a:moveTo>
                    <a:pt x="120" y="1"/>
                  </a:moveTo>
                  <a:cubicBezTo>
                    <a:pt x="72" y="1"/>
                    <a:pt x="1" y="48"/>
                    <a:pt x="1" y="120"/>
                  </a:cubicBezTo>
                  <a:lnTo>
                    <a:pt x="1" y="667"/>
                  </a:lnTo>
                  <a:cubicBezTo>
                    <a:pt x="1" y="739"/>
                    <a:pt x="72" y="786"/>
                    <a:pt x="120" y="786"/>
                  </a:cubicBezTo>
                  <a:lnTo>
                    <a:pt x="11408" y="786"/>
                  </a:lnTo>
                  <a:cubicBezTo>
                    <a:pt x="11479" y="786"/>
                    <a:pt x="11527" y="763"/>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97"/>
            <p:cNvSpPr/>
            <p:nvPr/>
          </p:nvSpPr>
          <p:spPr>
            <a:xfrm>
              <a:off x="5879237" y="2772846"/>
              <a:ext cx="17770" cy="23464"/>
            </a:xfrm>
            <a:custGeom>
              <a:rect b="b" l="l" r="r" t="t"/>
              <a:pathLst>
                <a:path extrusionOk="0" h="787" w="596">
                  <a:moveTo>
                    <a:pt x="1" y="1"/>
                  </a:moveTo>
                  <a:cubicBezTo>
                    <a:pt x="72" y="1"/>
                    <a:pt x="120" y="48"/>
                    <a:pt x="120" y="120"/>
                  </a:cubicBezTo>
                  <a:lnTo>
                    <a:pt x="120" y="667"/>
                  </a:lnTo>
                  <a:cubicBezTo>
                    <a:pt x="120" y="739"/>
                    <a:pt x="72" y="786"/>
                    <a:pt x="1" y="786"/>
                  </a:cubicBezTo>
                  <a:lnTo>
                    <a:pt x="477" y="786"/>
                  </a:lnTo>
                  <a:cubicBezTo>
                    <a:pt x="548" y="786"/>
                    <a:pt x="596" y="739"/>
                    <a:pt x="596" y="667"/>
                  </a:cubicBezTo>
                  <a:lnTo>
                    <a:pt x="596" y="120"/>
                  </a:lnTo>
                  <a:cubicBezTo>
                    <a:pt x="596" y="48"/>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97"/>
            <p:cNvSpPr/>
            <p:nvPr/>
          </p:nvSpPr>
          <p:spPr>
            <a:xfrm>
              <a:off x="5595931" y="2513691"/>
              <a:ext cx="14222" cy="10674"/>
            </a:xfrm>
            <a:custGeom>
              <a:rect b="b" l="l" r="r" t="t"/>
              <a:pathLst>
                <a:path extrusionOk="0" h="358" w="477">
                  <a:moveTo>
                    <a:pt x="191" y="0"/>
                  </a:moveTo>
                  <a:cubicBezTo>
                    <a:pt x="96" y="0"/>
                    <a:pt x="1" y="48"/>
                    <a:pt x="1" y="143"/>
                  </a:cubicBezTo>
                  <a:cubicBezTo>
                    <a:pt x="1" y="262"/>
                    <a:pt x="96"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97"/>
            <p:cNvSpPr/>
            <p:nvPr/>
          </p:nvSpPr>
          <p:spPr>
            <a:xfrm>
              <a:off x="5676880" y="2513691"/>
              <a:ext cx="17770" cy="10674"/>
            </a:xfrm>
            <a:custGeom>
              <a:rect b="b" l="l" r="r" t="t"/>
              <a:pathLst>
                <a:path extrusionOk="0" h="358" w="596">
                  <a:moveTo>
                    <a:pt x="191" y="0"/>
                  </a:moveTo>
                  <a:cubicBezTo>
                    <a:pt x="96" y="0"/>
                    <a:pt x="0" y="48"/>
                    <a:pt x="0" y="143"/>
                  </a:cubicBezTo>
                  <a:cubicBezTo>
                    <a:pt x="0" y="262"/>
                    <a:pt x="72" y="358"/>
                    <a:pt x="191" y="358"/>
                  </a:cubicBezTo>
                  <a:lnTo>
                    <a:pt x="429" y="358"/>
                  </a:lnTo>
                  <a:cubicBezTo>
                    <a:pt x="501" y="358"/>
                    <a:pt x="596" y="286"/>
                    <a:pt x="596" y="191"/>
                  </a:cubicBezTo>
                  <a:cubicBezTo>
                    <a:pt x="596" y="72"/>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97"/>
            <p:cNvSpPr/>
            <p:nvPr/>
          </p:nvSpPr>
          <p:spPr>
            <a:xfrm>
              <a:off x="5704578"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6" y="286"/>
                    <a:pt x="596" y="191"/>
                  </a:cubicBezTo>
                  <a:cubicBezTo>
                    <a:pt x="596"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97"/>
            <p:cNvSpPr/>
            <p:nvPr/>
          </p:nvSpPr>
          <p:spPr>
            <a:xfrm>
              <a:off x="5648466" y="2513691"/>
              <a:ext cx="17800" cy="10674"/>
            </a:xfrm>
            <a:custGeom>
              <a:rect b="b" l="l" r="r" t="t"/>
              <a:pathLst>
                <a:path extrusionOk="0" h="358" w="597">
                  <a:moveTo>
                    <a:pt x="191" y="0"/>
                  </a:moveTo>
                  <a:cubicBezTo>
                    <a:pt x="96" y="0"/>
                    <a:pt x="1" y="48"/>
                    <a:pt x="1" y="143"/>
                  </a:cubicBezTo>
                  <a:cubicBezTo>
                    <a:pt x="1" y="262"/>
                    <a:pt x="96" y="358"/>
                    <a:pt x="191" y="358"/>
                  </a:cubicBezTo>
                  <a:lnTo>
                    <a:pt x="430" y="358"/>
                  </a:lnTo>
                  <a:cubicBezTo>
                    <a:pt x="501" y="358"/>
                    <a:pt x="596" y="286"/>
                    <a:pt x="596" y="191"/>
                  </a:cubicBezTo>
                  <a:cubicBezTo>
                    <a:pt x="596" y="72"/>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97"/>
            <p:cNvSpPr/>
            <p:nvPr/>
          </p:nvSpPr>
          <p:spPr>
            <a:xfrm>
              <a:off x="5620082" y="2513691"/>
              <a:ext cx="18485" cy="10674"/>
            </a:xfrm>
            <a:custGeom>
              <a:rect b="b" l="l" r="r" t="t"/>
              <a:pathLst>
                <a:path extrusionOk="0" h="358" w="620">
                  <a:moveTo>
                    <a:pt x="215" y="0"/>
                  </a:moveTo>
                  <a:cubicBezTo>
                    <a:pt x="119" y="0"/>
                    <a:pt x="24" y="48"/>
                    <a:pt x="24" y="143"/>
                  </a:cubicBezTo>
                  <a:cubicBezTo>
                    <a:pt x="0" y="262"/>
                    <a:pt x="96" y="358"/>
                    <a:pt x="215" y="358"/>
                  </a:cubicBezTo>
                  <a:lnTo>
                    <a:pt x="453" y="358"/>
                  </a:lnTo>
                  <a:cubicBezTo>
                    <a:pt x="524" y="358"/>
                    <a:pt x="619" y="286"/>
                    <a:pt x="619" y="191"/>
                  </a:cubicBezTo>
                  <a:cubicBezTo>
                    <a:pt x="619" y="72"/>
                    <a:pt x="572" y="0"/>
                    <a:pt x="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97"/>
            <p:cNvSpPr/>
            <p:nvPr/>
          </p:nvSpPr>
          <p:spPr>
            <a:xfrm>
              <a:off x="5732963" y="2513691"/>
              <a:ext cx="14252" cy="10674"/>
            </a:xfrm>
            <a:custGeom>
              <a:rect b="b" l="l" r="r" t="t"/>
              <a:pathLst>
                <a:path extrusionOk="0" h="358" w="478">
                  <a:moveTo>
                    <a:pt x="167" y="0"/>
                  </a:moveTo>
                  <a:cubicBezTo>
                    <a:pt x="96" y="0"/>
                    <a:pt x="1" y="48"/>
                    <a:pt x="1" y="143"/>
                  </a:cubicBezTo>
                  <a:cubicBezTo>
                    <a:pt x="1" y="262"/>
                    <a:pt x="96" y="358"/>
                    <a:pt x="167" y="358"/>
                  </a:cubicBezTo>
                  <a:lnTo>
                    <a:pt x="287" y="358"/>
                  </a:lnTo>
                  <a:cubicBezTo>
                    <a:pt x="382" y="358"/>
                    <a:pt x="477" y="286"/>
                    <a:pt x="477" y="191"/>
                  </a:cubicBezTo>
                  <a:cubicBezTo>
                    <a:pt x="477" y="72"/>
                    <a:pt x="406" y="0"/>
                    <a:pt x="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97"/>
            <p:cNvSpPr/>
            <p:nvPr/>
          </p:nvSpPr>
          <p:spPr>
            <a:xfrm>
              <a:off x="5817459" y="2513691"/>
              <a:ext cx="14222" cy="10674"/>
            </a:xfrm>
            <a:custGeom>
              <a:rect b="b" l="l" r="r" t="t"/>
              <a:pathLst>
                <a:path extrusionOk="0" h="358" w="477">
                  <a:moveTo>
                    <a:pt x="167" y="0"/>
                  </a:moveTo>
                  <a:cubicBezTo>
                    <a:pt x="72" y="0"/>
                    <a:pt x="1" y="48"/>
                    <a:pt x="1" y="143"/>
                  </a:cubicBezTo>
                  <a:cubicBezTo>
                    <a:pt x="1" y="262"/>
                    <a:pt x="48" y="358"/>
                    <a:pt x="167" y="358"/>
                  </a:cubicBezTo>
                  <a:lnTo>
                    <a:pt x="286" y="358"/>
                  </a:lnTo>
                  <a:cubicBezTo>
                    <a:pt x="382" y="358"/>
                    <a:pt x="477" y="286"/>
                    <a:pt x="477" y="191"/>
                  </a:cubicBezTo>
                  <a:cubicBezTo>
                    <a:pt x="477" y="72"/>
                    <a:pt x="4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97"/>
            <p:cNvSpPr/>
            <p:nvPr/>
          </p:nvSpPr>
          <p:spPr>
            <a:xfrm>
              <a:off x="5843041"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5" y="286"/>
                    <a:pt x="595" y="191"/>
                  </a:cubicBezTo>
                  <a:cubicBezTo>
                    <a:pt x="595"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97"/>
            <p:cNvSpPr/>
            <p:nvPr/>
          </p:nvSpPr>
          <p:spPr>
            <a:xfrm>
              <a:off x="5872856" y="2513691"/>
              <a:ext cx="14222" cy="10674"/>
            </a:xfrm>
            <a:custGeom>
              <a:rect b="b" l="l" r="r" t="t"/>
              <a:pathLst>
                <a:path extrusionOk="0" h="358" w="477">
                  <a:moveTo>
                    <a:pt x="191" y="0"/>
                  </a:moveTo>
                  <a:cubicBezTo>
                    <a:pt x="95" y="0"/>
                    <a:pt x="0" y="48"/>
                    <a:pt x="0" y="143"/>
                  </a:cubicBezTo>
                  <a:cubicBezTo>
                    <a:pt x="0" y="262"/>
                    <a:pt x="95"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97"/>
            <p:cNvSpPr/>
            <p:nvPr/>
          </p:nvSpPr>
          <p:spPr>
            <a:xfrm>
              <a:off x="5549061" y="2446935"/>
              <a:ext cx="354351" cy="354351"/>
            </a:xfrm>
            <a:custGeom>
              <a:rect b="b" l="l" r="r" t="t"/>
              <a:pathLst>
                <a:path extrusionOk="0" h="11885" w="11885">
                  <a:moveTo>
                    <a:pt x="11503" y="11098"/>
                  </a:moveTo>
                  <a:lnTo>
                    <a:pt x="11503" y="11575"/>
                  </a:lnTo>
                  <a:lnTo>
                    <a:pt x="334" y="11575"/>
                  </a:lnTo>
                  <a:lnTo>
                    <a:pt x="334" y="11098"/>
                  </a:lnTo>
                  <a:close/>
                  <a:moveTo>
                    <a:pt x="930" y="1"/>
                  </a:moveTo>
                  <a:cubicBezTo>
                    <a:pt x="811" y="1"/>
                    <a:pt x="715" y="48"/>
                    <a:pt x="715" y="168"/>
                  </a:cubicBezTo>
                  <a:lnTo>
                    <a:pt x="715" y="977"/>
                  </a:lnTo>
                  <a:lnTo>
                    <a:pt x="501" y="977"/>
                  </a:lnTo>
                  <a:cubicBezTo>
                    <a:pt x="406" y="977"/>
                    <a:pt x="334" y="1049"/>
                    <a:pt x="334" y="1120"/>
                  </a:cubicBezTo>
                  <a:cubicBezTo>
                    <a:pt x="334" y="1239"/>
                    <a:pt x="382" y="1334"/>
                    <a:pt x="501" y="1334"/>
                  </a:cubicBezTo>
                  <a:lnTo>
                    <a:pt x="715" y="1334"/>
                  </a:lnTo>
                  <a:lnTo>
                    <a:pt x="715" y="2239"/>
                  </a:lnTo>
                  <a:lnTo>
                    <a:pt x="501" y="2239"/>
                  </a:lnTo>
                  <a:cubicBezTo>
                    <a:pt x="406" y="2239"/>
                    <a:pt x="334" y="2287"/>
                    <a:pt x="334" y="2382"/>
                  </a:cubicBezTo>
                  <a:cubicBezTo>
                    <a:pt x="334" y="2501"/>
                    <a:pt x="382" y="2597"/>
                    <a:pt x="501" y="2597"/>
                  </a:cubicBezTo>
                  <a:lnTo>
                    <a:pt x="715" y="2597"/>
                  </a:lnTo>
                  <a:lnTo>
                    <a:pt x="715" y="3478"/>
                  </a:lnTo>
                  <a:lnTo>
                    <a:pt x="501" y="3478"/>
                  </a:lnTo>
                  <a:cubicBezTo>
                    <a:pt x="406" y="3478"/>
                    <a:pt x="334" y="3549"/>
                    <a:pt x="334" y="3621"/>
                  </a:cubicBezTo>
                  <a:cubicBezTo>
                    <a:pt x="334" y="3740"/>
                    <a:pt x="382" y="3835"/>
                    <a:pt x="501" y="3835"/>
                  </a:cubicBezTo>
                  <a:lnTo>
                    <a:pt x="715" y="3835"/>
                  </a:lnTo>
                  <a:lnTo>
                    <a:pt x="715" y="4740"/>
                  </a:lnTo>
                  <a:lnTo>
                    <a:pt x="501" y="4740"/>
                  </a:lnTo>
                  <a:cubicBezTo>
                    <a:pt x="406" y="4740"/>
                    <a:pt x="334" y="4787"/>
                    <a:pt x="334" y="4883"/>
                  </a:cubicBezTo>
                  <a:cubicBezTo>
                    <a:pt x="334" y="5002"/>
                    <a:pt x="382" y="5097"/>
                    <a:pt x="501" y="5097"/>
                  </a:cubicBezTo>
                  <a:lnTo>
                    <a:pt x="715" y="5097"/>
                  </a:lnTo>
                  <a:lnTo>
                    <a:pt x="715" y="5978"/>
                  </a:lnTo>
                  <a:lnTo>
                    <a:pt x="501" y="5978"/>
                  </a:lnTo>
                  <a:cubicBezTo>
                    <a:pt x="406" y="5978"/>
                    <a:pt x="334" y="6050"/>
                    <a:pt x="334" y="6121"/>
                  </a:cubicBezTo>
                  <a:cubicBezTo>
                    <a:pt x="334" y="6240"/>
                    <a:pt x="382" y="6335"/>
                    <a:pt x="501" y="6335"/>
                  </a:cubicBezTo>
                  <a:lnTo>
                    <a:pt x="715" y="6335"/>
                  </a:lnTo>
                  <a:lnTo>
                    <a:pt x="715" y="7240"/>
                  </a:lnTo>
                  <a:lnTo>
                    <a:pt x="501" y="7240"/>
                  </a:lnTo>
                  <a:cubicBezTo>
                    <a:pt x="406" y="7240"/>
                    <a:pt x="334" y="7288"/>
                    <a:pt x="334" y="7383"/>
                  </a:cubicBezTo>
                  <a:cubicBezTo>
                    <a:pt x="334" y="7502"/>
                    <a:pt x="382" y="7598"/>
                    <a:pt x="501" y="7598"/>
                  </a:cubicBezTo>
                  <a:lnTo>
                    <a:pt x="715" y="7598"/>
                  </a:lnTo>
                  <a:lnTo>
                    <a:pt x="715" y="8479"/>
                  </a:lnTo>
                  <a:lnTo>
                    <a:pt x="501" y="8479"/>
                  </a:lnTo>
                  <a:cubicBezTo>
                    <a:pt x="406" y="8479"/>
                    <a:pt x="334" y="8550"/>
                    <a:pt x="334" y="8622"/>
                  </a:cubicBezTo>
                  <a:cubicBezTo>
                    <a:pt x="334" y="8741"/>
                    <a:pt x="382" y="8836"/>
                    <a:pt x="501" y="8836"/>
                  </a:cubicBezTo>
                  <a:lnTo>
                    <a:pt x="715" y="8836"/>
                  </a:lnTo>
                  <a:lnTo>
                    <a:pt x="715" y="9741"/>
                  </a:lnTo>
                  <a:lnTo>
                    <a:pt x="501" y="9741"/>
                  </a:lnTo>
                  <a:cubicBezTo>
                    <a:pt x="406" y="9741"/>
                    <a:pt x="334" y="9789"/>
                    <a:pt x="334" y="9884"/>
                  </a:cubicBezTo>
                  <a:cubicBezTo>
                    <a:pt x="334" y="10003"/>
                    <a:pt x="382" y="10098"/>
                    <a:pt x="501" y="10098"/>
                  </a:cubicBezTo>
                  <a:lnTo>
                    <a:pt x="715" y="10098"/>
                  </a:lnTo>
                  <a:lnTo>
                    <a:pt x="715" y="10717"/>
                  </a:lnTo>
                  <a:lnTo>
                    <a:pt x="287" y="10717"/>
                  </a:lnTo>
                  <a:cubicBezTo>
                    <a:pt x="144" y="10717"/>
                    <a:pt x="1" y="10836"/>
                    <a:pt x="1" y="11003"/>
                  </a:cubicBezTo>
                  <a:lnTo>
                    <a:pt x="1" y="11575"/>
                  </a:lnTo>
                  <a:cubicBezTo>
                    <a:pt x="1" y="11575"/>
                    <a:pt x="120" y="11884"/>
                    <a:pt x="287" y="11884"/>
                  </a:cubicBezTo>
                  <a:lnTo>
                    <a:pt x="11575" y="11884"/>
                  </a:lnTo>
                  <a:cubicBezTo>
                    <a:pt x="11718" y="11884"/>
                    <a:pt x="11884" y="11717"/>
                    <a:pt x="11884" y="11575"/>
                  </a:cubicBezTo>
                  <a:lnTo>
                    <a:pt x="11884" y="10979"/>
                  </a:lnTo>
                  <a:cubicBezTo>
                    <a:pt x="11860" y="10955"/>
                    <a:pt x="11813" y="10884"/>
                    <a:pt x="11765" y="10836"/>
                  </a:cubicBezTo>
                  <a:cubicBezTo>
                    <a:pt x="11741" y="10813"/>
                    <a:pt x="11694" y="10765"/>
                    <a:pt x="11646" y="10765"/>
                  </a:cubicBezTo>
                  <a:cubicBezTo>
                    <a:pt x="11622" y="10765"/>
                    <a:pt x="11575" y="10765"/>
                    <a:pt x="11551" y="10741"/>
                  </a:cubicBezTo>
                  <a:cubicBezTo>
                    <a:pt x="11432" y="10717"/>
                    <a:pt x="11289" y="10717"/>
                    <a:pt x="11170" y="10646"/>
                  </a:cubicBezTo>
                  <a:cubicBezTo>
                    <a:pt x="11027" y="10598"/>
                    <a:pt x="10860" y="10479"/>
                    <a:pt x="10789" y="10336"/>
                  </a:cubicBezTo>
                  <a:cubicBezTo>
                    <a:pt x="10694" y="10170"/>
                    <a:pt x="10622" y="10003"/>
                    <a:pt x="10598" y="9812"/>
                  </a:cubicBezTo>
                  <a:lnTo>
                    <a:pt x="10598" y="9789"/>
                  </a:lnTo>
                  <a:lnTo>
                    <a:pt x="9670" y="4645"/>
                  </a:lnTo>
                  <a:lnTo>
                    <a:pt x="9670" y="4549"/>
                  </a:lnTo>
                  <a:cubicBezTo>
                    <a:pt x="9646" y="4454"/>
                    <a:pt x="9550" y="4406"/>
                    <a:pt x="9479" y="4406"/>
                  </a:cubicBezTo>
                  <a:cubicBezTo>
                    <a:pt x="9384" y="4430"/>
                    <a:pt x="9312" y="4526"/>
                    <a:pt x="9312" y="4621"/>
                  </a:cubicBezTo>
                  <a:lnTo>
                    <a:pt x="10265" y="9860"/>
                  </a:lnTo>
                  <a:cubicBezTo>
                    <a:pt x="10313" y="10217"/>
                    <a:pt x="10670" y="10693"/>
                    <a:pt x="10670" y="10693"/>
                  </a:cubicBezTo>
                  <a:lnTo>
                    <a:pt x="6669" y="10693"/>
                  </a:lnTo>
                  <a:lnTo>
                    <a:pt x="6669" y="10717"/>
                  </a:lnTo>
                  <a:cubicBezTo>
                    <a:pt x="6669" y="10717"/>
                    <a:pt x="6193" y="10479"/>
                    <a:pt x="6169" y="10170"/>
                  </a:cubicBezTo>
                  <a:lnTo>
                    <a:pt x="6169" y="10146"/>
                  </a:lnTo>
                  <a:lnTo>
                    <a:pt x="5716" y="7621"/>
                  </a:lnTo>
                  <a:lnTo>
                    <a:pt x="6335" y="4025"/>
                  </a:lnTo>
                  <a:cubicBezTo>
                    <a:pt x="6383" y="3787"/>
                    <a:pt x="6455" y="3549"/>
                    <a:pt x="6621" y="3335"/>
                  </a:cubicBezTo>
                  <a:cubicBezTo>
                    <a:pt x="6764" y="3120"/>
                    <a:pt x="6907" y="2954"/>
                    <a:pt x="7121" y="2787"/>
                  </a:cubicBezTo>
                  <a:cubicBezTo>
                    <a:pt x="7322" y="2653"/>
                    <a:pt x="7557" y="2578"/>
                    <a:pt x="7795" y="2578"/>
                  </a:cubicBezTo>
                  <a:cubicBezTo>
                    <a:pt x="7897" y="2578"/>
                    <a:pt x="7998" y="2592"/>
                    <a:pt x="8098" y="2620"/>
                  </a:cubicBezTo>
                  <a:cubicBezTo>
                    <a:pt x="8669" y="2763"/>
                    <a:pt x="9050" y="3311"/>
                    <a:pt x="9193" y="3835"/>
                  </a:cubicBezTo>
                  <a:cubicBezTo>
                    <a:pt x="9233" y="3914"/>
                    <a:pt x="9288" y="3960"/>
                    <a:pt x="9361" y="3960"/>
                  </a:cubicBezTo>
                  <a:cubicBezTo>
                    <a:pt x="9376" y="3960"/>
                    <a:pt x="9391" y="3958"/>
                    <a:pt x="9408" y="3954"/>
                  </a:cubicBezTo>
                  <a:cubicBezTo>
                    <a:pt x="9503" y="3930"/>
                    <a:pt x="9550" y="3835"/>
                    <a:pt x="9527" y="3740"/>
                  </a:cubicBezTo>
                  <a:cubicBezTo>
                    <a:pt x="9503" y="3597"/>
                    <a:pt x="9431" y="3454"/>
                    <a:pt x="9360" y="3311"/>
                  </a:cubicBezTo>
                  <a:lnTo>
                    <a:pt x="9265" y="3120"/>
                  </a:lnTo>
                  <a:cubicBezTo>
                    <a:pt x="9074" y="2859"/>
                    <a:pt x="8884" y="2620"/>
                    <a:pt x="8598" y="2477"/>
                  </a:cubicBezTo>
                  <a:cubicBezTo>
                    <a:pt x="8338" y="2315"/>
                    <a:pt x="8024" y="2230"/>
                    <a:pt x="7714" y="2230"/>
                  </a:cubicBezTo>
                  <a:cubicBezTo>
                    <a:pt x="7569" y="2230"/>
                    <a:pt x="7425" y="2249"/>
                    <a:pt x="7288" y="2287"/>
                  </a:cubicBezTo>
                  <a:cubicBezTo>
                    <a:pt x="7002" y="2382"/>
                    <a:pt x="6764" y="2549"/>
                    <a:pt x="6574" y="2763"/>
                  </a:cubicBezTo>
                  <a:cubicBezTo>
                    <a:pt x="6455" y="2882"/>
                    <a:pt x="6383" y="3001"/>
                    <a:pt x="6312" y="3120"/>
                  </a:cubicBezTo>
                  <a:cubicBezTo>
                    <a:pt x="6169" y="3359"/>
                    <a:pt x="6074" y="3621"/>
                    <a:pt x="6026" y="3930"/>
                  </a:cubicBezTo>
                  <a:lnTo>
                    <a:pt x="5550" y="6597"/>
                  </a:lnTo>
                  <a:lnTo>
                    <a:pt x="5478" y="6216"/>
                  </a:lnTo>
                  <a:cubicBezTo>
                    <a:pt x="5478" y="6193"/>
                    <a:pt x="5478" y="6121"/>
                    <a:pt x="5454" y="6097"/>
                  </a:cubicBezTo>
                  <a:cubicBezTo>
                    <a:pt x="5383" y="5859"/>
                    <a:pt x="5264" y="5645"/>
                    <a:pt x="5121" y="5478"/>
                  </a:cubicBezTo>
                  <a:cubicBezTo>
                    <a:pt x="4907" y="5210"/>
                    <a:pt x="4558" y="5036"/>
                    <a:pt x="4217" y="5036"/>
                  </a:cubicBezTo>
                  <a:cubicBezTo>
                    <a:pt x="4103" y="5036"/>
                    <a:pt x="3990" y="5055"/>
                    <a:pt x="3883" y="5097"/>
                  </a:cubicBezTo>
                  <a:cubicBezTo>
                    <a:pt x="3787" y="5121"/>
                    <a:pt x="3692" y="5169"/>
                    <a:pt x="3597" y="5240"/>
                  </a:cubicBezTo>
                  <a:cubicBezTo>
                    <a:pt x="3430" y="5359"/>
                    <a:pt x="3311" y="5502"/>
                    <a:pt x="3192" y="5692"/>
                  </a:cubicBezTo>
                  <a:cubicBezTo>
                    <a:pt x="3073" y="5859"/>
                    <a:pt x="3001" y="6050"/>
                    <a:pt x="2978" y="6240"/>
                  </a:cubicBezTo>
                  <a:lnTo>
                    <a:pt x="2573" y="8598"/>
                  </a:lnTo>
                  <a:cubicBezTo>
                    <a:pt x="2525" y="8693"/>
                    <a:pt x="2620" y="8788"/>
                    <a:pt x="2716" y="8812"/>
                  </a:cubicBezTo>
                  <a:cubicBezTo>
                    <a:pt x="2726" y="8815"/>
                    <a:pt x="2736" y="8816"/>
                    <a:pt x="2745" y="8816"/>
                  </a:cubicBezTo>
                  <a:cubicBezTo>
                    <a:pt x="2826" y="8816"/>
                    <a:pt x="2887" y="8733"/>
                    <a:pt x="2930" y="8669"/>
                  </a:cubicBezTo>
                  <a:lnTo>
                    <a:pt x="3335" y="6312"/>
                  </a:lnTo>
                  <a:cubicBezTo>
                    <a:pt x="3359" y="6169"/>
                    <a:pt x="3430" y="6002"/>
                    <a:pt x="3525" y="5859"/>
                  </a:cubicBezTo>
                  <a:cubicBezTo>
                    <a:pt x="3690" y="5595"/>
                    <a:pt x="3981" y="5400"/>
                    <a:pt x="4295" y="5400"/>
                  </a:cubicBezTo>
                  <a:cubicBezTo>
                    <a:pt x="4434" y="5400"/>
                    <a:pt x="4577" y="5438"/>
                    <a:pt x="4716" y="5526"/>
                  </a:cubicBezTo>
                  <a:cubicBezTo>
                    <a:pt x="4788" y="5597"/>
                    <a:pt x="4859" y="5692"/>
                    <a:pt x="4954" y="5764"/>
                  </a:cubicBezTo>
                  <a:cubicBezTo>
                    <a:pt x="5073" y="5931"/>
                    <a:pt x="5145" y="6097"/>
                    <a:pt x="5192" y="6312"/>
                  </a:cubicBezTo>
                  <a:lnTo>
                    <a:pt x="5859" y="10170"/>
                  </a:lnTo>
                  <a:cubicBezTo>
                    <a:pt x="5883" y="10384"/>
                    <a:pt x="6050" y="10693"/>
                    <a:pt x="6050" y="10693"/>
                  </a:cubicBezTo>
                  <a:lnTo>
                    <a:pt x="2478" y="10693"/>
                  </a:lnTo>
                  <a:cubicBezTo>
                    <a:pt x="2478" y="10693"/>
                    <a:pt x="2644" y="10360"/>
                    <a:pt x="2644" y="10170"/>
                  </a:cubicBezTo>
                  <a:lnTo>
                    <a:pt x="2763" y="9431"/>
                  </a:lnTo>
                  <a:cubicBezTo>
                    <a:pt x="2787" y="9336"/>
                    <a:pt x="2716" y="9265"/>
                    <a:pt x="2620" y="9217"/>
                  </a:cubicBezTo>
                  <a:cubicBezTo>
                    <a:pt x="2610" y="9214"/>
                    <a:pt x="2601" y="9213"/>
                    <a:pt x="2591" y="9213"/>
                  </a:cubicBezTo>
                  <a:cubicBezTo>
                    <a:pt x="2510" y="9213"/>
                    <a:pt x="2449" y="9298"/>
                    <a:pt x="2406" y="9384"/>
                  </a:cubicBezTo>
                  <a:lnTo>
                    <a:pt x="2287" y="10122"/>
                  </a:lnTo>
                  <a:lnTo>
                    <a:pt x="2287" y="10146"/>
                  </a:lnTo>
                  <a:cubicBezTo>
                    <a:pt x="2263" y="10455"/>
                    <a:pt x="2049" y="10693"/>
                    <a:pt x="1787" y="10693"/>
                  </a:cubicBezTo>
                  <a:cubicBezTo>
                    <a:pt x="1787" y="10693"/>
                    <a:pt x="1763" y="10693"/>
                    <a:pt x="1715" y="10717"/>
                  </a:cubicBezTo>
                  <a:lnTo>
                    <a:pt x="1072" y="10717"/>
                  </a:lnTo>
                  <a:lnTo>
                    <a:pt x="1072" y="168"/>
                  </a:lnTo>
                  <a:cubicBezTo>
                    <a:pt x="1072" y="96"/>
                    <a:pt x="1001" y="1"/>
                    <a:pt x="9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9" name="Google Shape;14899;p97"/>
          <p:cNvGrpSpPr/>
          <p:nvPr/>
        </p:nvGrpSpPr>
        <p:grpSpPr>
          <a:xfrm>
            <a:off x="4767843" y="2510859"/>
            <a:ext cx="351489" cy="227220"/>
            <a:chOff x="4958330" y="2510859"/>
            <a:chExt cx="351489" cy="227220"/>
          </a:xfrm>
        </p:grpSpPr>
        <p:sp>
          <p:nvSpPr>
            <p:cNvPr id="14900" name="Google Shape;14900;p97"/>
            <p:cNvSpPr/>
            <p:nvPr/>
          </p:nvSpPr>
          <p:spPr>
            <a:xfrm>
              <a:off x="4963995" y="2516524"/>
              <a:ext cx="216606" cy="216576"/>
            </a:xfrm>
            <a:custGeom>
              <a:rect b="b" l="l" r="r" t="t"/>
              <a:pathLst>
                <a:path extrusionOk="0" h="7264" w="7265">
                  <a:moveTo>
                    <a:pt x="3644" y="1"/>
                  </a:moveTo>
                  <a:cubicBezTo>
                    <a:pt x="1644" y="1"/>
                    <a:pt x="1" y="1644"/>
                    <a:pt x="1" y="3644"/>
                  </a:cubicBezTo>
                  <a:cubicBezTo>
                    <a:pt x="1" y="5645"/>
                    <a:pt x="1644" y="7264"/>
                    <a:pt x="3644" y="7264"/>
                  </a:cubicBezTo>
                  <a:cubicBezTo>
                    <a:pt x="5645" y="7264"/>
                    <a:pt x="7264" y="5645"/>
                    <a:pt x="7264" y="3644"/>
                  </a:cubicBezTo>
                  <a:cubicBezTo>
                    <a:pt x="7264" y="1644"/>
                    <a:pt x="5645" y="1"/>
                    <a:pt x="364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97"/>
            <p:cNvSpPr/>
            <p:nvPr/>
          </p:nvSpPr>
          <p:spPr>
            <a:xfrm>
              <a:off x="5023655" y="2522218"/>
              <a:ext cx="156946" cy="211597"/>
            </a:xfrm>
            <a:custGeom>
              <a:rect b="b" l="l" r="r" t="t"/>
              <a:pathLst>
                <a:path extrusionOk="0" h="7097" w="5264">
                  <a:moveTo>
                    <a:pt x="2810" y="0"/>
                  </a:moveTo>
                  <a:lnTo>
                    <a:pt x="2810" y="0"/>
                  </a:lnTo>
                  <a:cubicBezTo>
                    <a:pt x="4001" y="595"/>
                    <a:pt x="4787" y="1810"/>
                    <a:pt x="4787" y="3239"/>
                  </a:cubicBezTo>
                  <a:cubicBezTo>
                    <a:pt x="4787" y="5239"/>
                    <a:pt x="3191" y="6882"/>
                    <a:pt x="1167" y="6882"/>
                  </a:cubicBezTo>
                  <a:cubicBezTo>
                    <a:pt x="738" y="6882"/>
                    <a:pt x="357" y="6811"/>
                    <a:pt x="0" y="6692"/>
                  </a:cubicBezTo>
                  <a:lnTo>
                    <a:pt x="0" y="6692"/>
                  </a:lnTo>
                  <a:cubicBezTo>
                    <a:pt x="500" y="6930"/>
                    <a:pt x="1048" y="7097"/>
                    <a:pt x="1643" y="7097"/>
                  </a:cubicBezTo>
                  <a:cubicBezTo>
                    <a:pt x="3644" y="7097"/>
                    <a:pt x="5263" y="5477"/>
                    <a:pt x="5263" y="3453"/>
                  </a:cubicBezTo>
                  <a:cubicBezTo>
                    <a:pt x="5263" y="1858"/>
                    <a:pt x="4239" y="500"/>
                    <a:pt x="281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97"/>
            <p:cNvSpPr/>
            <p:nvPr/>
          </p:nvSpPr>
          <p:spPr>
            <a:xfrm>
              <a:off x="5090382" y="2516524"/>
              <a:ext cx="216606" cy="216576"/>
            </a:xfrm>
            <a:custGeom>
              <a:rect b="b" l="l" r="r" t="t"/>
              <a:pathLst>
                <a:path extrusionOk="0" h="7264" w="7265">
                  <a:moveTo>
                    <a:pt x="3620" y="1"/>
                  </a:moveTo>
                  <a:cubicBezTo>
                    <a:pt x="1620" y="1"/>
                    <a:pt x="1" y="1644"/>
                    <a:pt x="1" y="3644"/>
                  </a:cubicBezTo>
                  <a:cubicBezTo>
                    <a:pt x="1" y="5645"/>
                    <a:pt x="1620" y="7264"/>
                    <a:pt x="3620" y="7264"/>
                  </a:cubicBezTo>
                  <a:cubicBezTo>
                    <a:pt x="5621" y="7264"/>
                    <a:pt x="7264" y="5645"/>
                    <a:pt x="7264" y="3644"/>
                  </a:cubicBezTo>
                  <a:cubicBezTo>
                    <a:pt x="7264" y="1644"/>
                    <a:pt x="5621" y="1"/>
                    <a:pt x="3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97"/>
            <p:cNvSpPr/>
            <p:nvPr/>
          </p:nvSpPr>
          <p:spPr>
            <a:xfrm>
              <a:off x="5150729" y="2522218"/>
              <a:ext cx="156946" cy="211597"/>
            </a:xfrm>
            <a:custGeom>
              <a:rect b="b" l="l" r="r" t="t"/>
              <a:pathLst>
                <a:path extrusionOk="0" h="7097" w="5264">
                  <a:moveTo>
                    <a:pt x="2787" y="0"/>
                  </a:moveTo>
                  <a:lnTo>
                    <a:pt x="2787" y="0"/>
                  </a:lnTo>
                  <a:cubicBezTo>
                    <a:pt x="3978" y="595"/>
                    <a:pt x="4788" y="1810"/>
                    <a:pt x="4788" y="3239"/>
                  </a:cubicBezTo>
                  <a:cubicBezTo>
                    <a:pt x="4788" y="5239"/>
                    <a:pt x="3192" y="6882"/>
                    <a:pt x="1168" y="6882"/>
                  </a:cubicBezTo>
                  <a:cubicBezTo>
                    <a:pt x="739" y="6882"/>
                    <a:pt x="358" y="6811"/>
                    <a:pt x="1" y="6692"/>
                  </a:cubicBezTo>
                  <a:lnTo>
                    <a:pt x="1" y="6692"/>
                  </a:lnTo>
                  <a:cubicBezTo>
                    <a:pt x="501" y="6930"/>
                    <a:pt x="1049" y="7097"/>
                    <a:pt x="1644" y="7097"/>
                  </a:cubicBezTo>
                  <a:cubicBezTo>
                    <a:pt x="3621" y="7097"/>
                    <a:pt x="5264" y="5477"/>
                    <a:pt x="5264" y="3453"/>
                  </a:cubicBezTo>
                  <a:cubicBezTo>
                    <a:pt x="5264" y="1858"/>
                    <a:pt x="4216" y="500"/>
                    <a:pt x="2787"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97"/>
            <p:cNvSpPr/>
            <p:nvPr/>
          </p:nvSpPr>
          <p:spPr>
            <a:xfrm>
              <a:off x="5066947" y="2534979"/>
              <a:ext cx="132826" cy="181096"/>
            </a:xfrm>
            <a:custGeom>
              <a:rect b="b" l="l" r="r" t="t"/>
              <a:pathLst>
                <a:path extrusionOk="0" h="6074" w="4455">
                  <a:moveTo>
                    <a:pt x="2311" y="1"/>
                  </a:moveTo>
                  <a:cubicBezTo>
                    <a:pt x="1954" y="239"/>
                    <a:pt x="1668" y="525"/>
                    <a:pt x="1501" y="763"/>
                  </a:cubicBezTo>
                  <a:cubicBezTo>
                    <a:pt x="1" y="2668"/>
                    <a:pt x="787" y="4311"/>
                    <a:pt x="1501" y="5264"/>
                  </a:cubicBezTo>
                  <a:cubicBezTo>
                    <a:pt x="1858" y="5764"/>
                    <a:pt x="2311" y="6073"/>
                    <a:pt x="2311" y="6073"/>
                  </a:cubicBezTo>
                  <a:cubicBezTo>
                    <a:pt x="2620" y="5764"/>
                    <a:pt x="2930" y="5550"/>
                    <a:pt x="3144" y="5264"/>
                  </a:cubicBezTo>
                  <a:cubicBezTo>
                    <a:pt x="4454" y="3454"/>
                    <a:pt x="3811" y="1715"/>
                    <a:pt x="3144" y="787"/>
                  </a:cubicBezTo>
                  <a:cubicBezTo>
                    <a:pt x="2739" y="263"/>
                    <a:pt x="2311" y="1"/>
                    <a:pt x="2311"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97"/>
            <p:cNvSpPr/>
            <p:nvPr/>
          </p:nvSpPr>
          <p:spPr>
            <a:xfrm>
              <a:off x="4958330" y="2510859"/>
              <a:ext cx="351489" cy="227220"/>
            </a:xfrm>
            <a:custGeom>
              <a:rect b="b" l="l" r="r" t="t"/>
              <a:pathLst>
                <a:path extrusionOk="0" h="7621" w="11789">
                  <a:moveTo>
                    <a:pt x="5954" y="1096"/>
                  </a:moveTo>
                  <a:cubicBezTo>
                    <a:pt x="6787" y="1715"/>
                    <a:pt x="7287" y="2739"/>
                    <a:pt x="7287" y="3834"/>
                  </a:cubicBezTo>
                  <a:cubicBezTo>
                    <a:pt x="7287" y="4930"/>
                    <a:pt x="6740" y="5954"/>
                    <a:pt x="5954" y="6573"/>
                  </a:cubicBezTo>
                  <a:cubicBezTo>
                    <a:pt x="5144" y="5954"/>
                    <a:pt x="4596" y="4977"/>
                    <a:pt x="4596" y="3834"/>
                  </a:cubicBezTo>
                  <a:cubicBezTo>
                    <a:pt x="4596" y="3120"/>
                    <a:pt x="4811" y="2429"/>
                    <a:pt x="5239" y="1834"/>
                  </a:cubicBezTo>
                  <a:cubicBezTo>
                    <a:pt x="5430" y="1548"/>
                    <a:pt x="5668" y="1310"/>
                    <a:pt x="5954" y="1096"/>
                  </a:cubicBezTo>
                  <a:close/>
                  <a:moveTo>
                    <a:pt x="3810" y="0"/>
                  </a:moveTo>
                  <a:cubicBezTo>
                    <a:pt x="1691" y="0"/>
                    <a:pt x="0" y="1691"/>
                    <a:pt x="0" y="3810"/>
                  </a:cubicBezTo>
                  <a:cubicBezTo>
                    <a:pt x="0" y="4144"/>
                    <a:pt x="24" y="4430"/>
                    <a:pt x="119" y="4763"/>
                  </a:cubicBezTo>
                  <a:cubicBezTo>
                    <a:pt x="139" y="4842"/>
                    <a:pt x="208" y="4888"/>
                    <a:pt x="271" y="4888"/>
                  </a:cubicBezTo>
                  <a:cubicBezTo>
                    <a:pt x="285" y="4888"/>
                    <a:pt x="298" y="4886"/>
                    <a:pt x="310" y="4882"/>
                  </a:cubicBezTo>
                  <a:cubicBezTo>
                    <a:pt x="405" y="4858"/>
                    <a:pt x="476" y="4763"/>
                    <a:pt x="429" y="4668"/>
                  </a:cubicBezTo>
                  <a:cubicBezTo>
                    <a:pt x="381" y="4406"/>
                    <a:pt x="310" y="4096"/>
                    <a:pt x="310" y="3810"/>
                  </a:cubicBezTo>
                  <a:cubicBezTo>
                    <a:pt x="310" y="1905"/>
                    <a:pt x="1858" y="357"/>
                    <a:pt x="3763" y="357"/>
                  </a:cubicBezTo>
                  <a:cubicBezTo>
                    <a:pt x="4430" y="357"/>
                    <a:pt x="5049" y="524"/>
                    <a:pt x="5597" y="857"/>
                  </a:cubicBezTo>
                  <a:cubicBezTo>
                    <a:pt x="5311" y="1072"/>
                    <a:pt x="5073" y="1334"/>
                    <a:pt x="4882" y="1643"/>
                  </a:cubicBezTo>
                  <a:cubicBezTo>
                    <a:pt x="4430" y="2286"/>
                    <a:pt x="4192" y="3025"/>
                    <a:pt x="4192" y="3810"/>
                  </a:cubicBezTo>
                  <a:cubicBezTo>
                    <a:pt x="4192" y="5001"/>
                    <a:pt x="4715" y="6049"/>
                    <a:pt x="5597" y="6763"/>
                  </a:cubicBezTo>
                  <a:cubicBezTo>
                    <a:pt x="5049" y="7073"/>
                    <a:pt x="4430" y="7263"/>
                    <a:pt x="3763" y="7263"/>
                  </a:cubicBezTo>
                  <a:cubicBezTo>
                    <a:pt x="2453" y="7263"/>
                    <a:pt x="1262" y="6549"/>
                    <a:pt x="667" y="5382"/>
                  </a:cubicBezTo>
                  <a:cubicBezTo>
                    <a:pt x="649" y="5309"/>
                    <a:pt x="575" y="5278"/>
                    <a:pt x="499" y="5278"/>
                  </a:cubicBezTo>
                  <a:cubicBezTo>
                    <a:pt x="475" y="5278"/>
                    <a:pt x="451" y="5281"/>
                    <a:pt x="429" y="5287"/>
                  </a:cubicBezTo>
                  <a:cubicBezTo>
                    <a:pt x="357" y="5335"/>
                    <a:pt x="310" y="5454"/>
                    <a:pt x="357" y="5525"/>
                  </a:cubicBezTo>
                  <a:cubicBezTo>
                    <a:pt x="1000" y="6811"/>
                    <a:pt x="2310" y="7621"/>
                    <a:pt x="3739" y="7621"/>
                  </a:cubicBezTo>
                  <a:cubicBezTo>
                    <a:pt x="4525" y="7621"/>
                    <a:pt x="5263" y="7383"/>
                    <a:pt x="5859" y="6954"/>
                  </a:cubicBezTo>
                  <a:cubicBezTo>
                    <a:pt x="6454" y="7383"/>
                    <a:pt x="7192" y="7621"/>
                    <a:pt x="7978" y="7621"/>
                  </a:cubicBezTo>
                  <a:cubicBezTo>
                    <a:pt x="10074" y="7621"/>
                    <a:pt x="11788" y="5930"/>
                    <a:pt x="11788" y="3810"/>
                  </a:cubicBezTo>
                  <a:cubicBezTo>
                    <a:pt x="11788" y="1691"/>
                    <a:pt x="10169" y="24"/>
                    <a:pt x="8049" y="24"/>
                  </a:cubicBezTo>
                  <a:cubicBezTo>
                    <a:pt x="7883" y="24"/>
                    <a:pt x="7668" y="24"/>
                    <a:pt x="7502" y="48"/>
                  </a:cubicBezTo>
                  <a:cubicBezTo>
                    <a:pt x="7406" y="48"/>
                    <a:pt x="7335" y="143"/>
                    <a:pt x="7335" y="262"/>
                  </a:cubicBezTo>
                  <a:cubicBezTo>
                    <a:pt x="7335" y="381"/>
                    <a:pt x="7430" y="405"/>
                    <a:pt x="7549" y="405"/>
                  </a:cubicBezTo>
                  <a:cubicBezTo>
                    <a:pt x="7740" y="381"/>
                    <a:pt x="7883" y="381"/>
                    <a:pt x="8049" y="381"/>
                  </a:cubicBezTo>
                  <a:cubicBezTo>
                    <a:pt x="9955" y="381"/>
                    <a:pt x="11503" y="1929"/>
                    <a:pt x="11503" y="3834"/>
                  </a:cubicBezTo>
                  <a:cubicBezTo>
                    <a:pt x="11503" y="5739"/>
                    <a:pt x="9955" y="7287"/>
                    <a:pt x="8049" y="7287"/>
                  </a:cubicBezTo>
                  <a:cubicBezTo>
                    <a:pt x="7406" y="7287"/>
                    <a:pt x="6787" y="7121"/>
                    <a:pt x="6240" y="6787"/>
                  </a:cubicBezTo>
                  <a:cubicBezTo>
                    <a:pt x="7097" y="6073"/>
                    <a:pt x="7645" y="5025"/>
                    <a:pt x="7645" y="3834"/>
                  </a:cubicBezTo>
                  <a:cubicBezTo>
                    <a:pt x="7645" y="2643"/>
                    <a:pt x="7097" y="1572"/>
                    <a:pt x="6240" y="881"/>
                  </a:cubicBezTo>
                  <a:cubicBezTo>
                    <a:pt x="6430" y="762"/>
                    <a:pt x="6621" y="691"/>
                    <a:pt x="6811" y="595"/>
                  </a:cubicBezTo>
                  <a:cubicBezTo>
                    <a:pt x="6906" y="572"/>
                    <a:pt x="6954" y="453"/>
                    <a:pt x="6906" y="357"/>
                  </a:cubicBezTo>
                  <a:cubicBezTo>
                    <a:pt x="6872" y="288"/>
                    <a:pt x="6798" y="243"/>
                    <a:pt x="6734" y="243"/>
                  </a:cubicBezTo>
                  <a:cubicBezTo>
                    <a:pt x="6710" y="243"/>
                    <a:pt x="6687" y="249"/>
                    <a:pt x="6668" y="262"/>
                  </a:cubicBezTo>
                  <a:cubicBezTo>
                    <a:pt x="6382" y="357"/>
                    <a:pt x="6144" y="500"/>
                    <a:pt x="5906" y="643"/>
                  </a:cubicBezTo>
                  <a:cubicBezTo>
                    <a:pt x="5311" y="238"/>
                    <a:pt x="4573" y="0"/>
                    <a:pt x="3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97"/>
            <p:cNvSpPr/>
            <p:nvPr/>
          </p:nvSpPr>
          <p:spPr>
            <a:xfrm>
              <a:off x="4993810" y="2609547"/>
              <a:ext cx="68217" cy="10674"/>
            </a:xfrm>
            <a:custGeom>
              <a:rect b="b" l="l" r="r" t="t"/>
              <a:pathLst>
                <a:path extrusionOk="0" h="358" w="2288">
                  <a:moveTo>
                    <a:pt x="168" y="0"/>
                  </a:moveTo>
                  <a:cubicBezTo>
                    <a:pt x="72" y="0"/>
                    <a:pt x="25" y="48"/>
                    <a:pt x="1" y="143"/>
                  </a:cubicBezTo>
                  <a:cubicBezTo>
                    <a:pt x="1" y="262"/>
                    <a:pt x="72" y="358"/>
                    <a:pt x="168" y="358"/>
                  </a:cubicBezTo>
                  <a:lnTo>
                    <a:pt x="2073" y="358"/>
                  </a:lnTo>
                  <a:cubicBezTo>
                    <a:pt x="2168" y="358"/>
                    <a:pt x="2216" y="286"/>
                    <a:pt x="2263" y="191"/>
                  </a:cubicBezTo>
                  <a:cubicBezTo>
                    <a:pt x="2287" y="72"/>
                    <a:pt x="2192" y="0"/>
                    <a:pt x="2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97"/>
            <p:cNvSpPr/>
            <p:nvPr/>
          </p:nvSpPr>
          <p:spPr>
            <a:xfrm>
              <a:off x="4993810" y="2630836"/>
              <a:ext cx="46899" cy="10674"/>
            </a:xfrm>
            <a:custGeom>
              <a:rect b="b" l="l" r="r" t="t"/>
              <a:pathLst>
                <a:path extrusionOk="0" h="358" w="1573">
                  <a:moveTo>
                    <a:pt x="168" y="1"/>
                  </a:moveTo>
                  <a:cubicBezTo>
                    <a:pt x="72" y="1"/>
                    <a:pt x="25" y="48"/>
                    <a:pt x="1" y="144"/>
                  </a:cubicBezTo>
                  <a:cubicBezTo>
                    <a:pt x="1" y="263"/>
                    <a:pt x="72" y="358"/>
                    <a:pt x="168" y="358"/>
                  </a:cubicBezTo>
                  <a:lnTo>
                    <a:pt x="1358" y="358"/>
                  </a:lnTo>
                  <a:cubicBezTo>
                    <a:pt x="1454" y="358"/>
                    <a:pt x="1501" y="286"/>
                    <a:pt x="1549" y="191"/>
                  </a:cubicBezTo>
                  <a:cubicBezTo>
                    <a:pt x="1573" y="72"/>
                    <a:pt x="1477" y="1"/>
                    <a:pt x="1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97"/>
            <p:cNvSpPr/>
            <p:nvPr/>
          </p:nvSpPr>
          <p:spPr>
            <a:xfrm>
              <a:off x="5208958" y="2609547"/>
              <a:ext cx="69618" cy="10674"/>
            </a:xfrm>
            <a:custGeom>
              <a:rect b="b" l="l" r="r" t="t"/>
              <a:pathLst>
                <a:path extrusionOk="0" h="358" w="2335">
                  <a:moveTo>
                    <a:pt x="215" y="0"/>
                  </a:moveTo>
                  <a:cubicBezTo>
                    <a:pt x="120" y="0"/>
                    <a:pt x="72" y="48"/>
                    <a:pt x="48" y="143"/>
                  </a:cubicBezTo>
                  <a:cubicBezTo>
                    <a:pt x="1" y="262"/>
                    <a:pt x="96" y="358"/>
                    <a:pt x="215" y="358"/>
                  </a:cubicBezTo>
                  <a:lnTo>
                    <a:pt x="2120" y="358"/>
                  </a:lnTo>
                  <a:cubicBezTo>
                    <a:pt x="2215" y="358"/>
                    <a:pt x="2263" y="286"/>
                    <a:pt x="2311" y="191"/>
                  </a:cubicBezTo>
                  <a:cubicBezTo>
                    <a:pt x="2335" y="119"/>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97"/>
            <p:cNvSpPr/>
            <p:nvPr/>
          </p:nvSpPr>
          <p:spPr>
            <a:xfrm>
              <a:off x="5230276" y="2630836"/>
              <a:ext cx="48300" cy="10674"/>
            </a:xfrm>
            <a:custGeom>
              <a:rect b="b" l="l" r="r" t="t"/>
              <a:pathLst>
                <a:path extrusionOk="0" h="358" w="1620">
                  <a:moveTo>
                    <a:pt x="214" y="1"/>
                  </a:moveTo>
                  <a:cubicBezTo>
                    <a:pt x="119" y="1"/>
                    <a:pt x="72" y="48"/>
                    <a:pt x="48" y="144"/>
                  </a:cubicBezTo>
                  <a:cubicBezTo>
                    <a:pt x="0" y="263"/>
                    <a:pt x="95" y="358"/>
                    <a:pt x="214" y="358"/>
                  </a:cubicBezTo>
                  <a:lnTo>
                    <a:pt x="1381" y="358"/>
                  </a:lnTo>
                  <a:cubicBezTo>
                    <a:pt x="1477" y="358"/>
                    <a:pt x="1548" y="286"/>
                    <a:pt x="1548" y="191"/>
                  </a:cubicBezTo>
                  <a:cubicBezTo>
                    <a:pt x="1620" y="72"/>
                    <a:pt x="1524"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0" name="Google Shape;14910;p97"/>
          <p:cNvGrpSpPr/>
          <p:nvPr/>
        </p:nvGrpSpPr>
        <p:grpSpPr>
          <a:xfrm>
            <a:off x="4022564" y="2449797"/>
            <a:ext cx="353606" cy="352890"/>
            <a:chOff x="4365452" y="2449797"/>
            <a:chExt cx="353606" cy="352890"/>
          </a:xfrm>
        </p:grpSpPr>
        <p:sp>
          <p:nvSpPr>
            <p:cNvPr id="14911" name="Google Shape;14911;p97"/>
            <p:cNvSpPr/>
            <p:nvPr/>
          </p:nvSpPr>
          <p:spPr>
            <a:xfrm>
              <a:off x="4635966" y="2486708"/>
              <a:ext cx="67471" cy="67471"/>
            </a:xfrm>
            <a:custGeom>
              <a:rect b="b" l="l" r="r" t="t"/>
              <a:pathLst>
                <a:path extrusionOk="0" h="2263" w="2263">
                  <a:moveTo>
                    <a:pt x="1120" y="0"/>
                  </a:moveTo>
                  <a:cubicBezTo>
                    <a:pt x="501" y="0"/>
                    <a:pt x="0" y="501"/>
                    <a:pt x="0" y="1143"/>
                  </a:cubicBezTo>
                  <a:cubicBezTo>
                    <a:pt x="0" y="1763"/>
                    <a:pt x="501" y="2263"/>
                    <a:pt x="1120" y="2263"/>
                  </a:cubicBezTo>
                  <a:cubicBezTo>
                    <a:pt x="1739" y="2263"/>
                    <a:pt x="2263" y="1763"/>
                    <a:pt x="2263" y="1143"/>
                  </a:cubicBezTo>
                  <a:cubicBezTo>
                    <a:pt x="2263" y="501"/>
                    <a:pt x="1739" y="0"/>
                    <a:pt x="1120"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97"/>
            <p:cNvSpPr/>
            <p:nvPr/>
          </p:nvSpPr>
          <p:spPr>
            <a:xfrm>
              <a:off x="4649443" y="2487424"/>
              <a:ext cx="53995" cy="66756"/>
            </a:xfrm>
            <a:custGeom>
              <a:rect b="b" l="l" r="r" t="t"/>
              <a:pathLst>
                <a:path extrusionOk="0" h="2239" w="1811">
                  <a:moveTo>
                    <a:pt x="1" y="2024"/>
                  </a:moveTo>
                  <a:cubicBezTo>
                    <a:pt x="5" y="2027"/>
                    <a:pt x="9" y="2030"/>
                    <a:pt x="13" y="2032"/>
                  </a:cubicBezTo>
                  <a:lnTo>
                    <a:pt x="13" y="2032"/>
                  </a:lnTo>
                  <a:cubicBezTo>
                    <a:pt x="9" y="2029"/>
                    <a:pt x="5" y="2027"/>
                    <a:pt x="1" y="2024"/>
                  </a:cubicBezTo>
                  <a:close/>
                  <a:moveTo>
                    <a:pt x="906" y="0"/>
                  </a:moveTo>
                  <a:lnTo>
                    <a:pt x="906" y="0"/>
                  </a:lnTo>
                  <a:cubicBezTo>
                    <a:pt x="1215" y="215"/>
                    <a:pt x="1382" y="548"/>
                    <a:pt x="1382" y="929"/>
                  </a:cubicBezTo>
                  <a:cubicBezTo>
                    <a:pt x="1382" y="1548"/>
                    <a:pt x="882" y="2072"/>
                    <a:pt x="263" y="2072"/>
                  </a:cubicBezTo>
                  <a:cubicBezTo>
                    <a:pt x="173" y="2072"/>
                    <a:pt x="83" y="2072"/>
                    <a:pt x="13" y="2032"/>
                  </a:cubicBezTo>
                  <a:lnTo>
                    <a:pt x="13" y="2032"/>
                  </a:lnTo>
                  <a:cubicBezTo>
                    <a:pt x="201" y="2147"/>
                    <a:pt x="435" y="2239"/>
                    <a:pt x="668" y="2239"/>
                  </a:cubicBezTo>
                  <a:cubicBezTo>
                    <a:pt x="1311" y="2239"/>
                    <a:pt x="1811" y="1739"/>
                    <a:pt x="1811" y="1119"/>
                  </a:cubicBezTo>
                  <a:cubicBezTo>
                    <a:pt x="1811" y="572"/>
                    <a:pt x="1454" y="119"/>
                    <a:pt x="906"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97"/>
            <p:cNvSpPr/>
            <p:nvPr/>
          </p:nvSpPr>
          <p:spPr>
            <a:xfrm>
              <a:off x="4420819" y="2692613"/>
              <a:ext cx="28444" cy="28444"/>
            </a:xfrm>
            <a:custGeom>
              <a:rect b="b" l="l" r="r" t="t"/>
              <a:pathLst>
                <a:path extrusionOk="0" h="954" w="954">
                  <a:moveTo>
                    <a:pt x="477" y="1"/>
                  </a:moveTo>
                  <a:cubicBezTo>
                    <a:pt x="215" y="1"/>
                    <a:pt x="1" y="215"/>
                    <a:pt x="1" y="477"/>
                  </a:cubicBezTo>
                  <a:cubicBezTo>
                    <a:pt x="1" y="739"/>
                    <a:pt x="215" y="953"/>
                    <a:pt x="477" y="953"/>
                  </a:cubicBezTo>
                  <a:cubicBezTo>
                    <a:pt x="739" y="953"/>
                    <a:pt x="953" y="739"/>
                    <a:pt x="953" y="477"/>
                  </a:cubicBezTo>
                  <a:cubicBezTo>
                    <a:pt x="953" y="215"/>
                    <a:pt x="739"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97"/>
            <p:cNvSpPr/>
            <p:nvPr/>
          </p:nvSpPr>
          <p:spPr>
            <a:xfrm>
              <a:off x="4422966" y="2693329"/>
              <a:ext cx="26297" cy="27728"/>
            </a:xfrm>
            <a:custGeom>
              <a:rect b="b" l="l" r="r" t="t"/>
              <a:pathLst>
                <a:path extrusionOk="0" h="930" w="882">
                  <a:moveTo>
                    <a:pt x="476" y="0"/>
                  </a:moveTo>
                  <a:cubicBezTo>
                    <a:pt x="500" y="72"/>
                    <a:pt x="500" y="119"/>
                    <a:pt x="500" y="191"/>
                  </a:cubicBezTo>
                  <a:cubicBezTo>
                    <a:pt x="500" y="453"/>
                    <a:pt x="286" y="667"/>
                    <a:pt x="24" y="667"/>
                  </a:cubicBezTo>
                  <a:lnTo>
                    <a:pt x="0" y="667"/>
                  </a:lnTo>
                  <a:cubicBezTo>
                    <a:pt x="48" y="810"/>
                    <a:pt x="238" y="929"/>
                    <a:pt x="405" y="929"/>
                  </a:cubicBezTo>
                  <a:cubicBezTo>
                    <a:pt x="691" y="929"/>
                    <a:pt x="881" y="715"/>
                    <a:pt x="881" y="453"/>
                  </a:cubicBezTo>
                  <a:cubicBezTo>
                    <a:pt x="881" y="191"/>
                    <a:pt x="691"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97"/>
            <p:cNvSpPr/>
            <p:nvPr/>
          </p:nvSpPr>
          <p:spPr>
            <a:xfrm>
              <a:off x="4467689" y="2579732"/>
              <a:ext cx="28414" cy="28414"/>
            </a:xfrm>
            <a:custGeom>
              <a:rect b="b" l="l" r="r" t="t"/>
              <a:pathLst>
                <a:path extrusionOk="0" h="953" w="953">
                  <a:moveTo>
                    <a:pt x="477" y="0"/>
                  </a:moveTo>
                  <a:cubicBezTo>
                    <a:pt x="215" y="0"/>
                    <a:pt x="0" y="214"/>
                    <a:pt x="0" y="476"/>
                  </a:cubicBezTo>
                  <a:cubicBezTo>
                    <a:pt x="0" y="738"/>
                    <a:pt x="215" y="953"/>
                    <a:pt x="477" y="953"/>
                  </a:cubicBezTo>
                  <a:cubicBezTo>
                    <a:pt x="762" y="953"/>
                    <a:pt x="953" y="738"/>
                    <a:pt x="953" y="476"/>
                  </a:cubicBezTo>
                  <a:cubicBezTo>
                    <a:pt x="953" y="214"/>
                    <a:pt x="762"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97"/>
            <p:cNvSpPr/>
            <p:nvPr/>
          </p:nvSpPr>
          <p:spPr>
            <a:xfrm>
              <a:off x="4469090" y="2581134"/>
              <a:ext cx="26327" cy="27012"/>
            </a:xfrm>
            <a:custGeom>
              <a:rect b="b" l="l" r="r" t="t"/>
              <a:pathLst>
                <a:path extrusionOk="0" h="906" w="883">
                  <a:moveTo>
                    <a:pt x="477" y="1"/>
                  </a:moveTo>
                  <a:cubicBezTo>
                    <a:pt x="501" y="48"/>
                    <a:pt x="501" y="120"/>
                    <a:pt x="501" y="167"/>
                  </a:cubicBezTo>
                  <a:cubicBezTo>
                    <a:pt x="501" y="429"/>
                    <a:pt x="287" y="644"/>
                    <a:pt x="25" y="644"/>
                  </a:cubicBezTo>
                  <a:lnTo>
                    <a:pt x="1" y="644"/>
                  </a:lnTo>
                  <a:cubicBezTo>
                    <a:pt x="49" y="787"/>
                    <a:pt x="239" y="906"/>
                    <a:pt x="406" y="906"/>
                  </a:cubicBezTo>
                  <a:cubicBezTo>
                    <a:pt x="692" y="906"/>
                    <a:pt x="882" y="715"/>
                    <a:pt x="882" y="429"/>
                  </a:cubicBezTo>
                  <a:cubicBezTo>
                    <a:pt x="882" y="191"/>
                    <a:pt x="715"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97"/>
            <p:cNvSpPr/>
            <p:nvPr/>
          </p:nvSpPr>
          <p:spPr>
            <a:xfrm>
              <a:off x="4529466" y="2618075"/>
              <a:ext cx="28414" cy="28414"/>
            </a:xfrm>
            <a:custGeom>
              <a:rect b="b" l="l" r="r" t="t"/>
              <a:pathLst>
                <a:path extrusionOk="0" h="953" w="953">
                  <a:moveTo>
                    <a:pt x="477" y="0"/>
                  </a:moveTo>
                  <a:cubicBezTo>
                    <a:pt x="215" y="0"/>
                    <a:pt x="0" y="214"/>
                    <a:pt x="0" y="476"/>
                  </a:cubicBezTo>
                  <a:cubicBezTo>
                    <a:pt x="0" y="738"/>
                    <a:pt x="215" y="953"/>
                    <a:pt x="477" y="953"/>
                  </a:cubicBezTo>
                  <a:cubicBezTo>
                    <a:pt x="738" y="953"/>
                    <a:pt x="953" y="738"/>
                    <a:pt x="953" y="476"/>
                  </a:cubicBezTo>
                  <a:cubicBezTo>
                    <a:pt x="953" y="214"/>
                    <a:pt x="738"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97"/>
            <p:cNvSpPr/>
            <p:nvPr/>
          </p:nvSpPr>
          <p:spPr>
            <a:xfrm>
              <a:off x="4530868" y="2618761"/>
              <a:ext cx="27012" cy="27728"/>
            </a:xfrm>
            <a:custGeom>
              <a:rect b="b" l="l" r="r" t="t"/>
              <a:pathLst>
                <a:path extrusionOk="0" h="930" w="906">
                  <a:moveTo>
                    <a:pt x="477" y="1"/>
                  </a:moveTo>
                  <a:cubicBezTo>
                    <a:pt x="525" y="72"/>
                    <a:pt x="525" y="120"/>
                    <a:pt x="525" y="191"/>
                  </a:cubicBezTo>
                  <a:cubicBezTo>
                    <a:pt x="525" y="453"/>
                    <a:pt x="310" y="668"/>
                    <a:pt x="48" y="668"/>
                  </a:cubicBezTo>
                  <a:lnTo>
                    <a:pt x="1" y="668"/>
                  </a:lnTo>
                  <a:cubicBezTo>
                    <a:pt x="72" y="811"/>
                    <a:pt x="239" y="930"/>
                    <a:pt x="430" y="930"/>
                  </a:cubicBezTo>
                  <a:cubicBezTo>
                    <a:pt x="691" y="930"/>
                    <a:pt x="906" y="715"/>
                    <a:pt x="906" y="453"/>
                  </a:cubicBezTo>
                  <a:cubicBezTo>
                    <a:pt x="906" y="191"/>
                    <a:pt x="691"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97"/>
            <p:cNvSpPr/>
            <p:nvPr/>
          </p:nvSpPr>
          <p:spPr>
            <a:xfrm>
              <a:off x="4574189" y="2543507"/>
              <a:ext cx="28444" cy="28444"/>
            </a:xfrm>
            <a:custGeom>
              <a:rect b="b" l="l" r="r" t="t"/>
              <a:pathLst>
                <a:path extrusionOk="0" h="954" w="954">
                  <a:moveTo>
                    <a:pt x="477" y="1"/>
                  </a:moveTo>
                  <a:cubicBezTo>
                    <a:pt x="215" y="1"/>
                    <a:pt x="1" y="215"/>
                    <a:pt x="1" y="477"/>
                  </a:cubicBezTo>
                  <a:cubicBezTo>
                    <a:pt x="1" y="739"/>
                    <a:pt x="215" y="953"/>
                    <a:pt x="477" y="953"/>
                  </a:cubicBezTo>
                  <a:cubicBezTo>
                    <a:pt x="763" y="953"/>
                    <a:pt x="953" y="739"/>
                    <a:pt x="953" y="477"/>
                  </a:cubicBezTo>
                  <a:cubicBezTo>
                    <a:pt x="953" y="215"/>
                    <a:pt x="763"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97"/>
            <p:cNvSpPr/>
            <p:nvPr/>
          </p:nvSpPr>
          <p:spPr>
            <a:xfrm>
              <a:off x="4576306" y="2544222"/>
              <a:ext cx="27012" cy="27728"/>
            </a:xfrm>
            <a:custGeom>
              <a:rect b="b" l="l" r="r" t="t"/>
              <a:pathLst>
                <a:path extrusionOk="0" h="930" w="906">
                  <a:moveTo>
                    <a:pt x="477" y="0"/>
                  </a:moveTo>
                  <a:cubicBezTo>
                    <a:pt x="501" y="72"/>
                    <a:pt x="501" y="119"/>
                    <a:pt x="501" y="191"/>
                  </a:cubicBezTo>
                  <a:cubicBezTo>
                    <a:pt x="501" y="453"/>
                    <a:pt x="311" y="667"/>
                    <a:pt x="25" y="667"/>
                  </a:cubicBezTo>
                  <a:lnTo>
                    <a:pt x="1" y="667"/>
                  </a:lnTo>
                  <a:cubicBezTo>
                    <a:pt x="72" y="810"/>
                    <a:pt x="239" y="929"/>
                    <a:pt x="430" y="929"/>
                  </a:cubicBezTo>
                  <a:cubicBezTo>
                    <a:pt x="692" y="929"/>
                    <a:pt x="906" y="715"/>
                    <a:pt x="906" y="453"/>
                  </a:cubicBezTo>
                  <a:cubicBezTo>
                    <a:pt x="906" y="191"/>
                    <a:pt x="715"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97"/>
            <p:cNvSpPr/>
            <p:nvPr/>
          </p:nvSpPr>
          <p:spPr>
            <a:xfrm>
              <a:off x="4655138" y="2505880"/>
              <a:ext cx="28414" cy="29129"/>
            </a:xfrm>
            <a:custGeom>
              <a:rect b="b" l="l" r="r" t="t"/>
              <a:pathLst>
                <a:path extrusionOk="0" h="977" w="953">
                  <a:moveTo>
                    <a:pt x="477" y="0"/>
                  </a:moveTo>
                  <a:cubicBezTo>
                    <a:pt x="215" y="0"/>
                    <a:pt x="0" y="215"/>
                    <a:pt x="0" y="500"/>
                  </a:cubicBezTo>
                  <a:cubicBezTo>
                    <a:pt x="0" y="762"/>
                    <a:pt x="215" y="977"/>
                    <a:pt x="477" y="977"/>
                  </a:cubicBezTo>
                  <a:cubicBezTo>
                    <a:pt x="739" y="977"/>
                    <a:pt x="953" y="762"/>
                    <a:pt x="953" y="500"/>
                  </a:cubicBezTo>
                  <a:cubicBezTo>
                    <a:pt x="953" y="215"/>
                    <a:pt x="739"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97"/>
            <p:cNvSpPr/>
            <p:nvPr/>
          </p:nvSpPr>
          <p:spPr>
            <a:xfrm>
              <a:off x="4656569" y="2507311"/>
              <a:ext cx="26297" cy="27698"/>
            </a:xfrm>
            <a:custGeom>
              <a:rect b="b" l="l" r="r" t="t"/>
              <a:pathLst>
                <a:path extrusionOk="0" h="929" w="882">
                  <a:moveTo>
                    <a:pt x="476" y="0"/>
                  </a:moveTo>
                  <a:cubicBezTo>
                    <a:pt x="500" y="48"/>
                    <a:pt x="500" y="119"/>
                    <a:pt x="500" y="167"/>
                  </a:cubicBezTo>
                  <a:cubicBezTo>
                    <a:pt x="500" y="452"/>
                    <a:pt x="286" y="643"/>
                    <a:pt x="24" y="643"/>
                  </a:cubicBezTo>
                  <a:lnTo>
                    <a:pt x="0" y="643"/>
                  </a:lnTo>
                  <a:cubicBezTo>
                    <a:pt x="48" y="810"/>
                    <a:pt x="238" y="929"/>
                    <a:pt x="405" y="929"/>
                  </a:cubicBezTo>
                  <a:cubicBezTo>
                    <a:pt x="667" y="929"/>
                    <a:pt x="881" y="714"/>
                    <a:pt x="881" y="452"/>
                  </a:cubicBezTo>
                  <a:cubicBezTo>
                    <a:pt x="881" y="167"/>
                    <a:pt x="714"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97"/>
            <p:cNvSpPr/>
            <p:nvPr/>
          </p:nvSpPr>
          <p:spPr>
            <a:xfrm>
              <a:off x="4370401" y="2773562"/>
              <a:ext cx="343678" cy="24180"/>
            </a:xfrm>
            <a:custGeom>
              <a:rect b="b" l="l" r="r" t="t"/>
              <a:pathLst>
                <a:path extrusionOk="0" h="811" w="11527">
                  <a:moveTo>
                    <a:pt x="120" y="0"/>
                  </a:moveTo>
                  <a:cubicBezTo>
                    <a:pt x="72" y="0"/>
                    <a:pt x="1" y="48"/>
                    <a:pt x="1" y="119"/>
                  </a:cubicBezTo>
                  <a:lnTo>
                    <a:pt x="1" y="691"/>
                  </a:lnTo>
                  <a:cubicBezTo>
                    <a:pt x="1" y="739"/>
                    <a:pt x="72" y="810"/>
                    <a:pt x="120" y="810"/>
                  </a:cubicBezTo>
                  <a:lnTo>
                    <a:pt x="11408" y="810"/>
                  </a:lnTo>
                  <a:cubicBezTo>
                    <a:pt x="11456" y="810"/>
                    <a:pt x="11527" y="739"/>
                    <a:pt x="11527" y="691"/>
                  </a:cubicBezTo>
                  <a:lnTo>
                    <a:pt x="11527" y="119"/>
                  </a:lnTo>
                  <a:cubicBezTo>
                    <a:pt x="11527" y="48"/>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97"/>
            <p:cNvSpPr/>
            <p:nvPr/>
          </p:nvSpPr>
          <p:spPr>
            <a:xfrm>
              <a:off x="4696313" y="2772846"/>
              <a:ext cx="17770" cy="23464"/>
            </a:xfrm>
            <a:custGeom>
              <a:rect b="b" l="l" r="r" t="t"/>
              <a:pathLst>
                <a:path extrusionOk="0" h="787" w="596">
                  <a:moveTo>
                    <a:pt x="1" y="1"/>
                  </a:moveTo>
                  <a:cubicBezTo>
                    <a:pt x="48" y="1"/>
                    <a:pt x="120" y="48"/>
                    <a:pt x="120" y="120"/>
                  </a:cubicBezTo>
                  <a:lnTo>
                    <a:pt x="120" y="667"/>
                  </a:lnTo>
                  <a:cubicBezTo>
                    <a:pt x="120" y="739"/>
                    <a:pt x="48" y="786"/>
                    <a:pt x="1" y="786"/>
                  </a:cubicBezTo>
                  <a:lnTo>
                    <a:pt x="477" y="786"/>
                  </a:lnTo>
                  <a:cubicBezTo>
                    <a:pt x="525" y="786"/>
                    <a:pt x="596" y="739"/>
                    <a:pt x="596" y="667"/>
                  </a:cubicBezTo>
                  <a:lnTo>
                    <a:pt x="596" y="120"/>
                  </a:lnTo>
                  <a:cubicBezTo>
                    <a:pt x="596" y="48"/>
                    <a:pt x="525"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97"/>
            <p:cNvSpPr/>
            <p:nvPr/>
          </p:nvSpPr>
          <p:spPr>
            <a:xfrm>
              <a:off x="4430062" y="2733430"/>
              <a:ext cx="10674" cy="18157"/>
            </a:xfrm>
            <a:custGeom>
              <a:rect b="b" l="l" r="r" t="t"/>
              <a:pathLst>
                <a:path extrusionOk="0" h="609" w="358">
                  <a:moveTo>
                    <a:pt x="153" y="0"/>
                  </a:moveTo>
                  <a:cubicBezTo>
                    <a:pt x="64" y="0"/>
                    <a:pt x="0" y="82"/>
                    <a:pt x="0" y="180"/>
                  </a:cubicBezTo>
                  <a:lnTo>
                    <a:pt x="0" y="418"/>
                  </a:lnTo>
                  <a:cubicBezTo>
                    <a:pt x="0" y="513"/>
                    <a:pt x="48" y="608"/>
                    <a:pt x="143" y="608"/>
                  </a:cubicBezTo>
                  <a:cubicBezTo>
                    <a:pt x="262" y="608"/>
                    <a:pt x="357" y="537"/>
                    <a:pt x="357" y="418"/>
                  </a:cubicBezTo>
                  <a:lnTo>
                    <a:pt x="357" y="180"/>
                  </a:lnTo>
                  <a:cubicBezTo>
                    <a:pt x="357" y="84"/>
                    <a:pt x="286" y="37"/>
                    <a:pt x="215" y="13"/>
                  </a:cubicBezTo>
                  <a:cubicBezTo>
                    <a:pt x="193" y="4"/>
                    <a:pt x="172" y="0"/>
                    <a:pt x="1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97"/>
            <p:cNvSpPr/>
            <p:nvPr/>
          </p:nvSpPr>
          <p:spPr>
            <a:xfrm>
              <a:off x="4583432" y="2699709"/>
              <a:ext cx="10674" cy="17800"/>
            </a:xfrm>
            <a:custGeom>
              <a:rect b="b" l="l" r="r" t="t"/>
              <a:pathLst>
                <a:path extrusionOk="0" h="597" w="358">
                  <a:moveTo>
                    <a:pt x="191" y="1"/>
                  </a:moveTo>
                  <a:cubicBezTo>
                    <a:pt x="95" y="1"/>
                    <a:pt x="0" y="96"/>
                    <a:pt x="0" y="191"/>
                  </a:cubicBezTo>
                  <a:lnTo>
                    <a:pt x="0" y="429"/>
                  </a:lnTo>
                  <a:cubicBezTo>
                    <a:pt x="0" y="501"/>
                    <a:pt x="95" y="596"/>
                    <a:pt x="191" y="596"/>
                  </a:cubicBezTo>
                  <a:cubicBezTo>
                    <a:pt x="262" y="596"/>
                    <a:pt x="357" y="501"/>
                    <a:pt x="357" y="429"/>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97"/>
            <p:cNvSpPr/>
            <p:nvPr/>
          </p:nvSpPr>
          <p:spPr>
            <a:xfrm>
              <a:off x="4583432" y="2727408"/>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96"/>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97"/>
            <p:cNvSpPr/>
            <p:nvPr/>
          </p:nvSpPr>
          <p:spPr>
            <a:xfrm>
              <a:off x="4583432" y="2672011"/>
              <a:ext cx="10674" cy="17800"/>
            </a:xfrm>
            <a:custGeom>
              <a:rect b="b" l="l" r="r" t="t"/>
              <a:pathLst>
                <a:path extrusionOk="0" h="597" w="358">
                  <a:moveTo>
                    <a:pt x="191" y="1"/>
                  </a:moveTo>
                  <a:cubicBezTo>
                    <a:pt x="95" y="1"/>
                    <a:pt x="0" y="96"/>
                    <a:pt x="0" y="191"/>
                  </a:cubicBezTo>
                  <a:lnTo>
                    <a:pt x="0" y="430"/>
                  </a:lnTo>
                  <a:cubicBezTo>
                    <a:pt x="0" y="525"/>
                    <a:pt x="95" y="596"/>
                    <a:pt x="191" y="596"/>
                  </a:cubicBezTo>
                  <a:cubicBezTo>
                    <a:pt x="262" y="596"/>
                    <a:pt x="357" y="525"/>
                    <a:pt x="357" y="430"/>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97"/>
            <p:cNvSpPr/>
            <p:nvPr/>
          </p:nvSpPr>
          <p:spPr>
            <a:xfrm>
              <a:off x="4583432" y="2645058"/>
              <a:ext cx="10674" cy="17770"/>
            </a:xfrm>
            <a:custGeom>
              <a:rect b="b" l="l" r="r" t="t"/>
              <a:pathLst>
                <a:path extrusionOk="0" h="596" w="358">
                  <a:moveTo>
                    <a:pt x="191" y="0"/>
                  </a:moveTo>
                  <a:cubicBezTo>
                    <a:pt x="95" y="0"/>
                    <a:pt x="0" y="71"/>
                    <a:pt x="0" y="167"/>
                  </a:cubicBezTo>
                  <a:lnTo>
                    <a:pt x="0" y="405"/>
                  </a:lnTo>
                  <a:cubicBezTo>
                    <a:pt x="0" y="500"/>
                    <a:pt x="95" y="595"/>
                    <a:pt x="191" y="595"/>
                  </a:cubicBezTo>
                  <a:cubicBezTo>
                    <a:pt x="262" y="595"/>
                    <a:pt x="357" y="500"/>
                    <a:pt x="357" y="405"/>
                  </a:cubicBezTo>
                  <a:lnTo>
                    <a:pt x="357" y="167"/>
                  </a:lnTo>
                  <a:cubicBezTo>
                    <a:pt x="357" y="48"/>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97"/>
            <p:cNvSpPr/>
            <p:nvPr/>
          </p:nvSpPr>
          <p:spPr>
            <a:xfrm>
              <a:off x="4583432" y="2616644"/>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72"/>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97"/>
            <p:cNvSpPr/>
            <p:nvPr/>
          </p:nvSpPr>
          <p:spPr>
            <a:xfrm>
              <a:off x="4583432" y="2588945"/>
              <a:ext cx="10674" cy="17800"/>
            </a:xfrm>
            <a:custGeom>
              <a:rect b="b" l="l" r="r" t="t"/>
              <a:pathLst>
                <a:path extrusionOk="0" h="597" w="358">
                  <a:moveTo>
                    <a:pt x="191" y="1"/>
                  </a:moveTo>
                  <a:cubicBezTo>
                    <a:pt x="95" y="1"/>
                    <a:pt x="0" y="96"/>
                    <a:pt x="0" y="167"/>
                  </a:cubicBezTo>
                  <a:lnTo>
                    <a:pt x="0" y="406"/>
                  </a:lnTo>
                  <a:cubicBezTo>
                    <a:pt x="0" y="501"/>
                    <a:pt x="95" y="596"/>
                    <a:pt x="191" y="596"/>
                  </a:cubicBezTo>
                  <a:cubicBezTo>
                    <a:pt x="262" y="596"/>
                    <a:pt x="357" y="501"/>
                    <a:pt x="357" y="406"/>
                  </a:cubicBezTo>
                  <a:lnTo>
                    <a:pt x="357" y="167"/>
                  </a:lnTo>
                  <a:cubicBezTo>
                    <a:pt x="357"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97"/>
            <p:cNvSpPr/>
            <p:nvPr/>
          </p:nvSpPr>
          <p:spPr>
            <a:xfrm>
              <a:off x="4537993" y="2748010"/>
              <a:ext cx="10674" cy="17770"/>
            </a:xfrm>
            <a:custGeom>
              <a:rect b="b" l="l" r="r" t="t"/>
              <a:pathLst>
                <a:path extrusionOk="0" h="596" w="358">
                  <a:moveTo>
                    <a:pt x="191" y="0"/>
                  </a:moveTo>
                  <a:cubicBezTo>
                    <a:pt x="95" y="0"/>
                    <a:pt x="0" y="72"/>
                    <a:pt x="0" y="167"/>
                  </a:cubicBezTo>
                  <a:lnTo>
                    <a:pt x="0" y="405"/>
                  </a:lnTo>
                  <a:cubicBezTo>
                    <a:pt x="0" y="500"/>
                    <a:pt x="95" y="595"/>
                    <a:pt x="191" y="595"/>
                  </a:cubicBezTo>
                  <a:cubicBezTo>
                    <a:pt x="286" y="595"/>
                    <a:pt x="357" y="500"/>
                    <a:pt x="357" y="405"/>
                  </a:cubicBezTo>
                  <a:lnTo>
                    <a:pt x="357" y="167"/>
                  </a:lnTo>
                  <a:cubicBezTo>
                    <a:pt x="357" y="48"/>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97"/>
            <p:cNvSpPr/>
            <p:nvPr/>
          </p:nvSpPr>
          <p:spPr>
            <a:xfrm>
              <a:off x="4537993" y="2691897"/>
              <a:ext cx="10674" cy="17800"/>
            </a:xfrm>
            <a:custGeom>
              <a:rect b="b" l="l" r="r" t="t"/>
              <a:pathLst>
                <a:path extrusionOk="0" h="597" w="358">
                  <a:moveTo>
                    <a:pt x="191" y="1"/>
                  </a:moveTo>
                  <a:cubicBezTo>
                    <a:pt x="95" y="1"/>
                    <a:pt x="0" y="72"/>
                    <a:pt x="0" y="167"/>
                  </a:cubicBezTo>
                  <a:lnTo>
                    <a:pt x="0" y="406"/>
                  </a:lnTo>
                  <a:cubicBezTo>
                    <a:pt x="0" y="501"/>
                    <a:pt x="95" y="596"/>
                    <a:pt x="191" y="596"/>
                  </a:cubicBezTo>
                  <a:cubicBezTo>
                    <a:pt x="286" y="596"/>
                    <a:pt x="357" y="501"/>
                    <a:pt x="357" y="406"/>
                  </a:cubicBezTo>
                  <a:lnTo>
                    <a:pt x="357" y="167"/>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97"/>
            <p:cNvSpPr/>
            <p:nvPr/>
          </p:nvSpPr>
          <p:spPr>
            <a:xfrm>
              <a:off x="4537993" y="2719596"/>
              <a:ext cx="10674" cy="17770"/>
            </a:xfrm>
            <a:custGeom>
              <a:rect b="b" l="l" r="r" t="t"/>
              <a:pathLst>
                <a:path extrusionOk="0" h="596" w="358">
                  <a:moveTo>
                    <a:pt x="191" y="1"/>
                  </a:moveTo>
                  <a:cubicBezTo>
                    <a:pt x="95" y="1"/>
                    <a:pt x="0" y="72"/>
                    <a:pt x="0" y="167"/>
                  </a:cubicBezTo>
                  <a:lnTo>
                    <a:pt x="0" y="405"/>
                  </a:lnTo>
                  <a:cubicBezTo>
                    <a:pt x="0" y="501"/>
                    <a:pt x="95" y="596"/>
                    <a:pt x="191" y="596"/>
                  </a:cubicBezTo>
                  <a:cubicBezTo>
                    <a:pt x="286" y="596"/>
                    <a:pt x="357" y="501"/>
                    <a:pt x="357" y="405"/>
                  </a:cubicBezTo>
                  <a:lnTo>
                    <a:pt x="357" y="167"/>
                  </a:lnTo>
                  <a:cubicBezTo>
                    <a:pt x="357"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97"/>
            <p:cNvSpPr/>
            <p:nvPr/>
          </p:nvSpPr>
          <p:spPr>
            <a:xfrm>
              <a:off x="4537993" y="2664199"/>
              <a:ext cx="10674" cy="17800"/>
            </a:xfrm>
            <a:custGeom>
              <a:rect b="b" l="l" r="r" t="t"/>
              <a:pathLst>
                <a:path extrusionOk="0" h="597" w="358">
                  <a:moveTo>
                    <a:pt x="191" y="1"/>
                  </a:moveTo>
                  <a:cubicBezTo>
                    <a:pt x="95" y="1"/>
                    <a:pt x="0" y="96"/>
                    <a:pt x="0" y="192"/>
                  </a:cubicBezTo>
                  <a:lnTo>
                    <a:pt x="0" y="430"/>
                  </a:lnTo>
                  <a:cubicBezTo>
                    <a:pt x="0" y="501"/>
                    <a:pt x="95" y="596"/>
                    <a:pt x="191" y="596"/>
                  </a:cubicBezTo>
                  <a:cubicBezTo>
                    <a:pt x="286" y="596"/>
                    <a:pt x="357" y="501"/>
                    <a:pt x="357" y="430"/>
                  </a:cubicBezTo>
                  <a:lnTo>
                    <a:pt x="357" y="192"/>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97"/>
            <p:cNvSpPr/>
            <p:nvPr/>
          </p:nvSpPr>
          <p:spPr>
            <a:xfrm>
              <a:off x="4477617" y="2678421"/>
              <a:ext cx="10674" cy="17770"/>
            </a:xfrm>
            <a:custGeom>
              <a:rect b="b" l="l" r="r" t="t"/>
              <a:pathLst>
                <a:path extrusionOk="0" h="596" w="358">
                  <a:moveTo>
                    <a:pt x="191" y="0"/>
                  </a:moveTo>
                  <a:cubicBezTo>
                    <a:pt x="96" y="0"/>
                    <a:pt x="1" y="96"/>
                    <a:pt x="1" y="191"/>
                  </a:cubicBezTo>
                  <a:lnTo>
                    <a:pt x="1" y="429"/>
                  </a:lnTo>
                  <a:cubicBezTo>
                    <a:pt x="1" y="500"/>
                    <a:pt x="96" y="596"/>
                    <a:pt x="191" y="596"/>
                  </a:cubicBezTo>
                  <a:cubicBezTo>
                    <a:pt x="287" y="596"/>
                    <a:pt x="358" y="500"/>
                    <a:pt x="358" y="429"/>
                  </a:cubicBezTo>
                  <a:lnTo>
                    <a:pt x="358" y="191"/>
                  </a:lnTo>
                  <a:cubicBezTo>
                    <a:pt x="334" y="72"/>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97"/>
            <p:cNvSpPr/>
            <p:nvPr/>
          </p:nvSpPr>
          <p:spPr>
            <a:xfrm>
              <a:off x="4477617" y="2622309"/>
              <a:ext cx="10674" cy="17800"/>
            </a:xfrm>
            <a:custGeom>
              <a:rect b="b" l="l" r="r" t="t"/>
              <a:pathLst>
                <a:path extrusionOk="0" h="597" w="358">
                  <a:moveTo>
                    <a:pt x="191" y="1"/>
                  </a:moveTo>
                  <a:cubicBezTo>
                    <a:pt x="96" y="1"/>
                    <a:pt x="1" y="96"/>
                    <a:pt x="1" y="191"/>
                  </a:cubicBezTo>
                  <a:lnTo>
                    <a:pt x="1" y="430"/>
                  </a:lnTo>
                  <a:cubicBezTo>
                    <a:pt x="1" y="525"/>
                    <a:pt x="96" y="596"/>
                    <a:pt x="191" y="596"/>
                  </a:cubicBezTo>
                  <a:cubicBezTo>
                    <a:pt x="287" y="596"/>
                    <a:pt x="358" y="525"/>
                    <a:pt x="358" y="430"/>
                  </a:cubicBezTo>
                  <a:lnTo>
                    <a:pt x="358" y="191"/>
                  </a:lnTo>
                  <a:cubicBezTo>
                    <a:pt x="334" y="96"/>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97"/>
            <p:cNvSpPr/>
            <p:nvPr/>
          </p:nvSpPr>
          <p:spPr>
            <a:xfrm>
              <a:off x="4477617" y="2650722"/>
              <a:ext cx="10674" cy="17770"/>
            </a:xfrm>
            <a:custGeom>
              <a:rect b="b" l="l" r="r" t="t"/>
              <a:pathLst>
                <a:path extrusionOk="0" h="596" w="358">
                  <a:moveTo>
                    <a:pt x="191" y="1"/>
                  </a:moveTo>
                  <a:cubicBezTo>
                    <a:pt x="96" y="1"/>
                    <a:pt x="1" y="96"/>
                    <a:pt x="1" y="191"/>
                  </a:cubicBezTo>
                  <a:lnTo>
                    <a:pt x="1" y="429"/>
                  </a:lnTo>
                  <a:cubicBezTo>
                    <a:pt x="1" y="524"/>
                    <a:pt x="96" y="596"/>
                    <a:pt x="191" y="596"/>
                  </a:cubicBezTo>
                  <a:cubicBezTo>
                    <a:pt x="287" y="596"/>
                    <a:pt x="358" y="524"/>
                    <a:pt x="358" y="429"/>
                  </a:cubicBezTo>
                  <a:lnTo>
                    <a:pt x="358" y="191"/>
                  </a:lnTo>
                  <a:cubicBezTo>
                    <a:pt x="334" y="72"/>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97"/>
            <p:cNvSpPr/>
            <p:nvPr/>
          </p:nvSpPr>
          <p:spPr>
            <a:xfrm>
              <a:off x="4477617" y="2706120"/>
              <a:ext cx="10674" cy="17770"/>
            </a:xfrm>
            <a:custGeom>
              <a:rect b="b" l="l" r="r" t="t"/>
              <a:pathLst>
                <a:path extrusionOk="0" h="596" w="358">
                  <a:moveTo>
                    <a:pt x="191" y="0"/>
                  </a:moveTo>
                  <a:cubicBezTo>
                    <a:pt x="96" y="0"/>
                    <a:pt x="1" y="95"/>
                    <a:pt x="1" y="167"/>
                  </a:cubicBezTo>
                  <a:lnTo>
                    <a:pt x="1" y="405"/>
                  </a:lnTo>
                  <a:cubicBezTo>
                    <a:pt x="1" y="500"/>
                    <a:pt x="96" y="595"/>
                    <a:pt x="191" y="595"/>
                  </a:cubicBezTo>
                  <a:cubicBezTo>
                    <a:pt x="287" y="595"/>
                    <a:pt x="358" y="500"/>
                    <a:pt x="358" y="405"/>
                  </a:cubicBezTo>
                  <a:lnTo>
                    <a:pt x="358" y="167"/>
                  </a:lnTo>
                  <a:cubicBezTo>
                    <a:pt x="334" y="95"/>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97"/>
            <p:cNvSpPr/>
            <p:nvPr/>
          </p:nvSpPr>
          <p:spPr>
            <a:xfrm>
              <a:off x="4476902" y="2733788"/>
              <a:ext cx="10704" cy="17800"/>
            </a:xfrm>
            <a:custGeom>
              <a:rect b="b" l="l" r="r" t="t"/>
              <a:pathLst>
                <a:path extrusionOk="0" h="597" w="359">
                  <a:moveTo>
                    <a:pt x="191" y="1"/>
                  </a:moveTo>
                  <a:cubicBezTo>
                    <a:pt x="96" y="1"/>
                    <a:pt x="1" y="72"/>
                    <a:pt x="1" y="168"/>
                  </a:cubicBezTo>
                  <a:lnTo>
                    <a:pt x="1" y="406"/>
                  </a:lnTo>
                  <a:cubicBezTo>
                    <a:pt x="1" y="501"/>
                    <a:pt x="96" y="596"/>
                    <a:pt x="191" y="596"/>
                  </a:cubicBezTo>
                  <a:cubicBezTo>
                    <a:pt x="263" y="596"/>
                    <a:pt x="358" y="501"/>
                    <a:pt x="358" y="406"/>
                  </a:cubicBezTo>
                  <a:lnTo>
                    <a:pt x="358"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97"/>
            <p:cNvSpPr/>
            <p:nvPr/>
          </p:nvSpPr>
          <p:spPr>
            <a:xfrm>
              <a:off x="4526604" y="2515093"/>
              <a:ext cx="17800" cy="10704"/>
            </a:xfrm>
            <a:custGeom>
              <a:rect b="b" l="l" r="r" t="t"/>
              <a:pathLst>
                <a:path extrusionOk="0" h="359" w="597">
                  <a:moveTo>
                    <a:pt x="191" y="1"/>
                  </a:moveTo>
                  <a:cubicBezTo>
                    <a:pt x="96" y="1"/>
                    <a:pt x="1" y="72"/>
                    <a:pt x="1" y="144"/>
                  </a:cubicBezTo>
                  <a:cubicBezTo>
                    <a:pt x="1" y="263"/>
                    <a:pt x="72" y="358"/>
                    <a:pt x="191" y="358"/>
                  </a:cubicBezTo>
                  <a:lnTo>
                    <a:pt x="430" y="358"/>
                  </a:lnTo>
                  <a:cubicBezTo>
                    <a:pt x="501" y="358"/>
                    <a:pt x="596" y="311"/>
                    <a:pt x="596" y="215"/>
                  </a:cubicBezTo>
                  <a:cubicBezTo>
                    <a:pt x="596" y="96"/>
                    <a:pt x="525"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97"/>
            <p:cNvSpPr/>
            <p:nvPr/>
          </p:nvSpPr>
          <p:spPr>
            <a:xfrm>
              <a:off x="4582001" y="2515093"/>
              <a:ext cx="17770" cy="10704"/>
            </a:xfrm>
            <a:custGeom>
              <a:rect b="b" l="l" r="r" t="t"/>
              <a:pathLst>
                <a:path extrusionOk="0" h="359" w="596">
                  <a:moveTo>
                    <a:pt x="167" y="1"/>
                  </a:moveTo>
                  <a:cubicBezTo>
                    <a:pt x="72" y="1"/>
                    <a:pt x="1" y="72"/>
                    <a:pt x="1" y="144"/>
                  </a:cubicBezTo>
                  <a:cubicBezTo>
                    <a:pt x="1" y="263"/>
                    <a:pt x="72" y="358"/>
                    <a:pt x="167" y="358"/>
                  </a:cubicBezTo>
                  <a:lnTo>
                    <a:pt x="405" y="358"/>
                  </a:lnTo>
                  <a:cubicBezTo>
                    <a:pt x="501" y="358"/>
                    <a:pt x="596" y="311"/>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97"/>
            <p:cNvSpPr/>
            <p:nvPr/>
          </p:nvSpPr>
          <p:spPr>
            <a:xfrm>
              <a:off x="4415840" y="2515093"/>
              <a:ext cx="17800" cy="10704"/>
            </a:xfrm>
            <a:custGeom>
              <a:rect b="b" l="l" r="r" t="t"/>
              <a:pathLst>
                <a:path extrusionOk="0" h="359" w="597">
                  <a:moveTo>
                    <a:pt x="168" y="1"/>
                  </a:moveTo>
                  <a:cubicBezTo>
                    <a:pt x="96" y="1"/>
                    <a:pt x="25" y="72"/>
                    <a:pt x="1" y="144"/>
                  </a:cubicBezTo>
                  <a:cubicBezTo>
                    <a:pt x="1" y="239"/>
                    <a:pt x="96" y="358"/>
                    <a:pt x="168"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97"/>
            <p:cNvSpPr/>
            <p:nvPr/>
          </p:nvSpPr>
          <p:spPr>
            <a:xfrm>
              <a:off x="4554302" y="2515093"/>
              <a:ext cx="17800" cy="10704"/>
            </a:xfrm>
            <a:custGeom>
              <a:rect b="b" l="l" r="r" t="t"/>
              <a:pathLst>
                <a:path extrusionOk="0" h="359" w="597">
                  <a:moveTo>
                    <a:pt x="167" y="1"/>
                  </a:moveTo>
                  <a:cubicBezTo>
                    <a:pt x="96" y="1"/>
                    <a:pt x="25" y="72"/>
                    <a:pt x="1" y="144"/>
                  </a:cubicBezTo>
                  <a:cubicBezTo>
                    <a:pt x="1" y="239"/>
                    <a:pt x="48" y="358"/>
                    <a:pt x="167"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97"/>
            <p:cNvSpPr/>
            <p:nvPr/>
          </p:nvSpPr>
          <p:spPr>
            <a:xfrm>
              <a:off x="4443538" y="2515093"/>
              <a:ext cx="18485" cy="10704"/>
            </a:xfrm>
            <a:custGeom>
              <a:rect b="b" l="l" r="r" t="t"/>
              <a:pathLst>
                <a:path extrusionOk="0" h="359" w="620">
                  <a:moveTo>
                    <a:pt x="191" y="1"/>
                  </a:moveTo>
                  <a:cubicBezTo>
                    <a:pt x="120" y="1"/>
                    <a:pt x="24" y="72"/>
                    <a:pt x="24" y="144"/>
                  </a:cubicBezTo>
                  <a:cubicBezTo>
                    <a:pt x="1" y="263"/>
                    <a:pt x="72" y="358"/>
                    <a:pt x="191" y="358"/>
                  </a:cubicBezTo>
                  <a:lnTo>
                    <a:pt x="429" y="358"/>
                  </a:lnTo>
                  <a:cubicBezTo>
                    <a:pt x="525" y="358"/>
                    <a:pt x="620" y="311"/>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97"/>
            <p:cNvSpPr/>
            <p:nvPr/>
          </p:nvSpPr>
          <p:spPr>
            <a:xfrm>
              <a:off x="4498220" y="2515093"/>
              <a:ext cx="18485" cy="10704"/>
            </a:xfrm>
            <a:custGeom>
              <a:rect b="b" l="l" r="r" t="t"/>
              <a:pathLst>
                <a:path extrusionOk="0" h="359" w="620">
                  <a:moveTo>
                    <a:pt x="215" y="1"/>
                  </a:moveTo>
                  <a:cubicBezTo>
                    <a:pt x="119" y="1"/>
                    <a:pt x="72" y="72"/>
                    <a:pt x="24" y="144"/>
                  </a:cubicBezTo>
                  <a:cubicBezTo>
                    <a:pt x="0"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97"/>
            <p:cNvSpPr/>
            <p:nvPr/>
          </p:nvSpPr>
          <p:spPr>
            <a:xfrm>
              <a:off x="4470521" y="2515093"/>
              <a:ext cx="18485" cy="10704"/>
            </a:xfrm>
            <a:custGeom>
              <a:rect b="b" l="l" r="r" t="t"/>
              <a:pathLst>
                <a:path extrusionOk="0" h="359" w="620">
                  <a:moveTo>
                    <a:pt x="215" y="1"/>
                  </a:moveTo>
                  <a:cubicBezTo>
                    <a:pt x="120" y="1"/>
                    <a:pt x="72" y="72"/>
                    <a:pt x="48" y="144"/>
                  </a:cubicBezTo>
                  <a:cubicBezTo>
                    <a:pt x="1"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97"/>
            <p:cNvSpPr/>
            <p:nvPr/>
          </p:nvSpPr>
          <p:spPr>
            <a:xfrm>
              <a:off x="4650159" y="2500900"/>
              <a:ext cx="39087" cy="39087"/>
            </a:xfrm>
            <a:custGeom>
              <a:rect b="b" l="l" r="r" t="t"/>
              <a:pathLst>
                <a:path extrusionOk="0" h="1311" w="1311">
                  <a:moveTo>
                    <a:pt x="644" y="358"/>
                  </a:moveTo>
                  <a:cubicBezTo>
                    <a:pt x="834" y="358"/>
                    <a:pt x="953" y="477"/>
                    <a:pt x="953" y="667"/>
                  </a:cubicBezTo>
                  <a:cubicBezTo>
                    <a:pt x="953" y="810"/>
                    <a:pt x="834" y="953"/>
                    <a:pt x="644" y="953"/>
                  </a:cubicBezTo>
                  <a:cubicBezTo>
                    <a:pt x="477" y="953"/>
                    <a:pt x="358" y="834"/>
                    <a:pt x="358" y="667"/>
                  </a:cubicBezTo>
                  <a:cubicBezTo>
                    <a:pt x="358" y="501"/>
                    <a:pt x="477" y="358"/>
                    <a:pt x="644" y="358"/>
                  </a:cubicBezTo>
                  <a:close/>
                  <a:moveTo>
                    <a:pt x="644" y="1"/>
                  </a:moveTo>
                  <a:cubicBezTo>
                    <a:pt x="286" y="1"/>
                    <a:pt x="1" y="310"/>
                    <a:pt x="1" y="667"/>
                  </a:cubicBezTo>
                  <a:cubicBezTo>
                    <a:pt x="1" y="1025"/>
                    <a:pt x="286" y="1310"/>
                    <a:pt x="644" y="1310"/>
                  </a:cubicBezTo>
                  <a:cubicBezTo>
                    <a:pt x="1001" y="1310"/>
                    <a:pt x="1310" y="1025"/>
                    <a:pt x="1310" y="667"/>
                  </a:cubicBezTo>
                  <a:cubicBezTo>
                    <a:pt x="1310" y="310"/>
                    <a:pt x="1001"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97"/>
            <p:cNvSpPr/>
            <p:nvPr/>
          </p:nvSpPr>
          <p:spPr>
            <a:xfrm>
              <a:off x="4416555" y="2478181"/>
              <a:ext cx="294691" cy="247137"/>
            </a:xfrm>
            <a:custGeom>
              <a:rect b="b" l="l" r="r" t="t"/>
              <a:pathLst>
                <a:path extrusionOk="0" h="8289" w="9884">
                  <a:moveTo>
                    <a:pt x="5788" y="2382"/>
                  </a:moveTo>
                  <a:cubicBezTo>
                    <a:pt x="5931" y="2382"/>
                    <a:pt x="6073" y="2501"/>
                    <a:pt x="6073" y="2668"/>
                  </a:cubicBezTo>
                  <a:cubicBezTo>
                    <a:pt x="6073" y="2858"/>
                    <a:pt x="5954" y="2977"/>
                    <a:pt x="5788" y="2977"/>
                  </a:cubicBezTo>
                  <a:cubicBezTo>
                    <a:pt x="5597" y="2977"/>
                    <a:pt x="5478" y="2858"/>
                    <a:pt x="5478" y="2668"/>
                  </a:cubicBezTo>
                  <a:cubicBezTo>
                    <a:pt x="5478" y="2501"/>
                    <a:pt x="5621" y="2382"/>
                    <a:pt x="5788" y="2382"/>
                  </a:cubicBezTo>
                  <a:close/>
                  <a:moveTo>
                    <a:pt x="2215" y="3620"/>
                  </a:moveTo>
                  <a:cubicBezTo>
                    <a:pt x="2358" y="3620"/>
                    <a:pt x="2501" y="3739"/>
                    <a:pt x="2501" y="3930"/>
                  </a:cubicBezTo>
                  <a:cubicBezTo>
                    <a:pt x="2501" y="4073"/>
                    <a:pt x="2382" y="4216"/>
                    <a:pt x="2215" y="4216"/>
                  </a:cubicBezTo>
                  <a:cubicBezTo>
                    <a:pt x="2049" y="4216"/>
                    <a:pt x="1906" y="4097"/>
                    <a:pt x="1906" y="3930"/>
                  </a:cubicBezTo>
                  <a:cubicBezTo>
                    <a:pt x="1906" y="3739"/>
                    <a:pt x="2025" y="3620"/>
                    <a:pt x="2215" y="3620"/>
                  </a:cubicBezTo>
                  <a:close/>
                  <a:moveTo>
                    <a:pt x="4264" y="4883"/>
                  </a:moveTo>
                  <a:cubicBezTo>
                    <a:pt x="4406" y="4883"/>
                    <a:pt x="4549" y="5002"/>
                    <a:pt x="4549" y="5168"/>
                  </a:cubicBezTo>
                  <a:cubicBezTo>
                    <a:pt x="4549" y="5311"/>
                    <a:pt x="4430" y="5478"/>
                    <a:pt x="4264" y="5478"/>
                  </a:cubicBezTo>
                  <a:cubicBezTo>
                    <a:pt x="4121" y="5478"/>
                    <a:pt x="3954" y="5359"/>
                    <a:pt x="3954" y="5168"/>
                  </a:cubicBezTo>
                  <a:cubicBezTo>
                    <a:pt x="3954" y="5002"/>
                    <a:pt x="4073" y="4883"/>
                    <a:pt x="4264" y="4883"/>
                  </a:cubicBezTo>
                  <a:close/>
                  <a:moveTo>
                    <a:pt x="620" y="7383"/>
                  </a:moveTo>
                  <a:cubicBezTo>
                    <a:pt x="787" y="7383"/>
                    <a:pt x="929" y="7502"/>
                    <a:pt x="929" y="7669"/>
                  </a:cubicBezTo>
                  <a:cubicBezTo>
                    <a:pt x="929" y="7812"/>
                    <a:pt x="810" y="7978"/>
                    <a:pt x="620" y="7978"/>
                  </a:cubicBezTo>
                  <a:cubicBezTo>
                    <a:pt x="453" y="7978"/>
                    <a:pt x="334" y="7859"/>
                    <a:pt x="334" y="7669"/>
                  </a:cubicBezTo>
                  <a:cubicBezTo>
                    <a:pt x="334" y="7502"/>
                    <a:pt x="477" y="7383"/>
                    <a:pt x="620" y="7383"/>
                  </a:cubicBezTo>
                  <a:close/>
                  <a:moveTo>
                    <a:pt x="8574" y="1"/>
                  </a:moveTo>
                  <a:cubicBezTo>
                    <a:pt x="7860" y="1"/>
                    <a:pt x="7264" y="596"/>
                    <a:pt x="7264" y="1310"/>
                  </a:cubicBezTo>
                  <a:cubicBezTo>
                    <a:pt x="7264" y="1453"/>
                    <a:pt x="7288" y="1572"/>
                    <a:pt x="7336" y="1691"/>
                  </a:cubicBezTo>
                  <a:lnTo>
                    <a:pt x="6383" y="2144"/>
                  </a:lnTo>
                  <a:cubicBezTo>
                    <a:pt x="6264" y="1977"/>
                    <a:pt x="6073" y="1906"/>
                    <a:pt x="5907" y="1906"/>
                  </a:cubicBezTo>
                  <a:cubicBezTo>
                    <a:pt x="5550" y="1906"/>
                    <a:pt x="5240" y="2192"/>
                    <a:pt x="5240" y="2549"/>
                  </a:cubicBezTo>
                  <a:cubicBezTo>
                    <a:pt x="5240" y="2739"/>
                    <a:pt x="5311" y="2882"/>
                    <a:pt x="5430" y="3001"/>
                  </a:cubicBezTo>
                  <a:lnTo>
                    <a:pt x="4525" y="4454"/>
                  </a:lnTo>
                  <a:cubicBezTo>
                    <a:pt x="4478" y="4430"/>
                    <a:pt x="4406" y="4430"/>
                    <a:pt x="4359" y="4430"/>
                  </a:cubicBezTo>
                  <a:cubicBezTo>
                    <a:pt x="4168" y="4430"/>
                    <a:pt x="4002" y="4525"/>
                    <a:pt x="3882" y="4644"/>
                  </a:cubicBezTo>
                  <a:lnTo>
                    <a:pt x="2882" y="4049"/>
                  </a:lnTo>
                  <a:cubicBezTo>
                    <a:pt x="2930" y="3978"/>
                    <a:pt x="2930" y="3882"/>
                    <a:pt x="2930" y="3835"/>
                  </a:cubicBezTo>
                  <a:cubicBezTo>
                    <a:pt x="2930" y="3478"/>
                    <a:pt x="2620" y="3168"/>
                    <a:pt x="2263" y="3168"/>
                  </a:cubicBezTo>
                  <a:cubicBezTo>
                    <a:pt x="1906" y="3168"/>
                    <a:pt x="1620" y="3478"/>
                    <a:pt x="1620" y="3835"/>
                  </a:cubicBezTo>
                  <a:cubicBezTo>
                    <a:pt x="1620" y="3978"/>
                    <a:pt x="1668" y="4121"/>
                    <a:pt x="1763" y="4240"/>
                  </a:cubicBezTo>
                  <a:lnTo>
                    <a:pt x="739" y="6954"/>
                  </a:lnTo>
                  <a:lnTo>
                    <a:pt x="691" y="6954"/>
                  </a:lnTo>
                  <a:cubicBezTo>
                    <a:pt x="334" y="6954"/>
                    <a:pt x="25" y="7264"/>
                    <a:pt x="25" y="7621"/>
                  </a:cubicBezTo>
                  <a:cubicBezTo>
                    <a:pt x="1" y="8026"/>
                    <a:pt x="263" y="8288"/>
                    <a:pt x="620" y="8288"/>
                  </a:cubicBezTo>
                  <a:cubicBezTo>
                    <a:pt x="977" y="8288"/>
                    <a:pt x="1287" y="8002"/>
                    <a:pt x="1287" y="7645"/>
                  </a:cubicBezTo>
                  <a:cubicBezTo>
                    <a:pt x="1287" y="7431"/>
                    <a:pt x="1191" y="7264"/>
                    <a:pt x="1025" y="7145"/>
                  </a:cubicBezTo>
                  <a:lnTo>
                    <a:pt x="2001" y="4478"/>
                  </a:lnTo>
                  <a:cubicBezTo>
                    <a:pt x="2049" y="4525"/>
                    <a:pt x="2120" y="4525"/>
                    <a:pt x="2168" y="4525"/>
                  </a:cubicBezTo>
                  <a:cubicBezTo>
                    <a:pt x="2335" y="4525"/>
                    <a:pt x="2477" y="4454"/>
                    <a:pt x="2573" y="4359"/>
                  </a:cubicBezTo>
                  <a:lnTo>
                    <a:pt x="3597" y="5002"/>
                  </a:lnTo>
                  <a:lnTo>
                    <a:pt x="3597" y="5121"/>
                  </a:lnTo>
                  <a:cubicBezTo>
                    <a:pt x="3597" y="5478"/>
                    <a:pt x="3906" y="5764"/>
                    <a:pt x="4264" y="5764"/>
                  </a:cubicBezTo>
                  <a:cubicBezTo>
                    <a:pt x="4621" y="5764"/>
                    <a:pt x="4907" y="5478"/>
                    <a:pt x="4907" y="5121"/>
                  </a:cubicBezTo>
                  <a:cubicBezTo>
                    <a:pt x="4907" y="4930"/>
                    <a:pt x="4859" y="4787"/>
                    <a:pt x="4740" y="4668"/>
                  </a:cubicBezTo>
                  <a:lnTo>
                    <a:pt x="5621" y="3216"/>
                  </a:lnTo>
                  <a:cubicBezTo>
                    <a:pt x="5692" y="3239"/>
                    <a:pt x="5740" y="3239"/>
                    <a:pt x="5811" y="3239"/>
                  </a:cubicBezTo>
                  <a:cubicBezTo>
                    <a:pt x="6169" y="3239"/>
                    <a:pt x="6454" y="2930"/>
                    <a:pt x="6454" y="2573"/>
                  </a:cubicBezTo>
                  <a:lnTo>
                    <a:pt x="6454" y="2501"/>
                  </a:lnTo>
                  <a:lnTo>
                    <a:pt x="7407" y="2049"/>
                  </a:lnTo>
                  <a:cubicBezTo>
                    <a:pt x="7645" y="2406"/>
                    <a:pt x="8074" y="2644"/>
                    <a:pt x="8526" y="2644"/>
                  </a:cubicBezTo>
                  <a:cubicBezTo>
                    <a:pt x="8788" y="2644"/>
                    <a:pt x="9026" y="2549"/>
                    <a:pt x="9265" y="2406"/>
                  </a:cubicBezTo>
                  <a:cubicBezTo>
                    <a:pt x="9360" y="2334"/>
                    <a:pt x="9360" y="2263"/>
                    <a:pt x="9312" y="2168"/>
                  </a:cubicBezTo>
                  <a:cubicBezTo>
                    <a:pt x="9280" y="2104"/>
                    <a:pt x="9228" y="2083"/>
                    <a:pt x="9168" y="2083"/>
                  </a:cubicBezTo>
                  <a:cubicBezTo>
                    <a:pt x="9138" y="2083"/>
                    <a:pt x="9106" y="2088"/>
                    <a:pt x="9074" y="2096"/>
                  </a:cubicBezTo>
                  <a:cubicBezTo>
                    <a:pt x="8931" y="2215"/>
                    <a:pt x="8717" y="2287"/>
                    <a:pt x="8550" y="2287"/>
                  </a:cubicBezTo>
                  <a:cubicBezTo>
                    <a:pt x="8002" y="2287"/>
                    <a:pt x="7574" y="1834"/>
                    <a:pt x="7574" y="1310"/>
                  </a:cubicBezTo>
                  <a:cubicBezTo>
                    <a:pt x="7574" y="763"/>
                    <a:pt x="8002" y="310"/>
                    <a:pt x="8550" y="310"/>
                  </a:cubicBezTo>
                  <a:cubicBezTo>
                    <a:pt x="9074" y="310"/>
                    <a:pt x="9527" y="763"/>
                    <a:pt x="9527" y="1310"/>
                  </a:cubicBezTo>
                  <a:cubicBezTo>
                    <a:pt x="9527" y="1382"/>
                    <a:pt x="9527" y="1477"/>
                    <a:pt x="9503" y="1572"/>
                  </a:cubicBezTo>
                  <a:cubicBezTo>
                    <a:pt x="9479" y="1668"/>
                    <a:pt x="9527" y="1739"/>
                    <a:pt x="9622" y="1787"/>
                  </a:cubicBezTo>
                  <a:cubicBezTo>
                    <a:pt x="9635" y="1790"/>
                    <a:pt x="9647" y="1791"/>
                    <a:pt x="9659" y="1791"/>
                  </a:cubicBezTo>
                  <a:cubicBezTo>
                    <a:pt x="9736" y="1791"/>
                    <a:pt x="9795" y="1730"/>
                    <a:pt x="9836" y="1668"/>
                  </a:cubicBezTo>
                  <a:cubicBezTo>
                    <a:pt x="9860" y="1549"/>
                    <a:pt x="9884" y="1429"/>
                    <a:pt x="9884" y="1310"/>
                  </a:cubicBezTo>
                  <a:cubicBezTo>
                    <a:pt x="9884" y="596"/>
                    <a:pt x="9288" y="1"/>
                    <a:pt x="85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97"/>
            <p:cNvSpPr/>
            <p:nvPr/>
          </p:nvSpPr>
          <p:spPr>
            <a:xfrm>
              <a:off x="4664351" y="2625886"/>
              <a:ext cx="10704" cy="17770"/>
            </a:xfrm>
            <a:custGeom>
              <a:rect b="b" l="l" r="r" t="t"/>
              <a:pathLst>
                <a:path extrusionOk="0" h="596" w="359">
                  <a:moveTo>
                    <a:pt x="168" y="0"/>
                  </a:moveTo>
                  <a:cubicBezTo>
                    <a:pt x="96" y="0"/>
                    <a:pt x="1" y="95"/>
                    <a:pt x="1" y="191"/>
                  </a:cubicBezTo>
                  <a:lnTo>
                    <a:pt x="1" y="429"/>
                  </a:lnTo>
                  <a:cubicBezTo>
                    <a:pt x="1" y="500"/>
                    <a:pt x="96" y="595"/>
                    <a:pt x="168" y="595"/>
                  </a:cubicBezTo>
                  <a:cubicBezTo>
                    <a:pt x="263" y="595"/>
                    <a:pt x="358" y="524"/>
                    <a:pt x="358" y="429"/>
                  </a:cubicBezTo>
                  <a:lnTo>
                    <a:pt x="358" y="191"/>
                  </a:lnTo>
                  <a:cubicBezTo>
                    <a:pt x="358" y="95"/>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97"/>
            <p:cNvSpPr/>
            <p:nvPr/>
          </p:nvSpPr>
          <p:spPr>
            <a:xfrm>
              <a:off x="4664351" y="2571205"/>
              <a:ext cx="10704" cy="17770"/>
            </a:xfrm>
            <a:custGeom>
              <a:rect b="b" l="l" r="r" t="t"/>
              <a:pathLst>
                <a:path extrusionOk="0" h="596" w="359">
                  <a:moveTo>
                    <a:pt x="168" y="0"/>
                  </a:moveTo>
                  <a:cubicBezTo>
                    <a:pt x="96" y="0"/>
                    <a:pt x="1" y="96"/>
                    <a:pt x="1" y="167"/>
                  </a:cubicBezTo>
                  <a:lnTo>
                    <a:pt x="1" y="405"/>
                  </a:lnTo>
                  <a:cubicBezTo>
                    <a:pt x="1" y="500"/>
                    <a:pt x="96" y="596"/>
                    <a:pt x="168" y="596"/>
                  </a:cubicBezTo>
                  <a:cubicBezTo>
                    <a:pt x="263" y="596"/>
                    <a:pt x="358" y="500"/>
                    <a:pt x="358" y="405"/>
                  </a:cubicBezTo>
                  <a:lnTo>
                    <a:pt x="358" y="167"/>
                  </a:lnTo>
                  <a:cubicBezTo>
                    <a:pt x="358" y="96"/>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97"/>
            <p:cNvSpPr/>
            <p:nvPr/>
          </p:nvSpPr>
          <p:spPr>
            <a:xfrm>
              <a:off x="4664351" y="2654271"/>
              <a:ext cx="10704" cy="17770"/>
            </a:xfrm>
            <a:custGeom>
              <a:rect b="b" l="l" r="r" t="t"/>
              <a:pathLst>
                <a:path extrusionOk="0" h="596" w="359">
                  <a:moveTo>
                    <a:pt x="168" y="1"/>
                  </a:moveTo>
                  <a:cubicBezTo>
                    <a:pt x="96" y="1"/>
                    <a:pt x="1" y="96"/>
                    <a:pt x="1" y="191"/>
                  </a:cubicBezTo>
                  <a:lnTo>
                    <a:pt x="1" y="429"/>
                  </a:lnTo>
                  <a:cubicBezTo>
                    <a:pt x="1" y="525"/>
                    <a:pt x="96" y="596"/>
                    <a:pt x="168" y="596"/>
                  </a:cubicBezTo>
                  <a:cubicBezTo>
                    <a:pt x="263" y="596"/>
                    <a:pt x="358" y="525"/>
                    <a:pt x="358" y="429"/>
                  </a:cubicBezTo>
                  <a:lnTo>
                    <a:pt x="358" y="191"/>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97"/>
            <p:cNvSpPr/>
            <p:nvPr/>
          </p:nvSpPr>
          <p:spPr>
            <a:xfrm>
              <a:off x="4664351" y="2598904"/>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97"/>
            <p:cNvSpPr/>
            <p:nvPr/>
          </p:nvSpPr>
          <p:spPr>
            <a:xfrm>
              <a:off x="4664351" y="2709667"/>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48"/>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97"/>
            <p:cNvSpPr/>
            <p:nvPr/>
          </p:nvSpPr>
          <p:spPr>
            <a:xfrm>
              <a:off x="4664351" y="2737336"/>
              <a:ext cx="10704" cy="17800"/>
            </a:xfrm>
            <a:custGeom>
              <a:rect b="b" l="l" r="r" t="t"/>
              <a:pathLst>
                <a:path extrusionOk="0" h="597" w="359">
                  <a:moveTo>
                    <a:pt x="168" y="1"/>
                  </a:moveTo>
                  <a:cubicBezTo>
                    <a:pt x="96" y="1"/>
                    <a:pt x="1" y="72"/>
                    <a:pt x="1" y="168"/>
                  </a:cubicBezTo>
                  <a:lnTo>
                    <a:pt x="1" y="406"/>
                  </a:lnTo>
                  <a:cubicBezTo>
                    <a:pt x="1" y="501"/>
                    <a:pt x="96" y="596"/>
                    <a:pt x="168" y="596"/>
                  </a:cubicBezTo>
                  <a:cubicBezTo>
                    <a:pt x="263" y="596"/>
                    <a:pt x="358" y="501"/>
                    <a:pt x="358" y="406"/>
                  </a:cubicBezTo>
                  <a:lnTo>
                    <a:pt x="358" y="168"/>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97"/>
            <p:cNvSpPr/>
            <p:nvPr/>
          </p:nvSpPr>
          <p:spPr>
            <a:xfrm>
              <a:off x="4664351" y="2681969"/>
              <a:ext cx="10704" cy="17770"/>
            </a:xfrm>
            <a:custGeom>
              <a:rect b="b" l="l" r="r" t="t"/>
              <a:pathLst>
                <a:path extrusionOk="0" h="596" w="359">
                  <a:moveTo>
                    <a:pt x="168" y="0"/>
                  </a:moveTo>
                  <a:cubicBezTo>
                    <a:pt x="96" y="0"/>
                    <a:pt x="1" y="96"/>
                    <a:pt x="1" y="191"/>
                  </a:cubicBezTo>
                  <a:lnTo>
                    <a:pt x="1" y="429"/>
                  </a:lnTo>
                  <a:cubicBezTo>
                    <a:pt x="1" y="500"/>
                    <a:pt x="96" y="596"/>
                    <a:pt x="168" y="596"/>
                  </a:cubicBezTo>
                  <a:cubicBezTo>
                    <a:pt x="263" y="596"/>
                    <a:pt x="358" y="500"/>
                    <a:pt x="358" y="429"/>
                  </a:cubicBezTo>
                  <a:lnTo>
                    <a:pt x="358" y="191"/>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97"/>
            <p:cNvSpPr/>
            <p:nvPr/>
          </p:nvSpPr>
          <p:spPr>
            <a:xfrm>
              <a:off x="4365452" y="2449797"/>
              <a:ext cx="353606" cy="352890"/>
            </a:xfrm>
            <a:custGeom>
              <a:rect b="b" l="l" r="r" t="t"/>
              <a:pathLst>
                <a:path extrusionOk="0" h="11836" w="11860">
                  <a:moveTo>
                    <a:pt x="905" y="0"/>
                  </a:moveTo>
                  <a:cubicBezTo>
                    <a:pt x="786" y="0"/>
                    <a:pt x="715" y="48"/>
                    <a:pt x="715" y="167"/>
                  </a:cubicBezTo>
                  <a:lnTo>
                    <a:pt x="715" y="976"/>
                  </a:lnTo>
                  <a:lnTo>
                    <a:pt x="500" y="976"/>
                  </a:lnTo>
                  <a:cubicBezTo>
                    <a:pt x="405" y="976"/>
                    <a:pt x="310" y="1024"/>
                    <a:pt x="310" y="1119"/>
                  </a:cubicBezTo>
                  <a:cubicBezTo>
                    <a:pt x="310" y="1238"/>
                    <a:pt x="381" y="1334"/>
                    <a:pt x="500" y="1334"/>
                  </a:cubicBezTo>
                  <a:lnTo>
                    <a:pt x="715" y="1334"/>
                  </a:lnTo>
                  <a:lnTo>
                    <a:pt x="715" y="2215"/>
                  </a:lnTo>
                  <a:lnTo>
                    <a:pt x="500" y="2215"/>
                  </a:lnTo>
                  <a:cubicBezTo>
                    <a:pt x="405" y="2215"/>
                    <a:pt x="310" y="2286"/>
                    <a:pt x="310" y="2381"/>
                  </a:cubicBezTo>
                  <a:cubicBezTo>
                    <a:pt x="310" y="2501"/>
                    <a:pt x="381" y="2572"/>
                    <a:pt x="500" y="2572"/>
                  </a:cubicBezTo>
                  <a:lnTo>
                    <a:pt x="715" y="2572"/>
                  </a:lnTo>
                  <a:lnTo>
                    <a:pt x="715" y="3477"/>
                  </a:lnTo>
                  <a:lnTo>
                    <a:pt x="500" y="3477"/>
                  </a:lnTo>
                  <a:cubicBezTo>
                    <a:pt x="405" y="3477"/>
                    <a:pt x="310" y="3525"/>
                    <a:pt x="310" y="3620"/>
                  </a:cubicBezTo>
                  <a:cubicBezTo>
                    <a:pt x="310" y="3739"/>
                    <a:pt x="381" y="3834"/>
                    <a:pt x="500" y="3834"/>
                  </a:cubicBezTo>
                  <a:lnTo>
                    <a:pt x="715" y="3834"/>
                  </a:lnTo>
                  <a:lnTo>
                    <a:pt x="715" y="4715"/>
                  </a:lnTo>
                  <a:lnTo>
                    <a:pt x="500" y="4715"/>
                  </a:lnTo>
                  <a:cubicBezTo>
                    <a:pt x="405" y="4715"/>
                    <a:pt x="310" y="4787"/>
                    <a:pt x="310" y="4882"/>
                  </a:cubicBezTo>
                  <a:cubicBezTo>
                    <a:pt x="310" y="5001"/>
                    <a:pt x="381" y="5073"/>
                    <a:pt x="500" y="5073"/>
                  </a:cubicBezTo>
                  <a:lnTo>
                    <a:pt x="715" y="5073"/>
                  </a:lnTo>
                  <a:lnTo>
                    <a:pt x="715" y="5977"/>
                  </a:lnTo>
                  <a:lnTo>
                    <a:pt x="500" y="5977"/>
                  </a:lnTo>
                  <a:cubicBezTo>
                    <a:pt x="405" y="5977"/>
                    <a:pt x="310" y="6025"/>
                    <a:pt x="310" y="6120"/>
                  </a:cubicBezTo>
                  <a:cubicBezTo>
                    <a:pt x="310" y="6239"/>
                    <a:pt x="381" y="6335"/>
                    <a:pt x="500" y="6335"/>
                  </a:cubicBezTo>
                  <a:lnTo>
                    <a:pt x="715" y="6335"/>
                  </a:lnTo>
                  <a:lnTo>
                    <a:pt x="715" y="7216"/>
                  </a:lnTo>
                  <a:lnTo>
                    <a:pt x="500" y="7216"/>
                  </a:lnTo>
                  <a:cubicBezTo>
                    <a:pt x="405" y="7216"/>
                    <a:pt x="310" y="7287"/>
                    <a:pt x="310" y="7383"/>
                  </a:cubicBezTo>
                  <a:cubicBezTo>
                    <a:pt x="310" y="7502"/>
                    <a:pt x="381" y="7573"/>
                    <a:pt x="500" y="7573"/>
                  </a:cubicBezTo>
                  <a:lnTo>
                    <a:pt x="715" y="7573"/>
                  </a:lnTo>
                  <a:lnTo>
                    <a:pt x="715" y="8478"/>
                  </a:lnTo>
                  <a:lnTo>
                    <a:pt x="500" y="8478"/>
                  </a:lnTo>
                  <a:cubicBezTo>
                    <a:pt x="405" y="8478"/>
                    <a:pt x="310" y="8526"/>
                    <a:pt x="310" y="8621"/>
                  </a:cubicBezTo>
                  <a:cubicBezTo>
                    <a:pt x="310" y="8740"/>
                    <a:pt x="381" y="8835"/>
                    <a:pt x="500" y="8835"/>
                  </a:cubicBezTo>
                  <a:lnTo>
                    <a:pt x="715" y="8835"/>
                  </a:lnTo>
                  <a:lnTo>
                    <a:pt x="715" y="9716"/>
                  </a:lnTo>
                  <a:lnTo>
                    <a:pt x="524" y="9716"/>
                  </a:lnTo>
                  <a:cubicBezTo>
                    <a:pt x="429" y="9716"/>
                    <a:pt x="357" y="9788"/>
                    <a:pt x="357" y="9883"/>
                  </a:cubicBezTo>
                  <a:cubicBezTo>
                    <a:pt x="357" y="9954"/>
                    <a:pt x="405" y="10050"/>
                    <a:pt x="500" y="10050"/>
                  </a:cubicBezTo>
                  <a:lnTo>
                    <a:pt x="715" y="10050"/>
                  </a:lnTo>
                  <a:lnTo>
                    <a:pt x="715" y="10669"/>
                  </a:lnTo>
                  <a:lnTo>
                    <a:pt x="286" y="10669"/>
                  </a:lnTo>
                  <a:cubicBezTo>
                    <a:pt x="143" y="10669"/>
                    <a:pt x="0" y="10788"/>
                    <a:pt x="0" y="10978"/>
                  </a:cubicBezTo>
                  <a:lnTo>
                    <a:pt x="0" y="11550"/>
                  </a:lnTo>
                  <a:cubicBezTo>
                    <a:pt x="0" y="11693"/>
                    <a:pt x="119" y="11836"/>
                    <a:pt x="286" y="11836"/>
                  </a:cubicBezTo>
                  <a:lnTo>
                    <a:pt x="11574" y="11836"/>
                  </a:lnTo>
                  <a:cubicBezTo>
                    <a:pt x="11717" y="11836"/>
                    <a:pt x="11860" y="11717"/>
                    <a:pt x="11860" y="11550"/>
                  </a:cubicBezTo>
                  <a:lnTo>
                    <a:pt x="11860" y="10978"/>
                  </a:lnTo>
                  <a:cubicBezTo>
                    <a:pt x="11836" y="10788"/>
                    <a:pt x="11717" y="10645"/>
                    <a:pt x="11574" y="10645"/>
                  </a:cubicBezTo>
                  <a:lnTo>
                    <a:pt x="10383" y="10645"/>
                  </a:lnTo>
                  <a:cubicBezTo>
                    <a:pt x="10359" y="10574"/>
                    <a:pt x="10288" y="10526"/>
                    <a:pt x="10240" y="10526"/>
                  </a:cubicBezTo>
                  <a:cubicBezTo>
                    <a:pt x="10169" y="10526"/>
                    <a:pt x="10074" y="10597"/>
                    <a:pt x="10074" y="10645"/>
                  </a:cubicBezTo>
                  <a:lnTo>
                    <a:pt x="7740" y="10645"/>
                  </a:lnTo>
                  <a:lnTo>
                    <a:pt x="7740" y="10407"/>
                  </a:lnTo>
                  <a:cubicBezTo>
                    <a:pt x="7740" y="10312"/>
                    <a:pt x="7645" y="10240"/>
                    <a:pt x="7549" y="10240"/>
                  </a:cubicBezTo>
                  <a:cubicBezTo>
                    <a:pt x="7454" y="10240"/>
                    <a:pt x="7383" y="10312"/>
                    <a:pt x="7383" y="10407"/>
                  </a:cubicBezTo>
                  <a:lnTo>
                    <a:pt x="7383" y="10645"/>
                  </a:lnTo>
                  <a:lnTo>
                    <a:pt x="5430" y="10645"/>
                  </a:lnTo>
                  <a:cubicBezTo>
                    <a:pt x="5358" y="10645"/>
                    <a:pt x="5263" y="10717"/>
                    <a:pt x="5263" y="10788"/>
                  </a:cubicBezTo>
                  <a:cubicBezTo>
                    <a:pt x="5263" y="10907"/>
                    <a:pt x="5311" y="11002"/>
                    <a:pt x="5430" y="11002"/>
                  </a:cubicBezTo>
                  <a:lnTo>
                    <a:pt x="11550" y="11002"/>
                  </a:lnTo>
                  <a:lnTo>
                    <a:pt x="11550" y="11479"/>
                  </a:lnTo>
                  <a:lnTo>
                    <a:pt x="381" y="11479"/>
                  </a:lnTo>
                  <a:lnTo>
                    <a:pt x="381" y="11002"/>
                  </a:lnTo>
                  <a:lnTo>
                    <a:pt x="4596" y="11002"/>
                  </a:lnTo>
                  <a:cubicBezTo>
                    <a:pt x="4692" y="11002"/>
                    <a:pt x="4787" y="10955"/>
                    <a:pt x="4787" y="10859"/>
                  </a:cubicBezTo>
                  <a:cubicBezTo>
                    <a:pt x="4787" y="10740"/>
                    <a:pt x="4715" y="10645"/>
                    <a:pt x="4596" y="10645"/>
                  </a:cubicBezTo>
                  <a:lnTo>
                    <a:pt x="4120" y="10645"/>
                  </a:lnTo>
                  <a:lnTo>
                    <a:pt x="4120" y="10621"/>
                  </a:lnTo>
                  <a:cubicBezTo>
                    <a:pt x="4120" y="10526"/>
                    <a:pt x="4049" y="10431"/>
                    <a:pt x="3953" y="10431"/>
                  </a:cubicBezTo>
                  <a:cubicBezTo>
                    <a:pt x="3858" y="10431"/>
                    <a:pt x="3763" y="10526"/>
                    <a:pt x="3763" y="10621"/>
                  </a:cubicBezTo>
                  <a:lnTo>
                    <a:pt x="3763" y="10669"/>
                  </a:lnTo>
                  <a:lnTo>
                    <a:pt x="2548" y="10669"/>
                  </a:lnTo>
                  <a:lnTo>
                    <a:pt x="2548" y="10645"/>
                  </a:lnTo>
                  <a:cubicBezTo>
                    <a:pt x="2548" y="10550"/>
                    <a:pt x="2501" y="10478"/>
                    <a:pt x="2405" y="10478"/>
                  </a:cubicBezTo>
                  <a:cubicBezTo>
                    <a:pt x="2286" y="10478"/>
                    <a:pt x="2191" y="10526"/>
                    <a:pt x="2191" y="10645"/>
                  </a:cubicBezTo>
                  <a:lnTo>
                    <a:pt x="2191" y="10669"/>
                  </a:lnTo>
                  <a:lnTo>
                    <a:pt x="1072" y="10669"/>
                  </a:lnTo>
                  <a:lnTo>
                    <a:pt x="1072" y="167"/>
                  </a:lnTo>
                  <a:cubicBezTo>
                    <a:pt x="1072" y="72"/>
                    <a:pt x="1000" y="0"/>
                    <a:pt x="9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8" name="Google Shape;14958;p97"/>
          <p:cNvGrpSpPr/>
          <p:nvPr/>
        </p:nvGrpSpPr>
        <p:grpSpPr>
          <a:xfrm>
            <a:off x="3253136" y="2447591"/>
            <a:ext cx="358588" cy="354381"/>
            <a:chOff x="3672223" y="2447591"/>
            <a:chExt cx="358588" cy="354381"/>
          </a:xfrm>
        </p:grpSpPr>
        <p:sp>
          <p:nvSpPr>
            <p:cNvPr id="14959" name="Google Shape;14959;p97"/>
            <p:cNvSpPr/>
            <p:nvPr/>
          </p:nvSpPr>
          <p:spPr>
            <a:xfrm>
              <a:off x="3886655" y="2453345"/>
              <a:ext cx="134913" cy="134227"/>
            </a:xfrm>
            <a:custGeom>
              <a:rect b="b" l="l" r="r" t="t"/>
              <a:pathLst>
                <a:path extrusionOk="0" h="4502" w="4525">
                  <a:moveTo>
                    <a:pt x="2263" y="0"/>
                  </a:moveTo>
                  <a:cubicBezTo>
                    <a:pt x="1024" y="0"/>
                    <a:pt x="0" y="1000"/>
                    <a:pt x="0" y="2262"/>
                  </a:cubicBezTo>
                  <a:cubicBezTo>
                    <a:pt x="0" y="3501"/>
                    <a:pt x="1024" y="4501"/>
                    <a:pt x="2263" y="4501"/>
                  </a:cubicBezTo>
                  <a:cubicBezTo>
                    <a:pt x="3525" y="4501"/>
                    <a:pt x="4525" y="3501"/>
                    <a:pt x="4525" y="2262"/>
                  </a:cubicBezTo>
                  <a:cubicBezTo>
                    <a:pt x="4525" y="1000"/>
                    <a:pt x="3525"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97"/>
            <p:cNvSpPr/>
            <p:nvPr/>
          </p:nvSpPr>
          <p:spPr>
            <a:xfrm>
              <a:off x="3909375" y="2462558"/>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4"/>
                  </a:cubicBezTo>
                  <a:lnTo>
                    <a:pt x="0" y="3644"/>
                  </a:lnTo>
                  <a:cubicBezTo>
                    <a:pt x="119" y="3716"/>
                    <a:pt x="238" y="3811"/>
                    <a:pt x="381" y="3906"/>
                  </a:cubicBezTo>
                  <a:cubicBezTo>
                    <a:pt x="731" y="4108"/>
                    <a:pt x="1110" y="4204"/>
                    <a:pt x="1486" y="4204"/>
                  </a:cubicBezTo>
                  <a:cubicBezTo>
                    <a:pt x="2262" y="4204"/>
                    <a:pt x="3020" y="3795"/>
                    <a:pt x="3453" y="3073"/>
                  </a:cubicBezTo>
                  <a:cubicBezTo>
                    <a:pt x="4073" y="2001"/>
                    <a:pt x="3715" y="644"/>
                    <a:pt x="262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97"/>
            <p:cNvSpPr/>
            <p:nvPr/>
          </p:nvSpPr>
          <p:spPr>
            <a:xfrm>
              <a:off x="3678604" y="2453345"/>
              <a:ext cx="134943" cy="134227"/>
            </a:xfrm>
            <a:custGeom>
              <a:rect b="b" l="l" r="r" t="t"/>
              <a:pathLst>
                <a:path extrusionOk="0" h="4502" w="4526">
                  <a:moveTo>
                    <a:pt x="2263" y="0"/>
                  </a:moveTo>
                  <a:cubicBezTo>
                    <a:pt x="1001" y="0"/>
                    <a:pt x="1" y="1000"/>
                    <a:pt x="1" y="2262"/>
                  </a:cubicBezTo>
                  <a:cubicBezTo>
                    <a:pt x="1" y="3501"/>
                    <a:pt x="1001" y="4501"/>
                    <a:pt x="2263" y="4501"/>
                  </a:cubicBezTo>
                  <a:cubicBezTo>
                    <a:pt x="3501" y="4501"/>
                    <a:pt x="4525" y="3501"/>
                    <a:pt x="4525" y="2262"/>
                  </a:cubicBezTo>
                  <a:cubicBezTo>
                    <a:pt x="4525" y="1000"/>
                    <a:pt x="3501"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97"/>
            <p:cNvSpPr/>
            <p:nvPr/>
          </p:nvSpPr>
          <p:spPr>
            <a:xfrm>
              <a:off x="3701323" y="2462558"/>
              <a:ext cx="121436" cy="125342"/>
            </a:xfrm>
            <a:custGeom>
              <a:rect b="b" l="l" r="r" t="t"/>
              <a:pathLst>
                <a:path extrusionOk="0" h="4204" w="4073">
                  <a:moveTo>
                    <a:pt x="2620" y="1"/>
                  </a:moveTo>
                  <a:lnTo>
                    <a:pt x="2620" y="1"/>
                  </a:lnTo>
                  <a:cubicBezTo>
                    <a:pt x="3406" y="715"/>
                    <a:pt x="3597" y="1882"/>
                    <a:pt x="3073" y="2811"/>
                  </a:cubicBezTo>
                  <a:cubicBezTo>
                    <a:pt x="2655" y="3533"/>
                    <a:pt x="1892" y="3942"/>
                    <a:pt x="1110" y="3942"/>
                  </a:cubicBezTo>
                  <a:cubicBezTo>
                    <a:pt x="732" y="3942"/>
                    <a:pt x="350" y="3846"/>
                    <a:pt x="1" y="3644"/>
                  </a:cubicBezTo>
                  <a:lnTo>
                    <a:pt x="1" y="3644"/>
                  </a:lnTo>
                  <a:cubicBezTo>
                    <a:pt x="120" y="3716"/>
                    <a:pt x="239" y="3811"/>
                    <a:pt x="382" y="3906"/>
                  </a:cubicBezTo>
                  <a:cubicBezTo>
                    <a:pt x="731" y="4108"/>
                    <a:pt x="1113" y="4204"/>
                    <a:pt x="1491" y="4204"/>
                  </a:cubicBezTo>
                  <a:cubicBezTo>
                    <a:pt x="2273" y="4204"/>
                    <a:pt x="3036" y="3795"/>
                    <a:pt x="3454" y="3073"/>
                  </a:cubicBezTo>
                  <a:cubicBezTo>
                    <a:pt x="4073" y="2001"/>
                    <a:pt x="3692" y="644"/>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97"/>
            <p:cNvSpPr/>
            <p:nvPr/>
          </p:nvSpPr>
          <p:spPr>
            <a:xfrm>
              <a:off x="3886655" y="2662082"/>
              <a:ext cx="134913" cy="134943"/>
            </a:xfrm>
            <a:custGeom>
              <a:rect b="b" l="l" r="r" t="t"/>
              <a:pathLst>
                <a:path extrusionOk="0" h="4526" w="4525">
                  <a:moveTo>
                    <a:pt x="2263" y="1"/>
                  </a:moveTo>
                  <a:cubicBezTo>
                    <a:pt x="1024" y="1"/>
                    <a:pt x="0" y="1025"/>
                    <a:pt x="0" y="2263"/>
                  </a:cubicBezTo>
                  <a:cubicBezTo>
                    <a:pt x="0" y="3525"/>
                    <a:pt x="1024" y="4525"/>
                    <a:pt x="2263" y="4525"/>
                  </a:cubicBezTo>
                  <a:cubicBezTo>
                    <a:pt x="3525" y="4525"/>
                    <a:pt x="4525" y="3525"/>
                    <a:pt x="4525" y="2263"/>
                  </a:cubicBezTo>
                  <a:cubicBezTo>
                    <a:pt x="4525" y="1025"/>
                    <a:pt x="3525" y="1"/>
                    <a:pt x="2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97"/>
            <p:cNvSpPr/>
            <p:nvPr/>
          </p:nvSpPr>
          <p:spPr>
            <a:xfrm>
              <a:off x="3909375" y="2672011"/>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5"/>
                  </a:cubicBezTo>
                  <a:lnTo>
                    <a:pt x="0" y="3645"/>
                  </a:lnTo>
                  <a:cubicBezTo>
                    <a:pt x="119" y="3716"/>
                    <a:pt x="238" y="3811"/>
                    <a:pt x="381" y="3907"/>
                  </a:cubicBezTo>
                  <a:cubicBezTo>
                    <a:pt x="731" y="4108"/>
                    <a:pt x="1110" y="4204"/>
                    <a:pt x="1486" y="4204"/>
                  </a:cubicBezTo>
                  <a:cubicBezTo>
                    <a:pt x="2262" y="4204"/>
                    <a:pt x="3020" y="3795"/>
                    <a:pt x="3453" y="3073"/>
                  </a:cubicBezTo>
                  <a:cubicBezTo>
                    <a:pt x="4073" y="2001"/>
                    <a:pt x="3715" y="596"/>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97"/>
            <p:cNvSpPr/>
            <p:nvPr/>
          </p:nvSpPr>
          <p:spPr>
            <a:xfrm>
              <a:off x="3678604" y="2662082"/>
              <a:ext cx="134943" cy="134943"/>
            </a:xfrm>
            <a:custGeom>
              <a:rect b="b" l="l" r="r" t="t"/>
              <a:pathLst>
                <a:path extrusionOk="0" h="4526" w="4526">
                  <a:moveTo>
                    <a:pt x="2263" y="1"/>
                  </a:moveTo>
                  <a:cubicBezTo>
                    <a:pt x="1001" y="1"/>
                    <a:pt x="1" y="1025"/>
                    <a:pt x="1" y="2263"/>
                  </a:cubicBezTo>
                  <a:cubicBezTo>
                    <a:pt x="1" y="3525"/>
                    <a:pt x="1001" y="4525"/>
                    <a:pt x="2263" y="4525"/>
                  </a:cubicBezTo>
                  <a:cubicBezTo>
                    <a:pt x="3501" y="4525"/>
                    <a:pt x="4525" y="3525"/>
                    <a:pt x="4525" y="2263"/>
                  </a:cubicBezTo>
                  <a:cubicBezTo>
                    <a:pt x="4525" y="1025"/>
                    <a:pt x="3501" y="1"/>
                    <a:pt x="2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97"/>
            <p:cNvSpPr/>
            <p:nvPr/>
          </p:nvSpPr>
          <p:spPr>
            <a:xfrm>
              <a:off x="3701323" y="2672011"/>
              <a:ext cx="120751" cy="125342"/>
            </a:xfrm>
            <a:custGeom>
              <a:rect b="b" l="l" r="r" t="t"/>
              <a:pathLst>
                <a:path extrusionOk="0" h="4204" w="4050">
                  <a:moveTo>
                    <a:pt x="2620" y="1"/>
                  </a:moveTo>
                  <a:lnTo>
                    <a:pt x="2620" y="1"/>
                  </a:lnTo>
                  <a:cubicBezTo>
                    <a:pt x="3406" y="715"/>
                    <a:pt x="3597" y="1882"/>
                    <a:pt x="3073" y="2811"/>
                  </a:cubicBezTo>
                  <a:cubicBezTo>
                    <a:pt x="2655" y="3533"/>
                    <a:pt x="1892" y="3942"/>
                    <a:pt x="1110" y="3942"/>
                  </a:cubicBezTo>
                  <a:cubicBezTo>
                    <a:pt x="732" y="3942"/>
                    <a:pt x="350" y="3846"/>
                    <a:pt x="1" y="3645"/>
                  </a:cubicBezTo>
                  <a:lnTo>
                    <a:pt x="1" y="3645"/>
                  </a:lnTo>
                  <a:cubicBezTo>
                    <a:pt x="120" y="3716"/>
                    <a:pt x="239" y="3811"/>
                    <a:pt x="382" y="3907"/>
                  </a:cubicBezTo>
                  <a:cubicBezTo>
                    <a:pt x="731" y="4108"/>
                    <a:pt x="1113" y="4204"/>
                    <a:pt x="1491" y="4204"/>
                  </a:cubicBezTo>
                  <a:cubicBezTo>
                    <a:pt x="2273" y="4204"/>
                    <a:pt x="3036" y="3795"/>
                    <a:pt x="3454" y="3073"/>
                  </a:cubicBezTo>
                  <a:cubicBezTo>
                    <a:pt x="4049" y="2001"/>
                    <a:pt x="3692" y="596"/>
                    <a:pt x="2620"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97"/>
            <p:cNvSpPr/>
            <p:nvPr/>
          </p:nvSpPr>
          <p:spPr>
            <a:xfrm>
              <a:off x="3741097" y="2517955"/>
              <a:ext cx="216576" cy="216576"/>
            </a:xfrm>
            <a:custGeom>
              <a:rect b="b" l="l" r="r" t="t"/>
              <a:pathLst>
                <a:path extrusionOk="0" h="7264" w="7264">
                  <a:moveTo>
                    <a:pt x="3644" y="0"/>
                  </a:moveTo>
                  <a:cubicBezTo>
                    <a:pt x="1644" y="0"/>
                    <a:pt x="0" y="1620"/>
                    <a:pt x="0" y="3620"/>
                  </a:cubicBezTo>
                  <a:cubicBezTo>
                    <a:pt x="0" y="5620"/>
                    <a:pt x="1644" y="7264"/>
                    <a:pt x="3644" y="7264"/>
                  </a:cubicBezTo>
                  <a:cubicBezTo>
                    <a:pt x="5644" y="7264"/>
                    <a:pt x="7264" y="5620"/>
                    <a:pt x="7264" y="3620"/>
                  </a:cubicBezTo>
                  <a:cubicBezTo>
                    <a:pt x="7264" y="1620"/>
                    <a:pt x="5644" y="0"/>
                    <a:pt x="3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97"/>
            <p:cNvSpPr/>
            <p:nvPr/>
          </p:nvSpPr>
          <p:spPr>
            <a:xfrm>
              <a:off x="3802874" y="2522218"/>
              <a:ext cx="154799" cy="212313"/>
            </a:xfrm>
            <a:custGeom>
              <a:rect b="b" l="l" r="r" t="t"/>
              <a:pathLst>
                <a:path extrusionOk="0" h="7121" w="5192">
                  <a:moveTo>
                    <a:pt x="2644" y="0"/>
                  </a:moveTo>
                  <a:lnTo>
                    <a:pt x="2644" y="0"/>
                  </a:lnTo>
                  <a:cubicBezTo>
                    <a:pt x="3858" y="595"/>
                    <a:pt x="4692" y="1858"/>
                    <a:pt x="4692" y="3287"/>
                  </a:cubicBezTo>
                  <a:cubicBezTo>
                    <a:pt x="4692" y="5263"/>
                    <a:pt x="3048" y="6906"/>
                    <a:pt x="1072" y="6906"/>
                  </a:cubicBezTo>
                  <a:cubicBezTo>
                    <a:pt x="667" y="6906"/>
                    <a:pt x="310" y="6859"/>
                    <a:pt x="0" y="6763"/>
                  </a:cubicBezTo>
                  <a:lnTo>
                    <a:pt x="0" y="6763"/>
                  </a:lnTo>
                  <a:cubicBezTo>
                    <a:pt x="476" y="7002"/>
                    <a:pt x="1000" y="7121"/>
                    <a:pt x="1572" y="7121"/>
                  </a:cubicBezTo>
                  <a:cubicBezTo>
                    <a:pt x="3572" y="7121"/>
                    <a:pt x="5192" y="5477"/>
                    <a:pt x="5192" y="3477"/>
                  </a:cubicBezTo>
                  <a:cubicBezTo>
                    <a:pt x="5192" y="1858"/>
                    <a:pt x="4120" y="453"/>
                    <a:pt x="264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97"/>
            <p:cNvSpPr/>
            <p:nvPr/>
          </p:nvSpPr>
          <p:spPr>
            <a:xfrm>
              <a:off x="3672223" y="2447591"/>
              <a:ext cx="357154" cy="354381"/>
            </a:xfrm>
            <a:custGeom>
              <a:rect b="b" l="l" r="r" t="t"/>
              <a:pathLst>
                <a:path extrusionOk="0" h="11886" w="11979">
                  <a:moveTo>
                    <a:pt x="9455" y="384"/>
                  </a:moveTo>
                  <a:cubicBezTo>
                    <a:pt x="9645" y="384"/>
                    <a:pt x="9812" y="431"/>
                    <a:pt x="10002" y="455"/>
                  </a:cubicBezTo>
                  <a:cubicBezTo>
                    <a:pt x="10526" y="598"/>
                    <a:pt x="10979" y="931"/>
                    <a:pt x="11241" y="1431"/>
                  </a:cubicBezTo>
                  <a:cubicBezTo>
                    <a:pt x="11527" y="1908"/>
                    <a:pt x="11598" y="2479"/>
                    <a:pt x="11455" y="3003"/>
                  </a:cubicBezTo>
                  <a:cubicBezTo>
                    <a:pt x="11312" y="3551"/>
                    <a:pt x="10979" y="4003"/>
                    <a:pt x="10479" y="4265"/>
                  </a:cubicBezTo>
                  <a:cubicBezTo>
                    <a:pt x="10145" y="4432"/>
                    <a:pt x="9812" y="4527"/>
                    <a:pt x="9455" y="4527"/>
                  </a:cubicBezTo>
                  <a:cubicBezTo>
                    <a:pt x="9074" y="3575"/>
                    <a:pt x="8312" y="2837"/>
                    <a:pt x="7359" y="2455"/>
                  </a:cubicBezTo>
                  <a:lnTo>
                    <a:pt x="7430" y="1908"/>
                  </a:lnTo>
                  <a:cubicBezTo>
                    <a:pt x="7597" y="1384"/>
                    <a:pt x="7907" y="931"/>
                    <a:pt x="8431" y="669"/>
                  </a:cubicBezTo>
                  <a:cubicBezTo>
                    <a:pt x="8740" y="479"/>
                    <a:pt x="9097" y="384"/>
                    <a:pt x="9455" y="384"/>
                  </a:cubicBezTo>
                  <a:close/>
                  <a:moveTo>
                    <a:pt x="2429" y="7385"/>
                  </a:moveTo>
                  <a:cubicBezTo>
                    <a:pt x="2834" y="8338"/>
                    <a:pt x="3596" y="9124"/>
                    <a:pt x="4549" y="9505"/>
                  </a:cubicBezTo>
                  <a:cubicBezTo>
                    <a:pt x="4525" y="10624"/>
                    <a:pt x="3596" y="11553"/>
                    <a:pt x="2477" y="11553"/>
                  </a:cubicBezTo>
                  <a:cubicBezTo>
                    <a:pt x="1334" y="11553"/>
                    <a:pt x="381" y="10624"/>
                    <a:pt x="381" y="9481"/>
                  </a:cubicBezTo>
                  <a:cubicBezTo>
                    <a:pt x="381" y="8338"/>
                    <a:pt x="1310" y="7409"/>
                    <a:pt x="2429" y="7385"/>
                  </a:cubicBezTo>
                  <a:close/>
                  <a:moveTo>
                    <a:pt x="5954" y="2527"/>
                  </a:moveTo>
                  <a:cubicBezTo>
                    <a:pt x="7859" y="2527"/>
                    <a:pt x="9407" y="4075"/>
                    <a:pt x="9407" y="5980"/>
                  </a:cubicBezTo>
                  <a:cubicBezTo>
                    <a:pt x="9407" y="6933"/>
                    <a:pt x="8978" y="7885"/>
                    <a:pt x="8264" y="8504"/>
                  </a:cubicBezTo>
                  <a:cubicBezTo>
                    <a:pt x="8216" y="8576"/>
                    <a:pt x="8192" y="8695"/>
                    <a:pt x="8264" y="8742"/>
                  </a:cubicBezTo>
                  <a:cubicBezTo>
                    <a:pt x="8302" y="8781"/>
                    <a:pt x="8354" y="8805"/>
                    <a:pt x="8401" y="8805"/>
                  </a:cubicBezTo>
                  <a:cubicBezTo>
                    <a:pt x="8442" y="8805"/>
                    <a:pt x="8480" y="8787"/>
                    <a:pt x="8502" y="8742"/>
                  </a:cubicBezTo>
                  <a:cubicBezTo>
                    <a:pt x="8931" y="8361"/>
                    <a:pt x="9264" y="7885"/>
                    <a:pt x="9455" y="7385"/>
                  </a:cubicBezTo>
                  <a:cubicBezTo>
                    <a:pt x="9812" y="7385"/>
                    <a:pt x="10145" y="7480"/>
                    <a:pt x="10479" y="7647"/>
                  </a:cubicBezTo>
                  <a:cubicBezTo>
                    <a:pt x="10955" y="7909"/>
                    <a:pt x="11312" y="8361"/>
                    <a:pt x="11455" y="8909"/>
                  </a:cubicBezTo>
                  <a:cubicBezTo>
                    <a:pt x="11598" y="9481"/>
                    <a:pt x="11527" y="10028"/>
                    <a:pt x="11241" y="10505"/>
                  </a:cubicBezTo>
                  <a:cubicBezTo>
                    <a:pt x="10979" y="10981"/>
                    <a:pt x="10526" y="11338"/>
                    <a:pt x="10002" y="11505"/>
                  </a:cubicBezTo>
                  <a:cubicBezTo>
                    <a:pt x="9830" y="11550"/>
                    <a:pt x="9657" y="11571"/>
                    <a:pt x="9487" y="11571"/>
                  </a:cubicBezTo>
                  <a:cubicBezTo>
                    <a:pt x="9117" y="11571"/>
                    <a:pt x="8757" y="11470"/>
                    <a:pt x="8431" y="11291"/>
                  </a:cubicBezTo>
                  <a:cubicBezTo>
                    <a:pt x="7954" y="11029"/>
                    <a:pt x="7597" y="10576"/>
                    <a:pt x="7430" y="10028"/>
                  </a:cubicBezTo>
                  <a:cubicBezTo>
                    <a:pt x="7383" y="9862"/>
                    <a:pt x="7383" y="9695"/>
                    <a:pt x="7383" y="9528"/>
                  </a:cubicBezTo>
                  <a:cubicBezTo>
                    <a:pt x="7549" y="9457"/>
                    <a:pt x="7716" y="9385"/>
                    <a:pt x="7859" y="9290"/>
                  </a:cubicBezTo>
                  <a:cubicBezTo>
                    <a:pt x="7931" y="9219"/>
                    <a:pt x="7978" y="9147"/>
                    <a:pt x="7907" y="9052"/>
                  </a:cubicBezTo>
                  <a:cubicBezTo>
                    <a:pt x="7875" y="8989"/>
                    <a:pt x="7822" y="8957"/>
                    <a:pt x="7762" y="8957"/>
                  </a:cubicBezTo>
                  <a:cubicBezTo>
                    <a:pt x="7732" y="8957"/>
                    <a:pt x="7700" y="8965"/>
                    <a:pt x="7669" y="8981"/>
                  </a:cubicBezTo>
                  <a:cubicBezTo>
                    <a:pt x="7168" y="9290"/>
                    <a:pt x="6573" y="9433"/>
                    <a:pt x="5954" y="9433"/>
                  </a:cubicBezTo>
                  <a:cubicBezTo>
                    <a:pt x="4049" y="9433"/>
                    <a:pt x="2501" y="7885"/>
                    <a:pt x="2501" y="5980"/>
                  </a:cubicBezTo>
                  <a:cubicBezTo>
                    <a:pt x="2501" y="4075"/>
                    <a:pt x="4049" y="2527"/>
                    <a:pt x="5954" y="2527"/>
                  </a:cubicBezTo>
                  <a:close/>
                  <a:moveTo>
                    <a:pt x="9473" y="1"/>
                  </a:moveTo>
                  <a:cubicBezTo>
                    <a:pt x="9056" y="1"/>
                    <a:pt x="8639" y="117"/>
                    <a:pt x="8264" y="336"/>
                  </a:cubicBezTo>
                  <a:cubicBezTo>
                    <a:pt x="7692" y="646"/>
                    <a:pt x="7311" y="1170"/>
                    <a:pt x="7145" y="1789"/>
                  </a:cubicBezTo>
                  <a:cubicBezTo>
                    <a:pt x="7121" y="1955"/>
                    <a:pt x="7073" y="2122"/>
                    <a:pt x="7049" y="2289"/>
                  </a:cubicBezTo>
                  <a:cubicBezTo>
                    <a:pt x="6716" y="2217"/>
                    <a:pt x="6359" y="2146"/>
                    <a:pt x="5978" y="2146"/>
                  </a:cubicBezTo>
                  <a:cubicBezTo>
                    <a:pt x="5621" y="2146"/>
                    <a:pt x="5239" y="2217"/>
                    <a:pt x="4906" y="2289"/>
                  </a:cubicBezTo>
                  <a:cubicBezTo>
                    <a:pt x="4906" y="2027"/>
                    <a:pt x="4858" y="1789"/>
                    <a:pt x="4763" y="1551"/>
                  </a:cubicBezTo>
                  <a:cubicBezTo>
                    <a:pt x="4745" y="1478"/>
                    <a:pt x="4671" y="1447"/>
                    <a:pt x="4595" y="1447"/>
                  </a:cubicBezTo>
                  <a:cubicBezTo>
                    <a:pt x="4571" y="1447"/>
                    <a:pt x="4548" y="1450"/>
                    <a:pt x="4525" y="1455"/>
                  </a:cubicBezTo>
                  <a:cubicBezTo>
                    <a:pt x="4430" y="1503"/>
                    <a:pt x="4406" y="1622"/>
                    <a:pt x="4430" y="1693"/>
                  </a:cubicBezTo>
                  <a:cubicBezTo>
                    <a:pt x="4525" y="1932"/>
                    <a:pt x="4573" y="2217"/>
                    <a:pt x="4573" y="2432"/>
                  </a:cubicBezTo>
                  <a:cubicBezTo>
                    <a:pt x="3620" y="2837"/>
                    <a:pt x="2858" y="3575"/>
                    <a:pt x="2477" y="4527"/>
                  </a:cubicBezTo>
                  <a:cubicBezTo>
                    <a:pt x="2286" y="4527"/>
                    <a:pt x="2144" y="4504"/>
                    <a:pt x="1953" y="4456"/>
                  </a:cubicBezTo>
                  <a:cubicBezTo>
                    <a:pt x="1429" y="4313"/>
                    <a:pt x="977" y="3980"/>
                    <a:pt x="715" y="3480"/>
                  </a:cubicBezTo>
                  <a:cubicBezTo>
                    <a:pt x="453" y="3003"/>
                    <a:pt x="358" y="2432"/>
                    <a:pt x="500" y="1908"/>
                  </a:cubicBezTo>
                  <a:cubicBezTo>
                    <a:pt x="643" y="1384"/>
                    <a:pt x="977" y="931"/>
                    <a:pt x="1477" y="646"/>
                  </a:cubicBezTo>
                  <a:cubicBezTo>
                    <a:pt x="1792" y="465"/>
                    <a:pt x="2148" y="377"/>
                    <a:pt x="2504" y="377"/>
                  </a:cubicBezTo>
                  <a:cubicBezTo>
                    <a:pt x="3089" y="377"/>
                    <a:pt x="3673" y="615"/>
                    <a:pt x="4073" y="1074"/>
                  </a:cubicBezTo>
                  <a:cubicBezTo>
                    <a:pt x="4114" y="1102"/>
                    <a:pt x="4171" y="1129"/>
                    <a:pt x="4221" y="1129"/>
                  </a:cubicBezTo>
                  <a:cubicBezTo>
                    <a:pt x="4258" y="1129"/>
                    <a:pt x="4291" y="1115"/>
                    <a:pt x="4311" y="1074"/>
                  </a:cubicBezTo>
                  <a:cubicBezTo>
                    <a:pt x="4382" y="1003"/>
                    <a:pt x="4406" y="884"/>
                    <a:pt x="4311" y="836"/>
                  </a:cubicBezTo>
                  <a:cubicBezTo>
                    <a:pt x="3954" y="431"/>
                    <a:pt x="3453" y="146"/>
                    <a:pt x="2906" y="50"/>
                  </a:cubicBezTo>
                  <a:cubicBezTo>
                    <a:pt x="2779" y="34"/>
                    <a:pt x="2650" y="25"/>
                    <a:pt x="2522" y="25"/>
                  </a:cubicBezTo>
                  <a:cubicBezTo>
                    <a:pt x="2098" y="25"/>
                    <a:pt x="1676" y="122"/>
                    <a:pt x="1310" y="360"/>
                  </a:cubicBezTo>
                  <a:cubicBezTo>
                    <a:pt x="739" y="693"/>
                    <a:pt x="358" y="1193"/>
                    <a:pt x="167" y="1813"/>
                  </a:cubicBezTo>
                  <a:cubicBezTo>
                    <a:pt x="0" y="2432"/>
                    <a:pt x="96" y="3098"/>
                    <a:pt x="405" y="3670"/>
                  </a:cubicBezTo>
                  <a:cubicBezTo>
                    <a:pt x="739" y="4218"/>
                    <a:pt x="1239" y="4623"/>
                    <a:pt x="1882" y="4789"/>
                  </a:cubicBezTo>
                  <a:cubicBezTo>
                    <a:pt x="2025" y="4813"/>
                    <a:pt x="2191" y="4861"/>
                    <a:pt x="2358" y="4885"/>
                  </a:cubicBezTo>
                  <a:cubicBezTo>
                    <a:pt x="2215" y="5242"/>
                    <a:pt x="2191" y="5599"/>
                    <a:pt x="2191" y="5980"/>
                  </a:cubicBezTo>
                  <a:cubicBezTo>
                    <a:pt x="2191" y="6361"/>
                    <a:pt x="2263" y="6718"/>
                    <a:pt x="2358" y="7052"/>
                  </a:cubicBezTo>
                  <a:cubicBezTo>
                    <a:pt x="1096" y="7147"/>
                    <a:pt x="96" y="8195"/>
                    <a:pt x="96" y="9457"/>
                  </a:cubicBezTo>
                  <a:cubicBezTo>
                    <a:pt x="96" y="10814"/>
                    <a:pt x="1191" y="11886"/>
                    <a:pt x="2501" y="11886"/>
                  </a:cubicBezTo>
                  <a:cubicBezTo>
                    <a:pt x="3763" y="11886"/>
                    <a:pt x="4858" y="10862"/>
                    <a:pt x="4906" y="9624"/>
                  </a:cubicBezTo>
                  <a:cubicBezTo>
                    <a:pt x="5239" y="9695"/>
                    <a:pt x="5597" y="9767"/>
                    <a:pt x="5978" y="9767"/>
                  </a:cubicBezTo>
                  <a:cubicBezTo>
                    <a:pt x="6335" y="9767"/>
                    <a:pt x="6692" y="9695"/>
                    <a:pt x="7049" y="9624"/>
                  </a:cubicBezTo>
                  <a:cubicBezTo>
                    <a:pt x="7049" y="9767"/>
                    <a:pt x="7073" y="9957"/>
                    <a:pt x="7145" y="10100"/>
                  </a:cubicBezTo>
                  <a:cubicBezTo>
                    <a:pt x="7311" y="10719"/>
                    <a:pt x="7692" y="11243"/>
                    <a:pt x="8264" y="11553"/>
                  </a:cubicBezTo>
                  <a:cubicBezTo>
                    <a:pt x="8645" y="11767"/>
                    <a:pt x="9050" y="11886"/>
                    <a:pt x="9478" y="11886"/>
                  </a:cubicBezTo>
                  <a:cubicBezTo>
                    <a:pt x="9693" y="11886"/>
                    <a:pt x="9907" y="11838"/>
                    <a:pt x="10121" y="11791"/>
                  </a:cubicBezTo>
                  <a:cubicBezTo>
                    <a:pt x="10741" y="11624"/>
                    <a:pt x="11265" y="11219"/>
                    <a:pt x="11574" y="10671"/>
                  </a:cubicBezTo>
                  <a:cubicBezTo>
                    <a:pt x="11908" y="10100"/>
                    <a:pt x="11979" y="9433"/>
                    <a:pt x="11812" y="8814"/>
                  </a:cubicBezTo>
                  <a:cubicBezTo>
                    <a:pt x="11622" y="8195"/>
                    <a:pt x="11217" y="7695"/>
                    <a:pt x="10645" y="7361"/>
                  </a:cubicBezTo>
                  <a:cubicBezTo>
                    <a:pt x="10336" y="7171"/>
                    <a:pt x="9979" y="7052"/>
                    <a:pt x="9621" y="7028"/>
                  </a:cubicBezTo>
                  <a:cubicBezTo>
                    <a:pt x="9693" y="6671"/>
                    <a:pt x="9764" y="6313"/>
                    <a:pt x="9764" y="5956"/>
                  </a:cubicBezTo>
                  <a:cubicBezTo>
                    <a:pt x="9764" y="5575"/>
                    <a:pt x="9693" y="5218"/>
                    <a:pt x="9621" y="4861"/>
                  </a:cubicBezTo>
                  <a:cubicBezTo>
                    <a:pt x="9979" y="4813"/>
                    <a:pt x="10360" y="4742"/>
                    <a:pt x="10693" y="4527"/>
                  </a:cubicBezTo>
                  <a:cubicBezTo>
                    <a:pt x="11241" y="4194"/>
                    <a:pt x="11646" y="3694"/>
                    <a:pt x="11812" y="3075"/>
                  </a:cubicBezTo>
                  <a:cubicBezTo>
                    <a:pt x="11979" y="2432"/>
                    <a:pt x="11908" y="1789"/>
                    <a:pt x="11574" y="1217"/>
                  </a:cubicBezTo>
                  <a:cubicBezTo>
                    <a:pt x="11241" y="646"/>
                    <a:pt x="10741" y="265"/>
                    <a:pt x="10121" y="98"/>
                  </a:cubicBezTo>
                  <a:cubicBezTo>
                    <a:pt x="9909" y="33"/>
                    <a:pt x="9691" y="1"/>
                    <a:pt x="94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97"/>
            <p:cNvSpPr/>
            <p:nvPr/>
          </p:nvSpPr>
          <p:spPr>
            <a:xfrm>
              <a:off x="3920019" y="2504448"/>
              <a:ext cx="68902" cy="10674"/>
            </a:xfrm>
            <a:custGeom>
              <a:rect b="b" l="l" r="r" t="t"/>
              <a:pathLst>
                <a:path extrusionOk="0" h="358" w="2311">
                  <a:moveTo>
                    <a:pt x="191" y="1"/>
                  </a:moveTo>
                  <a:cubicBezTo>
                    <a:pt x="120" y="1"/>
                    <a:pt x="48" y="72"/>
                    <a:pt x="24" y="144"/>
                  </a:cubicBezTo>
                  <a:cubicBezTo>
                    <a:pt x="1" y="263"/>
                    <a:pt x="72" y="358"/>
                    <a:pt x="191" y="358"/>
                  </a:cubicBezTo>
                  <a:lnTo>
                    <a:pt x="2096" y="358"/>
                  </a:lnTo>
                  <a:cubicBezTo>
                    <a:pt x="2215" y="358"/>
                    <a:pt x="2311" y="263"/>
                    <a:pt x="2287" y="144"/>
                  </a:cubicBezTo>
                  <a:cubicBezTo>
                    <a:pt x="2263" y="72"/>
                    <a:pt x="2168" y="1"/>
                    <a:pt x="2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97"/>
            <p:cNvSpPr/>
            <p:nvPr/>
          </p:nvSpPr>
          <p:spPr>
            <a:xfrm>
              <a:off x="3941307" y="2526482"/>
              <a:ext cx="46899" cy="10674"/>
            </a:xfrm>
            <a:custGeom>
              <a:rect b="b" l="l" r="r" t="t"/>
              <a:pathLst>
                <a:path extrusionOk="0" h="358" w="1573">
                  <a:moveTo>
                    <a:pt x="192" y="0"/>
                  </a:moveTo>
                  <a:cubicBezTo>
                    <a:pt x="120" y="0"/>
                    <a:pt x="49" y="71"/>
                    <a:pt x="25" y="167"/>
                  </a:cubicBezTo>
                  <a:cubicBezTo>
                    <a:pt x="1" y="286"/>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97"/>
            <p:cNvSpPr/>
            <p:nvPr/>
          </p:nvSpPr>
          <p:spPr>
            <a:xfrm>
              <a:off x="3711282" y="2735219"/>
              <a:ext cx="68902" cy="10674"/>
            </a:xfrm>
            <a:custGeom>
              <a:rect b="b" l="l" r="r" t="t"/>
              <a:pathLst>
                <a:path extrusionOk="0" h="358" w="2311">
                  <a:moveTo>
                    <a:pt x="214" y="0"/>
                  </a:moveTo>
                  <a:cubicBezTo>
                    <a:pt x="72" y="0"/>
                    <a:pt x="0" y="96"/>
                    <a:pt x="24" y="215"/>
                  </a:cubicBezTo>
                  <a:cubicBezTo>
                    <a:pt x="48" y="310"/>
                    <a:pt x="143" y="358"/>
                    <a:pt x="238" y="358"/>
                  </a:cubicBezTo>
                  <a:lnTo>
                    <a:pt x="2120" y="358"/>
                  </a:lnTo>
                  <a:cubicBezTo>
                    <a:pt x="2191" y="358"/>
                    <a:pt x="2262" y="310"/>
                    <a:pt x="2286" y="215"/>
                  </a:cubicBezTo>
                  <a:cubicBezTo>
                    <a:pt x="2310" y="96"/>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97"/>
            <p:cNvSpPr/>
            <p:nvPr/>
          </p:nvSpPr>
          <p:spPr>
            <a:xfrm>
              <a:off x="3711967" y="2713931"/>
              <a:ext cx="46183" cy="10674"/>
            </a:xfrm>
            <a:custGeom>
              <a:rect b="b" l="l" r="r" t="t"/>
              <a:pathLst>
                <a:path extrusionOk="0" h="358" w="1549">
                  <a:moveTo>
                    <a:pt x="191" y="0"/>
                  </a:moveTo>
                  <a:cubicBezTo>
                    <a:pt x="96" y="0"/>
                    <a:pt x="25" y="71"/>
                    <a:pt x="1" y="143"/>
                  </a:cubicBezTo>
                  <a:cubicBezTo>
                    <a:pt x="1" y="238"/>
                    <a:pt x="96" y="357"/>
                    <a:pt x="191" y="357"/>
                  </a:cubicBezTo>
                  <a:lnTo>
                    <a:pt x="1335" y="357"/>
                  </a:lnTo>
                  <a:cubicBezTo>
                    <a:pt x="1430" y="357"/>
                    <a:pt x="1501" y="310"/>
                    <a:pt x="1525" y="214"/>
                  </a:cubicBezTo>
                  <a:cubicBezTo>
                    <a:pt x="1549" y="95"/>
                    <a:pt x="1454" y="0"/>
                    <a:pt x="1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97"/>
            <p:cNvSpPr/>
            <p:nvPr/>
          </p:nvSpPr>
          <p:spPr>
            <a:xfrm>
              <a:off x="3920019" y="2735219"/>
              <a:ext cx="68187" cy="10674"/>
            </a:xfrm>
            <a:custGeom>
              <a:rect b="b" l="l" r="r" t="t"/>
              <a:pathLst>
                <a:path extrusionOk="0" h="358" w="2287">
                  <a:moveTo>
                    <a:pt x="191" y="0"/>
                  </a:moveTo>
                  <a:cubicBezTo>
                    <a:pt x="120" y="0"/>
                    <a:pt x="48" y="72"/>
                    <a:pt x="24" y="143"/>
                  </a:cubicBezTo>
                  <a:cubicBezTo>
                    <a:pt x="1" y="262"/>
                    <a:pt x="72" y="358"/>
                    <a:pt x="191" y="358"/>
                  </a:cubicBezTo>
                  <a:lnTo>
                    <a:pt x="2072" y="358"/>
                  </a:lnTo>
                  <a:cubicBezTo>
                    <a:pt x="2168" y="358"/>
                    <a:pt x="2215" y="310"/>
                    <a:pt x="2263" y="215"/>
                  </a:cubicBezTo>
                  <a:cubicBezTo>
                    <a:pt x="2287" y="96"/>
                    <a:pt x="2191" y="0"/>
                    <a:pt x="2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97"/>
            <p:cNvSpPr/>
            <p:nvPr/>
          </p:nvSpPr>
          <p:spPr>
            <a:xfrm>
              <a:off x="3941307" y="2713931"/>
              <a:ext cx="46899" cy="10674"/>
            </a:xfrm>
            <a:custGeom>
              <a:rect b="b" l="l" r="r" t="t"/>
              <a:pathLst>
                <a:path extrusionOk="0" h="358" w="1573">
                  <a:moveTo>
                    <a:pt x="192" y="0"/>
                  </a:moveTo>
                  <a:cubicBezTo>
                    <a:pt x="120" y="0"/>
                    <a:pt x="49" y="71"/>
                    <a:pt x="25" y="143"/>
                  </a:cubicBezTo>
                  <a:cubicBezTo>
                    <a:pt x="1" y="262"/>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97"/>
            <p:cNvSpPr/>
            <p:nvPr/>
          </p:nvSpPr>
          <p:spPr>
            <a:xfrm>
              <a:off x="3796464" y="2593924"/>
              <a:ext cx="107245" cy="10674"/>
            </a:xfrm>
            <a:custGeom>
              <a:rect b="b" l="l" r="r" t="t"/>
              <a:pathLst>
                <a:path extrusionOk="0" h="358" w="3597">
                  <a:moveTo>
                    <a:pt x="215" y="0"/>
                  </a:moveTo>
                  <a:cubicBezTo>
                    <a:pt x="120" y="0"/>
                    <a:pt x="48" y="72"/>
                    <a:pt x="25" y="167"/>
                  </a:cubicBezTo>
                  <a:cubicBezTo>
                    <a:pt x="1" y="286"/>
                    <a:pt x="96" y="358"/>
                    <a:pt x="215" y="358"/>
                  </a:cubicBezTo>
                  <a:lnTo>
                    <a:pt x="3430" y="358"/>
                  </a:lnTo>
                  <a:cubicBezTo>
                    <a:pt x="3502" y="358"/>
                    <a:pt x="3573" y="310"/>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97"/>
            <p:cNvSpPr/>
            <p:nvPr/>
          </p:nvSpPr>
          <p:spPr>
            <a:xfrm>
              <a:off x="3796464" y="2620907"/>
              <a:ext cx="107245" cy="10674"/>
            </a:xfrm>
            <a:custGeom>
              <a:rect b="b" l="l" r="r" t="t"/>
              <a:pathLst>
                <a:path extrusionOk="0" h="358" w="3597">
                  <a:moveTo>
                    <a:pt x="215" y="0"/>
                  </a:moveTo>
                  <a:cubicBezTo>
                    <a:pt x="120" y="0"/>
                    <a:pt x="48" y="48"/>
                    <a:pt x="25" y="143"/>
                  </a:cubicBezTo>
                  <a:cubicBezTo>
                    <a:pt x="1" y="262"/>
                    <a:pt x="96" y="358"/>
                    <a:pt x="215" y="358"/>
                  </a:cubicBezTo>
                  <a:lnTo>
                    <a:pt x="3430" y="358"/>
                  </a:lnTo>
                  <a:cubicBezTo>
                    <a:pt x="3502" y="358"/>
                    <a:pt x="3573" y="286"/>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97"/>
            <p:cNvSpPr/>
            <p:nvPr/>
          </p:nvSpPr>
          <p:spPr>
            <a:xfrm>
              <a:off x="3820614" y="2647175"/>
              <a:ext cx="58974" cy="10674"/>
            </a:xfrm>
            <a:custGeom>
              <a:rect b="b" l="l" r="r" t="t"/>
              <a:pathLst>
                <a:path extrusionOk="0" h="358" w="1978">
                  <a:moveTo>
                    <a:pt x="191" y="0"/>
                  </a:moveTo>
                  <a:cubicBezTo>
                    <a:pt x="120" y="0"/>
                    <a:pt x="48" y="72"/>
                    <a:pt x="24" y="167"/>
                  </a:cubicBezTo>
                  <a:cubicBezTo>
                    <a:pt x="1" y="286"/>
                    <a:pt x="72" y="358"/>
                    <a:pt x="191" y="358"/>
                  </a:cubicBezTo>
                  <a:lnTo>
                    <a:pt x="1810" y="358"/>
                  </a:lnTo>
                  <a:cubicBezTo>
                    <a:pt x="1906" y="358"/>
                    <a:pt x="1953" y="310"/>
                    <a:pt x="1977" y="215"/>
                  </a:cubicBezTo>
                  <a:cubicBezTo>
                    <a:pt x="1977" y="120"/>
                    <a:pt x="1906" y="0"/>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97"/>
            <p:cNvSpPr/>
            <p:nvPr/>
          </p:nvSpPr>
          <p:spPr>
            <a:xfrm>
              <a:off x="3711967" y="2504448"/>
              <a:ext cx="69618" cy="10674"/>
            </a:xfrm>
            <a:custGeom>
              <a:rect b="b" l="l" r="r" t="t"/>
              <a:pathLst>
                <a:path extrusionOk="0" h="358" w="2335">
                  <a:moveTo>
                    <a:pt x="215" y="1"/>
                  </a:moveTo>
                  <a:cubicBezTo>
                    <a:pt x="120" y="1"/>
                    <a:pt x="72" y="72"/>
                    <a:pt x="25" y="144"/>
                  </a:cubicBezTo>
                  <a:cubicBezTo>
                    <a:pt x="1" y="263"/>
                    <a:pt x="96" y="358"/>
                    <a:pt x="215" y="358"/>
                  </a:cubicBezTo>
                  <a:lnTo>
                    <a:pt x="2120" y="358"/>
                  </a:lnTo>
                  <a:cubicBezTo>
                    <a:pt x="2239" y="358"/>
                    <a:pt x="2335" y="263"/>
                    <a:pt x="2287" y="144"/>
                  </a:cubicBezTo>
                  <a:cubicBezTo>
                    <a:pt x="2239" y="72"/>
                    <a:pt x="2168" y="1"/>
                    <a:pt x="2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97"/>
            <p:cNvSpPr/>
            <p:nvPr/>
          </p:nvSpPr>
          <p:spPr>
            <a:xfrm>
              <a:off x="3711282" y="2526482"/>
              <a:ext cx="46869" cy="10674"/>
            </a:xfrm>
            <a:custGeom>
              <a:rect b="b" l="l" r="r" t="t"/>
              <a:pathLst>
                <a:path extrusionOk="0" h="358" w="1572">
                  <a:moveTo>
                    <a:pt x="214" y="0"/>
                  </a:moveTo>
                  <a:cubicBezTo>
                    <a:pt x="72" y="0"/>
                    <a:pt x="0" y="95"/>
                    <a:pt x="24" y="214"/>
                  </a:cubicBezTo>
                  <a:cubicBezTo>
                    <a:pt x="48" y="310"/>
                    <a:pt x="119" y="357"/>
                    <a:pt x="214" y="357"/>
                  </a:cubicBezTo>
                  <a:lnTo>
                    <a:pt x="1358" y="357"/>
                  </a:lnTo>
                  <a:cubicBezTo>
                    <a:pt x="1453" y="357"/>
                    <a:pt x="1524" y="310"/>
                    <a:pt x="1548" y="214"/>
                  </a:cubicBezTo>
                  <a:cubicBezTo>
                    <a:pt x="1572"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1" name="Google Shape;14981;p97"/>
          <p:cNvGrpSpPr/>
          <p:nvPr/>
        </p:nvGrpSpPr>
        <p:grpSpPr>
          <a:xfrm>
            <a:off x="2550464" y="2448276"/>
            <a:ext cx="352205" cy="352923"/>
            <a:chOff x="3045752" y="2448276"/>
            <a:chExt cx="352205" cy="352923"/>
          </a:xfrm>
        </p:grpSpPr>
        <p:sp>
          <p:nvSpPr>
            <p:cNvPr id="14982" name="Google Shape;14982;p97"/>
            <p:cNvSpPr/>
            <p:nvPr/>
          </p:nvSpPr>
          <p:spPr>
            <a:xfrm>
              <a:off x="3112478" y="2711069"/>
              <a:ext cx="279068" cy="74597"/>
            </a:xfrm>
            <a:custGeom>
              <a:rect b="b" l="l" r="r" t="t"/>
              <a:pathLst>
                <a:path extrusionOk="0" h="2502" w="9360">
                  <a:moveTo>
                    <a:pt x="1" y="1"/>
                  </a:moveTo>
                  <a:lnTo>
                    <a:pt x="1" y="1263"/>
                  </a:lnTo>
                  <a:lnTo>
                    <a:pt x="1" y="2501"/>
                  </a:lnTo>
                  <a:lnTo>
                    <a:pt x="7978" y="2501"/>
                  </a:lnTo>
                  <a:cubicBezTo>
                    <a:pt x="8336" y="2501"/>
                    <a:pt x="8693" y="2358"/>
                    <a:pt x="8931" y="2096"/>
                  </a:cubicBezTo>
                  <a:cubicBezTo>
                    <a:pt x="9336" y="1644"/>
                    <a:pt x="9360" y="1001"/>
                    <a:pt x="9050" y="525"/>
                  </a:cubicBezTo>
                  <a:cubicBezTo>
                    <a:pt x="8764" y="191"/>
                    <a:pt x="8383" y="1"/>
                    <a:pt x="797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97"/>
            <p:cNvSpPr/>
            <p:nvPr/>
          </p:nvSpPr>
          <p:spPr>
            <a:xfrm>
              <a:off x="3112478" y="2588229"/>
              <a:ext cx="279068" cy="74597"/>
            </a:xfrm>
            <a:custGeom>
              <a:rect b="b" l="l" r="r" t="t"/>
              <a:pathLst>
                <a:path extrusionOk="0" h="2502" w="9360">
                  <a:moveTo>
                    <a:pt x="1" y="1"/>
                  </a:moveTo>
                  <a:lnTo>
                    <a:pt x="1" y="1239"/>
                  </a:lnTo>
                  <a:lnTo>
                    <a:pt x="1" y="2501"/>
                  </a:lnTo>
                  <a:lnTo>
                    <a:pt x="7978" y="2501"/>
                  </a:lnTo>
                  <a:cubicBezTo>
                    <a:pt x="8360" y="2501"/>
                    <a:pt x="8717" y="2335"/>
                    <a:pt x="8955" y="2049"/>
                  </a:cubicBezTo>
                  <a:cubicBezTo>
                    <a:pt x="9360" y="1573"/>
                    <a:pt x="9360" y="882"/>
                    <a:pt x="8955" y="406"/>
                  </a:cubicBezTo>
                  <a:cubicBezTo>
                    <a:pt x="8693" y="144"/>
                    <a:pt x="8336" y="1"/>
                    <a:pt x="797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97"/>
            <p:cNvSpPr/>
            <p:nvPr/>
          </p:nvSpPr>
          <p:spPr>
            <a:xfrm>
              <a:off x="3112478" y="2464705"/>
              <a:ext cx="279068" cy="74567"/>
            </a:xfrm>
            <a:custGeom>
              <a:rect b="b" l="l" r="r" t="t"/>
              <a:pathLst>
                <a:path extrusionOk="0" h="2501" w="9360">
                  <a:moveTo>
                    <a:pt x="1" y="0"/>
                  </a:moveTo>
                  <a:lnTo>
                    <a:pt x="1" y="1239"/>
                  </a:lnTo>
                  <a:lnTo>
                    <a:pt x="1" y="2501"/>
                  </a:lnTo>
                  <a:lnTo>
                    <a:pt x="7978" y="2501"/>
                  </a:lnTo>
                  <a:cubicBezTo>
                    <a:pt x="8360" y="2501"/>
                    <a:pt x="8717" y="2358"/>
                    <a:pt x="8955" y="2048"/>
                  </a:cubicBezTo>
                  <a:cubicBezTo>
                    <a:pt x="9360" y="1572"/>
                    <a:pt x="9360" y="881"/>
                    <a:pt x="8955" y="405"/>
                  </a:cubicBezTo>
                  <a:cubicBezTo>
                    <a:pt x="8693" y="143"/>
                    <a:pt x="8336" y="0"/>
                    <a:pt x="7978"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97"/>
            <p:cNvSpPr/>
            <p:nvPr/>
          </p:nvSpPr>
          <p:spPr>
            <a:xfrm>
              <a:off x="3334722" y="2711069"/>
              <a:ext cx="53279" cy="74597"/>
            </a:xfrm>
            <a:custGeom>
              <a:rect b="b" l="l" r="r" t="t"/>
              <a:pathLst>
                <a:path extrusionOk="0" h="2502" w="1787">
                  <a:moveTo>
                    <a:pt x="1" y="1"/>
                  </a:moveTo>
                  <a:cubicBezTo>
                    <a:pt x="215" y="1"/>
                    <a:pt x="429" y="72"/>
                    <a:pt x="596" y="167"/>
                  </a:cubicBezTo>
                  <a:cubicBezTo>
                    <a:pt x="786" y="239"/>
                    <a:pt x="929" y="358"/>
                    <a:pt x="1048" y="548"/>
                  </a:cubicBezTo>
                  <a:cubicBezTo>
                    <a:pt x="1191" y="763"/>
                    <a:pt x="1287" y="1025"/>
                    <a:pt x="1287" y="1263"/>
                  </a:cubicBezTo>
                  <a:cubicBezTo>
                    <a:pt x="1287" y="1501"/>
                    <a:pt x="1191" y="1763"/>
                    <a:pt x="1048" y="1977"/>
                  </a:cubicBezTo>
                  <a:cubicBezTo>
                    <a:pt x="810" y="2311"/>
                    <a:pt x="429" y="2501"/>
                    <a:pt x="1" y="2501"/>
                  </a:cubicBezTo>
                  <a:lnTo>
                    <a:pt x="524" y="2501"/>
                  </a:lnTo>
                  <a:cubicBezTo>
                    <a:pt x="929" y="2501"/>
                    <a:pt x="1310" y="2311"/>
                    <a:pt x="1549" y="1977"/>
                  </a:cubicBezTo>
                  <a:cubicBezTo>
                    <a:pt x="1715" y="1763"/>
                    <a:pt x="1787" y="1525"/>
                    <a:pt x="1787" y="1263"/>
                  </a:cubicBezTo>
                  <a:cubicBezTo>
                    <a:pt x="1787" y="1025"/>
                    <a:pt x="1739" y="763"/>
                    <a:pt x="1549" y="548"/>
                  </a:cubicBezTo>
                  <a:cubicBezTo>
                    <a:pt x="1429" y="406"/>
                    <a:pt x="1287" y="239"/>
                    <a:pt x="1120" y="167"/>
                  </a:cubicBezTo>
                  <a:cubicBezTo>
                    <a:pt x="929" y="72"/>
                    <a:pt x="715" y="1"/>
                    <a:pt x="52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97"/>
            <p:cNvSpPr/>
            <p:nvPr/>
          </p:nvSpPr>
          <p:spPr>
            <a:xfrm>
              <a:off x="3334722" y="2588945"/>
              <a:ext cx="53279" cy="74597"/>
            </a:xfrm>
            <a:custGeom>
              <a:rect b="b" l="l" r="r" t="t"/>
              <a:pathLst>
                <a:path extrusionOk="0" h="2502" w="1787">
                  <a:moveTo>
                    <a:pt x="1" y="1"/>
                  </a:moveTo>
                  <a:cubicBezTo>
                    <a:pt x="215" y="1"/>
                    <a:pt x="429" y="48"/>
                    <a:pt x="596" y="144"/>
                  </a:cubicBezTo>
                  <a:cubicBezTo>
                    <a:pt x="786" y="239"/>
                    <a:pt x="929" y="358"/>
                    <a:pt x="1048" y="525"/>
                  </a:cubicBezTo>
                  <a:cubicBezTo>
                    <a:pt x="1191" y="739"/>
                    <a:pt x="1287" y="1001"/>
                    <a:pt x="1287" y="1239"/>
                  </a:cubicBezTo>
                  <a:cubicBezTo>
                    <a:pt x="1287" y="1477"/>
                    <a:pt x="1191" y="1739"/>
                    <a:pt x="1048" y="1953"/>
                  </a:cubicBezTo>
                  <a:cubicBezTo>
                    <a:pt x="810" y="2287"/>
                    <a:pt x="429" y="2501"/>
                    <a:pt x="1" y="2501"/>
                  </a:cubicBezTo>
                  <a:lnTo>
                    <a:pt x="524" y="2501"/>
                  </a:lnTo>
                  <a:cubicBezTo>
                    <a:pt x="929" y="2501"/>
                    <a:pt x="1310" y="2287"/>
                    <a:pt x="1549" y="1953"/>
                  </a:cubicBezTo>
                  <a:cubicBezTo>
                    <a:pt x="1715" y="1763"/>
                    <a:pt x="1787" y="1525"/>
                    <a:pt x="1787" y="1239"/>
                  </a:cubicBezTo>
                  <a:cubicBezTo>
                    <a:pt x="1787" y="977"/>
                    <a:pt x="1739" y="715"/>
                    <a:pt x="1549" y="525"/>
                  </a:cubicBezTo>
                  <a:cubicBezTo>
                    <a:pt x="1429" y="382"/>
                    <a:pt x="1287" y="239"/>
                    <a:pt x="1120" y="144"/>
                  </a:cubicBezTo>
                  <a:cubicBezTo>
                    <a:pt x="929" y="48"/>
                    <a:pt x="715" y="1"/>
                    <a:pt x="5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97"/>
            <p:cNvSpPr/>
            <p:nvPr/>
          </p:nvSpPr>
          <p:spPr>
            <a:xfrm>
              <a:off x="3334722" y="2464705"/>
              <a:ext cx="53279" cy="74567"/>
            </a:xfrm>
            <a:custGeom>
              <a:rect b="b" l="l" r="r" t="t"/>
              <a:pathLst>
                <a:path extrusionOk="0" h="2501" w="1787">
                  <a:moveTo>
                    <a:pt x="1" y="0"/>
                  </a:moveTo>
                  <a:cubicBezTo>
                    <a:pt x="215" y="0"/>
                    <a:pt x="429" y="48"/>
                    <a:pt x="596" y="143"/>
                  </a:cubicBezTo>
                  <a:cubicBezTo>
                    <a:pt x="786" y="238"/>
                    <a:pt x="929" y="357"/>
                    <a:pt x="1048" y="524"/>
                  </a:cubicBezTo>
                  <a:cubicBezTo>
                    <a:pt x="1191" y="738"/>
                    <a:pt x="1287" y="1000"/>
                    <a:pt x="1287" y="1239"/>
                  </a:cubicBezTo>
                  <a:cubicBezTo>
                    <a:pt x="1287" y="1477"/>
                    <a:pt x="1191" y="1739"/>
                    <a:pt x="1048" y="1953"/>
                  </a:cubicBezTo>
                  <a:cubicBezTo>
                    <a:pt x="810" y="2286"/>
                    <a:pt x="429" y="2501"/>
                    <a:pt x="1" y="2501"/>
                  </a:cubicBezTo>
                  <a:lnTo>
                    <a:pt x="524" y="2501"/>
                  </a:lnTo>
                  <a:cubicBezTo>
                    <a:pt x="929" y="2501"/>
                    <a:pt x="1310" y="2286"/>
                    <a:pt x="1549" y="1953"/>
                  </a:cubicBezTo>
                  <a:cubicBezTo>
                    <a:pt x="1715" y="1762"/>
                    <a:pt x="1787" y="1524"/>
                    <a:pt x="1787" y="1239"/>
                  </a:cubicBezTo>
                  <a:cubicBezTo>
                    <a:pt x="1787" y="1000"/>
                    <a:pt x="1739" y="738"/>
                    <a:pt x="1549" y="524"/>
                  </a:cubicBezTo>
                  <a:cubicBezTo>
                    <a:pt x="1429" y="381"/>
                    <a:pt x="1287" y="238"/>
                    <a:pt x="1120" y="143"/>
                  </a:cubicBezTo>
                  <a:cubicBezTo>
                    <a:pt x="929" y="48"/>
                    <a:pt x="715" y="0"/>
                    <a:pt x="524"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97"/>
            <p:cNvSpPr/>
            <p:nvPr/>
          </p:nvSpPr>
          <p:spPr>
            <a:xfrm>
              <a:off x="3052847" y="2453345"/>
              <a:ext cx="97286" cy="97286"/>
            </a:xfrm>
            <a:custGeom>
              <a:rect b="b" l="l" r="r" t="t"/>
              <a:pathLst>
                <a:path extrusionOk="0" h="3263" w="3263">
                  <a:moveTo>
                    <a:pt x="1643" y="0"/>
                  </a:moveTo>
                  <a:cubicBezTo>
                    <a:pt x="738" y="0"/>
                    <a:pt x="0" y="715"/>
                    <a:pt x="0" y="1620"/>
                  </a:cubicBezTo>
                  <a:cubicBezTo>
                    <a:pt x="0" y="2524"/>
                    <a:pt x="738" y="3263"/>
                    <a:pt x="1643" y="3263"/>
                  </a:cubicBezTo>
                  <a:cubicBezTo>
                    <a:pt x="2525" y="3263"/>
                    <a:pt x="3263" y="2524"/>
                    <a:pt x="3263" y="1620"/>
                  </a:cubicBezTo>
                  <a:cubicBezTo>
                    <a:pt x="3263" y="715"/>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97"/>
            <p:cNvSpPr/>
            <p:nvPr/>
          </p:nvSpPr>
          <p:spPr>
            <a:xfrm>
              <a:off x="3074851" y="2454746"/>
              <a:ext cx="74567" cy="95885"/>
            </a:xfrm>
            <a:custGeom>
              <a:rect b="b" l="l" r="r" t="t"/>
              <a:pathLst>
                <a:path extrusionOk="0" h="3216" w="2501">
                  <a:moveTo>
                    <a:pt x="1334" y="1"/>
                  </a:moveTo>
                  <a:lnTo>
                    <a:pt x="1334" y="1"/>
                  </a:lnTo>
                  <a:cubicBezTo>
                    <a:pt x="1787" y="310"/>
                    <a:pt x="2096" y="810"/>
                    <a:pt x="2096" y="1382"/>
                  </a:cubicBezTo>
                  <a:cubicBezTo>
                    <a:pt x="2096" y="2287"/>
                    <a:pt x="1334" y="3001"/>
                    <a:pt x="453" y="3001"/>
                  </a:cubicBezTo>
                  <a:cubicBezTo>
                    <a:pt x="310" y="3001"/>
                    <a:pt x="143" y="2978"/>
                    <a:pt x="0" y="2954"/>
                  </a:cubicBezTo>
                  <a:lnTo>
                    <a:pt x="0" y="2954"/>
                  </a:lnTo>
                  <a:cubicBezTo>
                    <a:pt x="239" y="3120"/>
                    <a:pt x="548" y="3216"/>
                    <a:pt x="858" y="3216"/>
                  </a:cubicBezTo>
                  <a:cubicBezTo>
                    <a:pt x="1787" y="3216"/>
                    <a:pt x="2501" y="2477"/>
                    <a:pt x="2501" y="1573"/>
                  </a:cubicBezTo>
                  <a:cubicBezTo>
                    <a:pt x="2501" y="834"/>
                    <a:pt x="2001" y="215"/>
                    <a:pt x="1334"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97"/>
            <p:cNvSpPr/>
            <p:nvPr/>
          </p:nvSpPr>
          <p:spPr>
            <a:xfrm>
              <a:off x="3052847" y="2576184"/>
              <a:ext cx="97286" cy="98002"/>
            </a:xfrm>
            <a:custGeom>
              <a:rect b="b" l="l" r="r" t="t"/>
              <a:pathLst>
                <a:path extrusionOk="0" h="3287" w="3263">
                  <a:moveTo>
                    <a:pt x="1643" y="0"/>
                  </a:moveTo>
                  <a:cubicBezTo>
                    <a:pt x="738" y="0"/>
                    <a:pt x="0" y="738"/>
                    <a:pt x="0" y="1643"/>
                  </a:cubicBezTo>
                  <a:cubicBezTo>
                    <a:pt x="0" y="2548"/>
                    <a:pt x="738" y="3286"/>
                    <a:pt x="1643" y="3286"/>
                  </a:cubicBezTo>
                  <a:cubicBezTo>
                    <a:pt x="2525" y="3286"/>
                    <a:pt x="3263" y="2548"/>
                    <a:pt x="3263" y="1643"/>
                  </a:cubicBezTo>
                  <a:cubicBezTo>
                    <a:pt x="3263" y="738"/>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97"/>
            <p:cNvSpPr/>
            <p:nvPr/>
          </p:nvSpPr>
          <p:spPr>
            <a:xfrm>
              <a:off x="3074851" y="2578301"/>
              <a:ext cx="74567" cy="95885"/>
            </a:xfrm>
            <a:custGeom>
              <a:rect b="b" l="l" r="r" t="t"/>
              <a:pathLst>
                <a:path extrusionOk="0" h="3216" w="2501">
                  <a:moveTo>
                    <a:pt x="1334" y="0"/>
                  </a:moveTo>
                  <a:lnTo>
                    <a:pt x="1334" y="0"/>
                  </a:lnTo>
                  <a:cubicBezTo>
                    <a:pt x="1787" y="286"/>
                    <a:pt x="2096" y="810"/>
                    <a:pt x="2096" y="1358"/>
                  </a:cubicBezTo>
                  <a:cubicBezTo>
                    <a:pt x="2096" y="2287"/>
                    <a:pt x="1334" y="3001"/>
                    <a:pt x="453" y="3001"/>
                  </a:cubicBezTo>
                  <a:cubicBezTo>
                    <a:pt x="310" y="3001"/>
                    <a:pt x="143" y="2977"/>
                    <a:pt x="0" y="2953"/>
                  </a:cubicBezTo>
                  <a:lnTo>
                    <a:pt x="0" y="2953"/>
                  </a:lnTo>
                  <a:cubicBezTo>
                    <a:pt x="239" y="3120"/>
                    <a:pt x="548" y="3215"/>
                    <a:pt x="858" y="3215"/>
                  </a:cubicBezTo>
                  <a:cubicBezTo>
                    <a:pt x="1787" y="3215"/>
                    <a:pt x="2501" y="2477"/>
                    <a:pt x="2501" y="1572"/>
                  </a:cubicBezTo>
                  <a:cubicBezTo>
                    <a:pt x="2501" y="834"/>
                    <a:pt x="2001" y="215"/>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97"/>
            <p:cNvSpPr/>
            <p:nvPr/>
          </p:nvSpPr>
          <p:spPr>
            <a:xfrm>
              <a:off x="3052847" y="2699709"/>
              <a:ext cx="97286" cy="98032"/>
            </a:xfrm>
            <a:custGeom>
              <a:rect b="b" l="l" r="r" t="t"/>
              <a:pathLst>
                <a:path extrusionOk="0" h="3288" w="3263">
                  <a:moveTo>
                    <a:pt x="1643" y="1"/>
                  </a:moveTo>
                  <a:cubicBezTo>
                    <a:pt x="738" y="1"/>
                    <a:pt x="0" y="739"/>
                    <a:pt x="0" y="1644"/>
                  </a:cubicBezTo>
                  <a:cubicBezTo>
                    <a:pt x="0" y="2549"/>
                    <a:pt x="738" y="3287"/>
                    <a:pt x="1643" y="3287"/>
                  </a:cubicBezTo>
                  <a:cubicBezTo>
                    <a:pt x="2525" y="3287"/>
                    <a:pt x="3263" y="2549"/>
                    <a:pt x="3263" y="1644"/>
                  </a:cubicBezTo>
                  <a:cubicBezTo>
                    <a:pt x="3263" y="739"/>
                    <a:pt x="2525" y="1"/>
                    <a:pt x="1643"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97"/>
            <p:cNvSpPr/>
            <p:nvPr/>
          </p:nvSpPr>
          <p:spPr>
            <a:xfrm>
              <a:off x="3074851" y="2701856"/>
              <a:ext cx="74567" cy="95885"/>
            </a:xfrm>
            <a:custGeom>
              <a:rect b="b" l="l" r="r" t="t"/>
              <a:pathLst>
                <a:path extrusionOk="0" h="3216" w="2501">
                  <a:moveTo>
                    <a:pt x="1334" y="0"/>
                  </a:moveTo>
                  <a:lnTo>
                    <a:pt x="1334" y="0"/>
                  </a:lnTo>
                  <a:cubicBezTo>
                    <a:pt x="1787" y="286"/>
                    <a:pt x="2096" y="786"/>
                    <a:pt x="2096" y="1358"/>
                  </a:cubicBezTo>
                  <a:cubicBezTo>
                    <a:pt x="2096" y="2286"/>
                    <a:pt x="1334" y="3001"/>
                    <a:pt x="453" y="3001"/>
                  </a:cubicBezTo>
                  <a:cubicBezTo>
                    <a:pt x="310" y="3001"/>
                    <a:pt x="143" y="2977"/>
                    <a:pt x="0" y="2929"/>
                  </a:cubicBezTo>
                  <a:lnTo>
                    <a:pt x="0" y="2929"/>
                  </a:lnTo>
                  <a:cubicBezTo>
                    <a:pt x="239" y="3120"/>
                    <a:pt x="548" y="3215"/>
                    <a:pt x="858" y="3215"/>
                  </a:cubicBezTo>
                  <a:cubicBezTo>
                    <a:pt x="1787" y="3215"/>
                    <a:pt x="2501" y="2453"/>
                    <a:pt x="2501" y="1572"/>
                  </a:cubicBezTo>
                  <a:cubicBezTo>
                    <a:pt x="2501" y="834"/>
                    <a:pt x="2001" y="191"/>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97"/>
            <p:cNvSpPr/>
            <p:nvPr/>
          </p:nvSpPr>
          <p:spPr>
            <a:xfrm>
              <a:off x="3184900" y="2485993"/>
              <a:ext cx="167590" cy="10674"/>
            </a:xfrm>
            <a:custGeom>
              <a:rect b="b" l="l" r="r" t="t"/>
              <a:pathLst>
                <a:path extrusionOk="0" h="358" w="5621">
                  <a:moveTo>
                    <a:pt x="191" y="1"/>
                  </a:moveTo>
                  <a:cubicBezTo>
                    <a:pt x="96" y="1"/>
                    <a:pt x="1" y="48"/>
                    <a:pt x="1" y="143"/>
                  </a:cubicBezTo>
                  <a:cubicBezTo>
                    <a:pt x="1" y="263"/>
                    <a:pt x="96" y="358"/>
                    <a:pt x="191" y="358"/>
                  </a:cubicBezTo>
                  <a:lnTo>
                    <a:pt x="5454" y="358"/>
                  </a:lnTo>
                  <a:cubicBezTo>
                    <a:pt x="5549" y="358"/>
                    <a:pt x="5621" y="286"/>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97"/>
            <p:cNvSpPr/>
            <p:nvPr/>
          </p:nvSpPr>
          <p:spPr>
            <a:xfrm>
              <a:off x="3184900" y="2507996"/>
              <a:ext cx="167590" cy="10704"/>
            </a:xfrm>
            <a:custGeom>
              <a:rect b="b" l="l" r="r" t="t"/>
              <a:pathLst>
                <a:path extrusionOk="0" h="359" w="5621">
                  <a:moveTo>
                    <a:pt x="191" y="1"/>
                  </a:moveTo>
                  <a:cubicBezTo>
                    <a:pt x="96" y="1"/>
                    <a:pt x="1" y="72"/>
                    <a:pt x="1" y="144"/>
                  </a:cubicBezTo>
                  <a:cubicBezTo>
                    <a:pt x="1" y="239"/>
                    <a:pt x="96" y="358"/>
                    <a:pt x="191" y="358"/>
                  </a:cubicBezTo>
                  <a:lnTo>
                    <a:pt x="5454" y="358"/>
                  </a:lnTo>
                  <a:cubicBezTo>
                    <a:pt x="5549" y="358"/>
                    <a:pt x="5621" y="287"/>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97"/>
            <p:cNvSpPr/>
            <p:nvPr/>
          </p:nvSpPr>
          <p:spPr>
            <a:xfrm>
              <a:off x="3045752" y="2448276"/>
              <a:ext cx="351489" cy="108050"/>
            </a:xfrm>
            <a:custGeom>
              <a:rect b="b" l="l" r="r" t="t"/>
              <a:pathLst>
                <a:path extrusionOk="0" h="3624" w="11789">
                  <a:moveTo>
                    <a:pt x="1881" y="361"/>
                  </a:moveTo>
                  <a:cubicBezTo>
                    <a:pt x="2667" y="361"/>
                    <a:pt x="3334" y="1027"/>
                    <a:pt x="3334" y="1837"/>
                  </a:cubicBezTo>
                  <a:cubicBezTo>
                    <a:pt x="3334" y="2623"/>
                    <a:pt x="2667" y="3290"/>
                    <a:pt x="1881" y="3290"/>
                  </a:cubicBezTo>
                  <a:cubicBezTo>
                    <a:pt x="1072" y="3290"/>
                    <a:pt x="405" y="2623"/>
                    <a:pt x="405" y="1837"/>
                  </a:cubicBezTo>
                  <a:cubicBezTo>
                    <a:pt x="405" y="1027"/>
                    <a:pt x="1072" y="361"/>
                    <a:pt x="1881" y="361"/>
                  </a:cubicBezTo>
                  <a:close/>
                  <a:moveTo>
                    <a:pt x="1884" y="1"/>
                  </a:moveTo>
                  <a:cubicBezTo>
                    <a:pt x="1851" y="1"/>
                    <a:pt x="1819" y="2"/>
                    <a:pt x="1786" y="3"/>
                  </a:cubicBezTo>
                  <a:cubicBezTo>
                    <a:pt x="857" y="27"/>
                    <a:pt x="119" y="789"/>
                    <a:pt x="48" y="1694"/>
                  </a:cubicBezTo>
                  <a:cubicBezTo>
                    <a:pt x="0" y="2742"/>
                    <a:pt x="834" y="3623"/>
                    <a:pt x="1834" y="3623"/>
                  </a:cubicBezTo>
                  <a:cubicBezTo>
                    <a:pt x="2262" y="3623"/>
                    <a:pt x="2620" y="3457"/>
                    <a:pt x="2905" y="3266"/>
                  </a:cubicBezTo>
                  <a:lnTo>
                    <a:pt x="8240" y="3266"/>
                  </a:lnTo>
                  <a:cubicBezTo>
                    <a:pt x="8335" y="3266"/>
                    <a:pt x="8430" y="3195"/>
                    <a:pt x="8430" y="3099"/>
                  </a:cubicBezTo>
                  <a:cubicBezTo>
                    <a:pt x="8430" y="2980"/>
                    <a:pt x="8359" y="2885"/>
                    <a:pt x="8240" y="2885"/>
                  </a:cubicBezTo>
                  <a:lnTo>
                    <a:pt x="3263" y="2885"/>
                  </a:lnTo>
                  <a:cubicBezTo>
                    <a:pt x="3501" y="2599"/>
                    <a:pt x="3620" y="2218"/>
                    <a:pt x="3620" y="1790"/>
                  </a:cubicBezTo>
                  <a:cubicBezTo>
                    <a:pt x="3620" y="1385"/>
                    <a:pt x="3477" y="1027"/>
                    <a:pt x="3263" y="694"/>
                  </a:cubicBezTo>
                  <a:lnTo>
                    <a:pt x="10216" y="694"/>
                  </a:lnTo>
                  <a:cubicBezTo>
                    <a:pt x="10574" y="694"/>
                    <a:pt x="10883" y="861"/>
                    <a:pt x="11098" y="1170"/>
                  </a:cubicBezTo>
                  <a:cubicBezTo>
                    <a:pt x="11360" y="1551"/>
                    <a:pt x="11360" y="2028"/>
                    <a:pt x="11098" y="2409"/>
                  </a:cubicBezTo>
                  <a:cubicBezTo>
                    <a:pt x="10883" y="2718"/>
                    <a:pt x="10574" y="2885"/>
                    <a:pt x="10216" y="2885"/>
                  </a:cubicBezTo>
                  <a:lnTo>
                    <a:pt x="9073" y="2885"/>
                  </a:lnTo>
                  <a:cubicBezTo>
                    <a:pt x="8978" y="2885"/>
                    <a:pt x="8907" y="2956"/>
                    <a:pt x="8907" y="3052"/>
                  </a:cubicBezTo>
                  <a:cubicBezTo>
                    <a:pt x="8907" y="3171"/>
                    <a:pt x="8954" y="3266"/>
                    <a:pt x="9073" y="3266"/>
                  </a:cubicBezTo>
                  <a:lnTo>
                    <a:pt x="10240" y="3266"/>
                  </a:lnTo>
                  <a:cubicBezTo>
                    <a:pt x="10717" y="3266"/>
                    <a:pt x="11121" y="3028"/>
                    <a:pt x="11431" y="2623"/>
                  </a:cubicBezTo>
                  <a:cubicBezTo>
                    <a:pt x="11788" y="2123"/>
                    <a:pt x="11788" y="1480"/>
                    <a:pt x="11431" y="1004"/>
                  </a:cubicBezTo>
                  <a:cubicBezTo>
                    <a:pt x="11169" y="599"/>
                    <a:pt x="10717" y="361"/>
                    <a:pt x="10240" y="361"/>
                  </a:cubicBezTo>
                  <a:lnTo>
                    <a:pt x="2953" y="361"/>
                  </a:lnTo>
                  <a:cubicBezTo>
                    <a:pt x="2644" y="140"/>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97"/>
            <p:cNvSpPr/>
            <p:nvPr/>
          </p:nvSpPr>
          <p:spPr>
            <a:xfrm>
              <a:off x="3079115" y="2475349"/>
              <a:ext cx="42635" cy="50626"/>
            </a:xfrm>
            <a:custGeom>
              <a:rect b="b" l="l" r="r" t="t"/>
              <a:pathLst>
                <a:path extrusionOk="0" h="1698" w="1430">
                  <a:moveTo>
                    <a:pt x="762" y="596"/>
                  </a:moveTo>
                  <a:lnTo>
                    <a:pt x="905" y="1001"/>
                  </a:lnTo>
                  <a:lnTo>
                    <a:pt x="572" y="1001"/>
                  </a:lnTo>
                  <a:lnTo>
                    <a:pt x="762" y="596"/>
                  </a:lnTo>
                  <a:close/>
                  <a:moveTo>
                    <a:pt x="715" y="0"/>
                  </a:moveTo>
                  <a:cubicBezTo>
                    <a:pt x="643" y="0"/>
                    <a:pt x="572" y="48"/>
                    <a:pt x="548" y="119"/>
                  </a:cubicBezTo>
                  <a:lnTo>
                    <a:pt x="48" y="1453"/>
                  </a:lnTo>
                  <a:cubicBezTo>
                    <a:pt x="0" y="1548"/>
                    <a:pt x="48" y="1667"/>
                    <a:pt x="119" y="1691"/>
                  </a:cubicBezTo>
                  <a:lnTo>
                    <a:pt x="191" y="1691"/>
                  </a:lnTo>
                  <a:cubicBezTo>
                    <a:pt x="238" y="1691"/>
                    <a:pt x="334" y="1667"/>
                    <a:pt x="334" y="1572"/>
                  </a:cubicBezTo>
                  <a:lnTo>
                    <a:pt x="429" y="1358"/>
                  </a:lnTo>
                  <a:lnTo>
                    <a:pt x="1001" y="1358"/>
                  </a:lnTo>
                  <a:lnTo>
                    <a:pt x="1072" y="1572"/>
                  </a:lnTo>
                  <a:cubicBezTo>
                    <a:pt x="1111" y="1651"/>
                    <a:pt x="1167" y="1697"/>
                    <a:pt x="1239" y="1697"/>
                  </a:cubicBezTo>
                  <a:cubicBezTo>
                    <a:pt x="1254" y="1697"/>
                    <a:pt x="1270" y="1695"/>
                    <a:pt x="1286" y="1691"/>
                  </a:cubicBezTo>
                  <a:cubicBezTo>
                    <a:pt x="1382" y="1667"/>
                    <a:pt x="1429" y="1572"/>
                    <a:pt x="1405" y="1453"/>
                  </a:cubicBezTo>
                  <a:lnTo>
                    <a:pt x="905" y="119"/>
                  </a:lnTo>
                  <a:cubicBezTo>
                    <a:pt x="881" y="24"/>
                    <a:pt x="78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97"/>
            <p:cNvSpPr/>
            <p:nvPr/>
          </p:nvSpPr>
          <p:spPr>
            <a:xfrm>
              <a:off x="3185615" y="2608116"/>
              <a:ext cx="168306" cy="10674"/>
            </a:xfrm>
            <a:custGeom>
              <a:rect b="b" l="l" r="r" t="t"/>
              <a:pathLst>
                <a:path extrusionOk="0" h="358" w="5645">
                  <a:moveTo>
                    <a:pt x="191" y="1"/>
                  </a:moveTo>
                  <a:cubicBezTo>
                    <a:pt x="96" y="1"/>
                    <a:pt x="1" y="72"/>
                    <a:pt x="1" y="167"/>
                  </a:cubicBezTo>
                  <a:cubicBezTo>
                    <a:pt x="1" y="286"/>
                    <a:pt x="72" y="358"/>
                    <a:pt x="191" y="358"/>
                  </a:cubicBezTo>
                  <a:lnTo>
                    <a:pt x="5454" y="358"/>
                  </a:lnTo>
                  <a:cubicBezTo>
                    <a:pt x="5549" y="358"/>
                    <a:pt x="5621" y="310"/>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97"/>
            <p:cNvSpPr/>
            <p:nvPr/>
          </p:nvSpPr>
          <p:spPr>
            <a:xfrm>
              <a:off x="3185615" y="2631551"/>
              <a:ext cx="168306" cy="10674"/>
            </a:xfrm>
            <a:custGeom>
              <a:rect b="b" l="l" r="r" t="t"/>
              <a:pathLst>
                <a:path extrusionOk="0" h="358" w="5645">
                  <a:moveTo>
                    <a:pt x="191" y="1"/>
                  </a:moveTo>
                  <a:cubicBezTo>
                    <a:pt x="96" y="1"/>
                    <a:pt x="1" y="48"/>
                    <a:pt x="1" y="143"/>
                  </a:cubicBezTo>
                  <a:cubicBezTo>
                    <a:pt x="1" y="262"/>
                    <a:pt x="72" y="358"/>
                    <a:pt x="191" y="358"/>
                  </a:cubicBezTo>
                  <a:lnTo>
                    <a:pt x="5454" y="358"/>
                  </a:lnTo>
                  <a:cubicBezTo>
                    <a:pt x="5549" y="358"/>
                    <a:pt x="5621" y="286"/>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97"/>
            <p:cNvSpPr/>
            <p:nvPr/>
          </p:nvSpPr>
          <p:spPr>
            <a:xfrm>
              <a:off x="3045752" y="2571831"/>
              <a:ext cx="350773" cy="107334"/>
            </a:xfrm>
            <a:custGeom>
              <a:rect b="b" l="l" r="r" t="t"/>
              <a:pathLst>
                <a:path extrusionOk="0" h="3600" w="11765">
                  <a:moveTo>
                    <a:pt x="10240" y="694"/>
                  </a:moveTo>
                  <a:cubicBezTo>
                    <a:pt x="10598" y="694"/>
                    <a:pt x="10931" y="860"/>
                    <a:pt x="11121" y="1170"/>
                  </a:cubicBezTo>
                  <a:cubicBezTo>
                    <a:pt x="11360" y="1551"/>
                    <a:pt x="11360" y="2051"/>
                    <a:pt x="11121" y="2408"/>
                  </a:cubicBezTo>
                  <a:cubicBezTo>
                    <a:pt x="10931" y="2718"/>
                    <a:pt x="10598" y="2885"/>
                    <a:pt x="10240" y="2885"/>
                  </a:cubicBezTo>
                  <a:lnTo>
                    <a:pt x="3310" y="2885"/>
                  </a:lnTo>
                  <a:cubicBezTo>
                    <a:pt x="3548" y="2599"/>
                    <a:pt x="3668" y="2218"/>
                    <a:pt x="3668" y="1789"/>
                  </a:cubicBezTo>
                  <a:cubicBezTo>
                    <a:pt x="3668" y="1384"/>
                    <a:pt x="3501" y="1027"/>
                    <a:pt x="3310" y="694"/>
                  </a:cubicBezTo>
                  <a:close/>
                  <a:moveTo>
                    <a:pt x="1881" y="337"/>
                  </a:moveTo>
                  <a:cubicBezTo>
                    <a:pt x="2667" y="337"/>
                    <a:pt x="3334" y="980"/>
                    <a:pt x="3334" y="1789"/>
                  </a:cubicBezTo>
                  <a:cubicBezTo>
                    <a:pt x="3286" y="2599"/>
                    <a:pt x="2643" y="3242"/>
                    <a:pt x="1881" y="3242"/>
                  </a:cubicBezTo>
                  <a:cubicBezTo>
                    <a:pt x="1072" y="3242"/>
                    <a:pt x="405" y="2599"/>
                    <a:pt x="405" y="1789"/>
                  </a:cubicBezTo>
                  <a:cubicBezTo>
                    <a:pt x="405" y="980"/>
                    <a:pt x="1072" y="337"/>
                    <a:pt x="1881" y="337"/>
                  </a:cubicBezTo>
                  <a:close/>
                  <a:moveTo>
                    <a:pt x="1884" y="1"/>
                  </a:moveTo>
                  <a:cubicBezTo>
                    <a:pt x="1851" y="1"/>
                    <a:pt x="1819" y="1"/>
                    <a:pt x="1786" y="3"/>
                  </a:cubicBezTo>
                  <a:cubicBezTo>
                    <a:pt x="857" y="27"/>
                    <a:pt x="119" y="789"/>
                    <a:pt x="48" y="1694"/>
                  </a:cubicBezTo>
                  <a:cubicBezTo>
                    <a:pt x="0" y="2742"/>
                    <a:pt x="834" y="3599"/>
                    <a:pt x="1834" y="3599"/>
                  </a:cubicBezTo>
                  <a:cubicBezTo>
                    <a:pt x="2262" y="3599"/>
                    <a:pt x="2620" y="3456"/>
                    <a:pt x="2905" y="3242"/>
                  </a:cubicBezTo>
                  <a:lnTo>
                    <a:pt x="10216" y="3242"/>
                  </a:lnTo>
                  <a:cubicBezTo>
                    <a:pt x="10669" y="3242"/>
                    <a:pt x="11098" y="3004"/>
                    <a:pt x="11407" y="2623"/>
                  </a:cubicBezTo>
                  <a:cubicBezTo>
                    <a:pt x="11764" y="2123"/>
                    <a:pt x="11764" y="1456"/>
                    <a:pt x="11407" y="980"/>
                  </a:cubicBezTo>
                  <a:cubicBezTo>
                    <a:pt x="11121" y="598"/>
                    <a:pt x="10693" y="360"/>
                    <a:pt x="10240" y="360"/>
                  </a:cubicBezTo>
                  <a:lnTo>
                    <a:pt x="2953" y="360"/>
                  </a:lnTo>
                  <a:cubicBezTo>
                    <a:pt x="2644" y="139"/>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97"/>
            <p:cNvSpPr/>
            <p:nvPr/>
          </p:nvSpPr>
          <p:spPr>
            <a:xfrm>
              <a:off x="3084094" y="2600305"/>
              <a:ext cx="35510" cy="51878"/>
            </a:xfrm>
            <a:custGeom>
              <a:rect b="b" l="l" r="r" t="t"/>
              <a:pathLst>
                <a:path extrusionOk="0" h="1740" w="1191">
                  <a:moveTo>
                    <a:pt x="524" y="334"/>
                  </a:moveTo>
                  <a:cubicBezTo>
                    <a:pt x="595" y="334"/>
                    <a:pt x="643" y="358"/>
                    <a:pt x="667" y="453"/>
                  </a:cubicBezTo>
                  <a:cubicBezTo>
                    <a:pt x="714" y="548"/>
                    <a:pt x="619" y="620"/>
                    <a:pt x="524" y="620"/>
                  </a:cubicBezTo>
                  <a:lnTo>
                    <a:pt x="286" y="620"/>
                  </a:lnTo>
                  <a:lnTo>
                    <a:pt x="286" y="334"/>
                  </a:lnTo>
                  <a:close/>
                  <a:moveTo>
                    <a:pt x="619" y="953"/>
                  </a:moveTo>
                  <a:cubicBezTo>
                    <a:pt x="714" y="953"/>
                    <a:pt x="786" y="1025"/>
                    <a:pt x="834" y="1096"/>
                  </a:cubicBezTo>
                  <a:cubicBezTo>
                    <a:pt x="810" y="1263"/>
                    <a:pt x="738" y="1334"/>
                    <a:pt x="619" y="1334"/>
                  </a:cubicBezTo>
                  <a:lnTo>
                    <a:pt x="310" y="1334"/>
                  </a:lnTo>
                  <a:lnTo>
                    <a:pt x="310" y="953"/>
                  </a:lnTo>
                  <a:close/>
                  <a:moveTo>
                    <a:pt x="167" y="1"/>
                  </a:moveTo>
                  <a:cubicBezTo>
                    <a:pt x="71" y="1"/>
                    <a:pt x="0" y="96"/>
                    <a:pt x="0" y="191"/>
                  </a:cubicBezTo>
                  <a:lnTo>
                    <a:pt x="0" y="1549"/>
                  </a:lnTo>
                  <a:lnTo>
                    <a:pt x="0" y="1620"/>
                  </a:lnTo>
                  <a:cubicBezTo>
                    <a:pt x="24" y="1692"/>
                    <a:pt x="71" y="1739"/>
                    <a:pt x="167" y="1739"/>
                  </a:cubicBezTo>
                  <a:lnTo>
                    <a:pt x="643" y="1739"/>
                  </a:lnTo>
                  <a:cubicBezTo>
                    <a:pt x="953" y="1739"/>
                    <a:pt x="1191" y="1501"/>
                    <a:pt x="1191" y="1191"/>
                  </a:cubicBezTo>
                  <a:cubicBezTo>
                    <a:pt x="1143" y="977"/>
                    <a:pt x="1096" y="834"/>
                    <a:pt x="976" y="739"/>
                  </a:cubicBezTo>
                  <a:cubicBezTo>
                    <a:pt x="1024" y="668"/>
                    <a:pt x="1048" y="548"/>
                    <a:pt x="1024" y="382"/>
                  </a:cubicBezTo>
                  <a:cubicBezTo>
                    <a:pt x="1000" y="144"/>
                    <a:pt x="786"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97"/>
            <p:cNvSpPr/>
            <p:nvPr/>
          </p:nvSpPr>
          <p:spPr>
            <a:xfrm>
              <a:off x="3185615" y="2732387"/>
              <a:ext cx="168306" cy="10674"/>
            </a:xfrm>
            <a:custGeom>
              <a:rect b="b" l="l" r="r" t="t"/>
              <a:pathLst>
                <a:path extrusionOk="0" h="358" w="5645">
                  <a:moveTo>
                    <a:pt x="191" y="0"/>
                  </a:moveTo>
                  <a:cubicBezTo>
                    <a:pt x="96" y="0"/>
                    <a:pt x="1" y="72"/>
                    <a:pt x="1" y="167"/>
                  </a:cubicBezTo>
                  <a:cubicBezTo>
                    <a:pt x="1" y="286"/>
                    <a:pt x="72" y="357"/>
                    <a:pt x="191" y="357"/>
                  </a:cubicBezTo>
                  <a:lnTo>
                    <a:pt x="5454" y="357"/>
                  </a:lnTo>
                  <a:cubicBezTo>
                    <a:pt x="5549" y="357"/>
                    <a:pt x="5621" y="310"/>
                    <a:pt x="5621" y="215"/>
                  </a:cubicBezTo>
                  <a:cubicBezTo>
                    <a:pt x="5645" y="95"/>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97"/>
            <p:cNvSpPr/>
            <p:nvPr/>
          </p:nvSpPr>
          <p:spPr>
            <a:xfrm>
              <a:off x="3185615" y="2755106"/>
              <a:ext cx="168306" cy="10674"/>
            </a:xfrm>
            <a:custGeom>
              <a:rect b="b" l="l" r="r" t="t"/>
              <a:pathLst>
                <a:path extrusionOk="0" h="358" w="5645">
                  <a:moveTo>
                    <a:pt x="191" y="0"/>
                  </a:moveTo>
                  <a:cubicBezTo>
                    <a:pt x="96" y="0"/>
                    <a:pt x="1" y="48"/>
                    <a:pt x="1" y="143"/>
                  </a:cubicBezTo>
                  <a:cubicBezTo>
                    <a:pt x="1" y="262"/>
                    <a:pt x="72" y="357"/>
                    <a:pt x="191" y="357"/>
                  </a:cubicBezTo>
                  <a:lnTo>
                    <a:pt x="5454" y="357"/>
                  </a:lnTo>
                  <a:cubicBezTo>
                    <a:pt x="5549" y="357"/>
                    <a:pt x="5621" y="286"/>
                    <a:pt x="5621" y="191"/>
                  </a:cubicBezTo>
                  <a:cubicBezTo>
                    <a:pt x="5645" y="72"/>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97"/>
            <p:cNvSpPr/>
            <p:nvPr/>
          </p:nvSpPr>
          <p:spPr>
            <a:xfrm>
              <a:off x="3046437" y="2694044"/>
              <a:ext cx="351519" cy="107155"/>
            </a:xfrm>
            <a:custGeom>
              <a:rect b="b" l="l" r="r" t="t"/>
              <a:pathLst>
                <a:path extrusionOk="0" h="3594" w="11790">
                  <a:moveTo>
                    <a:pt x="10217" y="715"/>
                  </a:moveTo>
                  <a:cubicBezTo>
                    <a:pt x="10575" y="715"/>
                    <a:pt x="10908" y="905"/>
                    <a:pt x="11098" y="1191"/>
                  </a:cubicBezTo>
                  <a:cubicBezTo>
                    <a:pt x="11337" y="1572"/>
                    <a:pt x="11337" y="2072"/>
                    <a:pt x="11098" y="2453"/>
                  </a:cubicBezTo>
                  <a:cubicBezTo>
                    <a:pt x="10908" y="2763"/>
                    <a:pt x="10575" y="2929"/>
                    <a:pt x="10217" y="2929"/>
                  </a:cubicBezTo>
                  <a:lnTo>
                    <a:pt x="3287" y="2929"/>
                  </a:lnTo>
                  <a:cubicBezTo>
                    <a:pt x="3525" y="2644"/>
                    <a:pt x="3645" y="2239"/>
                    <a:pt x="3645" y="1834"/>
                  </a:cubicBezTo>
                  <a:cubicBezTo>
                    <a:pt x="3645" y="1405"/>
                    <a:pt x="3478" y="1048"/>
                    <a:pt x="3287" y="715"/>
                  </a:cubicBezTo>
                  <a:close/>
                  <a:moveTo>
                    <a:pt x="1858" y="0"/>
                  </a:moveTo>
                  <a:cubicBezTo>
                    <a:pt x="1573" y="0"/>
                    <a:pt x="1334" y="72"/>
                    <a:pt x="1096" y="191"/>
                  </a:cubicBezTo>
                  <a:cubicBezTo>
                    <a:pt x="1025" y="215"/>
                    <a:pt x="977" y="310"/>
                    <a:pt x="1025" y="405"/>
                  </a:cubicBezTo>
                  <a:cubicBezTo>
                    <a:pt x="1043" y="493"/>
                    <a:pt x="1113" y="542"/>
                    <a:pt x="1187" y="542"/>
                  </a:cubicBezTo>
                  <a:cubicBezTo>
                    <a:pt x="1212" y="542"/>
                    <a:pt x="1238" y="536"/>
                    <a:pt x="1263" y="524"/>
                  </a:cubicBezTo>
                  <a:cubicBezTo>
                    <a:pt x="1430" y="429"/>
                    <a:pt x="1644" y="381"/>
                    <a:pt x="1882" y="381"/>
                  </a:cubicBezTo>
                  <a:cubicBezTo>
                    <a:pt x="2716" y="381"/>
                    <a:pt x="3359" y="1048"/>
                    <a:pt x="3335" y="1882"/>
                  </a:cubicBezTo>
                  <a:cubicBezTo>
                    <a:pt x="3311" y="2644"/>
                    <a:pt x="2716" y="3239"/>
                    <a:pt x="1977" y="3263"/>
                  </a:cubicBezTo>
                  <a:cubicBezTo>
                    <a:pt x="1963" y="3263"/>
                    <a:pt x="1948" y="3263"/>
                    <a:pt x="1933" y="3263"/>
                  </a:cubicBezTo>
                  <a:cubicBezTo>
                    <a:pt x="1119" y="3263"/>
                    <a:pt x="453" y="2629"/>
                    <a:pt x="453" y="1810"/>
                  </a:cubicBezTo>
                  <a:cubicBezTo>
                    <a:pt x="453" y="1501"/>
                    <a:pt x="549" y="1215"/>
                    <a:pt x="715" y="977"/>
                  </a:cubicBezTo>
                  <a:cubicBezTo>
                    <a:pt x="787" y="905"/>
                    <a:pt x="787" y="786"/>
                    <a:pt x="692" y="738"/>
                  </a:cubicBezTo>
                  <a:cubicBezTo>
                    <a:pt x="647" y="705"/>
                    <a:pt x="598" y="688"/>
                    <a:pt x="553" y="688"/>
                  </a:cubicBezTo>
                  <a:cubicBezTo>
                    <a:pt x="501" y="688"/>
                    <a:pt x="455" y="711"/>
                    <a:pt x="430" y="762"/>
                  </a:cubicBezTo>
                  <a:cubicBezTo>
                    <a:pt x="120" y="1167"/>
                    <a:pt x="1" y="1691"/>
                    <a:pt x="120" y="2191"/>
                  </a:cubicBezTo>
                  <a:cubicBezTo>
                    <a:pt x="263" y="2882"/>
                    <a:pt x="811" y="3406"/>
                    <a:pt x="1454" y="3549"/>
                  </a:cubicBezTo>
                  <a:cubicBezTo>
                    <a:pt x="1600" y="3579"/>
                    <a:pt x="1745" y="3594"/>
                    <a:pt x="1886" y="3594"/>
                  </a:cubicBezTo>
                  <a:cubicBezTo>
                    <a:pt x="2295" y="3594"/>
                    <a:pt x="2671" y="3469"/>
                    <a:pt x="2954" y="3239"/>
                  </a:cubicBezTo>
                  <a:lnTo>
                    <a:pt x="10241" y="3239"/>
                  </a:lnTo>
                  <a:cubicBezTo>
                    <a:pt x="10717" y="3239"/>
                    <a:pt x="11146" y="3001"/>
                    <a:pt x="11432" y="2596"/>
                  </a:cubicBezTo>
                  <a:cubicBezTo>
                    <a:pt x="11789" y="2096"/>
                    <a:pt x="11789" y="1453"/>
                    <a:pt x="11432" y="977"/>
                  </a:cubicBezTo>
                  <a:cubicBezTo>
                    <a:pt x="11098" y="619"/>
                    <a:pt x="10670" y="381"/>
                    <a:pt x="10217" y="381"/>
                  </a:cubicBezTo>
                  <a:lnTo>
                    <a:pt x="2930" y="381"/>
                  </a:lnTo>
                  <a:cubicBezTo>
                    <a:pt x="2620" y="143"/>
                    <a:pt x="2239" y="0"/>
                    <a:pt x="1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97"/>
            <p:cNvSpPr/>
            <p:nvPr/>
          </p:nvSpPr>
          <p:spPr>
            <a:xfrm>
              <a:off x="3078399" y="2723144"/>
              <a:ext cx="43351" cy="51163"/>
            </a:xfrm>
            <a:custGeom>
              <a:rect b="b" l="l" r="r" t="t"/>
              <a:pathLst>
                <a:path extrusionOk="0" h="1716" w="1454">
                  <a:moveTo>
                    <a:pt x="858" y="1"/>
                  </a:moveTo>
                  <a:cubicBezTo>
                    <a:pt x="382" y="1"/>
                    <a:pt x="1" y="382"/>
                    <a:pt x="1" y="858"/>
                  </a:cubicBezTo>
                  <a:cubicBezTo>
                    <a:pt x="1" y="1334"/>
                    <a:pt x="382" y="1715"/>
                    <a:pt x="858" y="1715"/>
                  </a:cubicBezTo>
                  <a:cubicBezTo>
                    <a:pt x="1048" y="1715"/>
                    <a:pt x="1215" y="1644"/>
                    <a:pt x="1334" y="1525"/>
                  </a:cubicBezTo>
                  <a:cubicBezTo>
                    <a:pt x="1382" y="1501"/>
                    <a:pt x="1406" y="1477"/>
                    <a:pt x="1406" y="1453"/>
                  </a:cubicBezTo>
                  <a:cubicBezTo>
                    <a:pt x="1453" y="1382"/>
                    <a:pt x="1453" y="1263"/>
                    <a:pt x="1382" y="1215"/>
                  </a:cubicBezTo>
                  <a:cubicBezTo>
                    <a:pt x="1349" y="1182"/>
                    <a:pt x="1305" y="1164"/>
                    <a:pt x="1263" y="1164"/>
                  </a:cubicBezTo>
                  <a:cubicBezTo>
                    <a:pt x="1215" y="1164"/>
                    <a:pt x="1169" y="1188"/>
                    <a:pt x="1144" y="1239"/>
                  </a:cubicBezTo>
                  <a:lnTo>
                    <a:pt x="1096" y="1263"/>
                  </a:lnTo>
                  <a:cubicBezTo>
                    <a:pt x="1048" y="1334"/>
                    <a:pt x="953" y="1358"/>
                    <a:pt x="834" y="1358"/>
                  </a:cubicBezTo>
                  <a:cubicBezTo>
                    <a:pt x="572" y="1358"/>
                    <a:pt x="334" y="1120"/>
                    <a:pt x="334" y="858"/>
                  </a:cubicBezTo>
                  <a:cubicBezTo>
                    <a:pt x="334" y="572"/>
                    <a:pt x="596" y="358"/>
                    <a:pt x="905" y="358"/>
                  </a:cubicBezTo>
                  <a:cubicBezTo>
                    <a:pt x="977" y="358"/>
                    <a:pt x="1096" y="382"/>
                    <a:pt x="1167" y="429"/>
                  </a:cubicBezTo>
                  <a:cubicBezTo>
                    <a:pt x="1205" y="457"/>
                    <a:pt x="1239" y="471"/>
                    <a:pt x="1271" y="471"/>
                  </a:cubicBezTo>
                  <a:cubicBezTo>
                    <a:pt x="1319" y="471"/>
                    <a:pt x="1362" y="439"/>
                    <a:pt x="1406" y="382"/>
                  </a:cubicBezTo>
                  <a:cubicBezTo>
                    <a:pt x="1453" y="286"/>
                    <a:pt x="1429" y="191"/>
                    <a:pt x="1334" y="143"/>
                  </a:cubicBezTo>
                  <a:cubicBezTo>
                    <a:pt x="1191" y="48"/>
                    <a:pt x="1048"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6" name="Google Shape;15006;p97"/>
          <p:cNvGrpSpPr/>
          <p:nvPr/>
        </p:nvGrpSpPr>
        <p:grpSpPr>
          <a:xfrm>
            <a:off x="1788131" y="2447650"/>
            <a:ext cx="365681" cy="352920"/>
            <a:chOff x="2359619" y="2447650"/>
            <a:chExt cx="365681" cy="352920"/>
          </a:xfrm>
        </p:grpSpPr>
        <p:sp>
          <p:nvSpPr>
            <p:cNvPr id="15007" name="Google Shape;15007;p97"/>
            <p:cNvSpPr/>
            <p:nvPr/>
          </p:nvSpPr>
          <p:spPr>
            <a:xfrm>
              <a:off x="2431325" y="2521503"/>
              <a:ext cx="230798" cy="230768"/>
            </a:xfrm>
            <a:custGeom>
              <a:rect b="b" l="l" r="r" t="t"/>
              <a:pathLst>
                <a:path extrusionOk="0" h="7740" w="7741">
                  <a:moveTo>
                    <a:pt x="3882" y="0"/>
                  </a:moveTo>
                  <a:cubicBezTo>
                    <a:pt x="1739" y="0"/>
                    <a:pt x="1" y="1739"/>
                    <a:pt x="1" y="3858"/>
                  </a:cubicBezTo>
                  <a:cubicBezTo>
                    <a:pt x="1" y="6002"/>
                    <a:pt x="1739" y="7740"/>
                    <a:pt x="3882" y="7740"/>
                  </a:cubicBezTo>
                  <a:cubicBezTo>
                    <a:pt x="6002" y="7740"/>
                    <a:pt x="7740" y="6002"/>
                    <a:pt x="7740" y="3858"/>
                  </a:cubicBezTo>
                  <a:cubicBezTo>
                    <a:pt x="7740" y="1739"/>
                    <a:pt x="6002" y="0"/>
                    <a:pt x="3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97"/>
            <p:cNvSpPr/>
            <p:nvPr/>
          </p:nvSpPr>
          <p:spPr>
            <a:xfrm>
              <a:off x="2470383" y="2542075"/>
              <a:ext cx="203815" cy="210345"/>
            </a:xfrm>
            <a:custGeom>
              <a:rect b="b" l="l" r="r" t="t"/>
              <a:pathLst>
                <a:path extrusionOk="0" h="7055" w="6836">
                  <a:moveTo>
                    <a:pt x="4763" y="1"/>
                  </a:moveTo>
                  <a:lnTo>
                    <a:pt x="4763" y="1"/>
                  </a:lnTo>
                  <a:cubicBezTo>
                    <a:pt x="4813" y="32"/>
                    <a:pt x="4861" y="65"/>
                    <a:pt x="4909" y="99"/>
                  </a:cubicBezTo>
                  <a:lnTo>
                    <a:pt x="4909" y="99"/>
                  </a:lnTo>
                  <a:cubicBezTo>
                    <a:pt x="4860" y="52"/>
                    <a:pt x="4819" y="19"/>
                    <a:pt x="4763" y="1"/>
                  </a:cubicBezTo>
                  <a:close/>
                  <a:moveTo>
                    <a:pt x="4909" y="99"/>
                  </a:moveTo>
                  <a:cubicBezTo>
                    <a:pt x="4923" y="113"/>
                    <a:pt x="4938" y="128"/>
                    <a:pt x="4954" y="144"/>
                  </a:cubicBezTo>
                  <a:cubicBezTo>
                    <a:pt x="6454" y="1668"/>
                    <a:pt x="6454" y="4097"/>
                    <a:pt x="4954" y="5621"/>
                  </a:cubicBezTo>
                  <a:cubicBezTo>
                    <a:pt x="4176" y="6372"/>
                    <a:pt x="3187" y="6746"/>
                    <a:pt x="2199" y="6746"/>
                  </a:cubicBezTo>
                  <a:cubicBezTo>
                    <a:pt x="1432" y="6746"/>
                    <a:pt x="666" y="6521"/>
                    <a:pt x="0" y="6074"/>
                  </a:cubicBezTo>
                  <a:lnTo>
                    <a:pt x="0" y="6074"/>
                  </a:lnTo>
                  <a:cubicBezTo>
                    <a:pt x="734" y="6727"/>
                    <a:pt x="1649" y="7054"/>
                    <a:pt x="2566" y="7054"/>
                  </a:cubicBezTo>
                  <a:cubicBezTo>
                    <a:pt x="3554" y="7054"/>
                    <a:pt x="4545" y="6673"/>
                    <a:pt x="5311" y="5907"/>
                  </a:cubicBezTo>
                  <a:cubicBezTo>
                    <a:pt x="6835" y="4407"/>
                    <a:pt x="6835" y="1954"/>
                    <a:pt x="5311" y="430"/>
                  </a:cubicBezTo>
                  <a:cubicBezTo>
                    <a:pt x="5170" y="306"/>
                    <a:pt x="5043" y="196"/>
                    <a:pt x="4909" y="99"/>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97"/>
            <p:cNvSpPr/>
            <p:nvPr/>
          </p:nvSpPr>
          <p:spPr>
            <a:xfrm>
              <a:off x="2370263" y="2476064"/>
              <a:ext cx="353636" cy="321495"/>
            </a:xfrm>
            <a:custGeom>
              <a:rect b="b" l="l" r="r" t="t"/>
              <a:pathLst>
                <a:path extrusionOk="0" h="10783" w="11861">
                  <a:moveTo>
                    <a:pt x="5922" y="1518"/>
                  </a:moveTo>
                  <a:cubicBezTo>
                    <a:pt x="6913" y="1518"/>
                    <a:pt x="7907" y="1893"/>
                    <a:pt x="8669" y="2644"/>
                  </a:cubicBezTo>
                  <a:cubicBezTo>
                    <a:pt x="10193" y="4168"/>
                    <a:pt x="10193" y="6621"/>
                    <a:pt x="8669" y="8121"/>
                  </a:cubicBezTo>
                  <a:cubicBezTo>
                    <a:pt x="7907" y="8883"/>
                    <a:pt x="6919" y="9264"/>
                    <a:pt x="5930" y="9264"/>
                  </a:cubicBezTo>
                  <a:cubicBezTo>
                    <a:pt x="4942" y="9264"/>
                    <a:pt x="3954" y="8883"/>
                    <a:pt x="3192" y="8121"/>
                  </a:cubicBezTo>
                  <a:cubicBezTo>
                    <a:pt x="1668" y="6621"/>
                    <a:pt x="1668" y="4168"/>
                    <a:pt x="3192" y="2644"/>
                  </a:cubicBezTo>
                  <a:cubicBezTo>
                    <a:pt x="3942" y="1893"/>
                    <a:pt x="4930" y="1518"/>
                    <a:pt x="5922" y="1518"/>
                  </a:cubicBezTo>
                  <a:close/>
                  <a:moveTo>
                    <a:pt x="5930" y="0"/>
                  </a:moveTo>
                  <a:cubicBezTo>
                    <a:pt x="4555" y="0"/>
                    <a:pt x="3180" y="524"/>
                    <a:pt x="2120" y="1572"/>
                  </a:cubicBezTo>
                  <a:cubicBezTo>
                    <a:pt x="1" y="3691"/>
                    <a:pt x="1" y="7097"/>
                    <a:pt x="2120" y="9193"/>
                  </a:cubicBezTo>
                  <a:cubicBezTo>
                    <a:pt x="3180" y="10252"/>
                    <a:pt x="4555" y="10782"/>
                    <a:pt x="5930" y="10782"/>
                  </a:cubicBezTo>
                  <a:cubicBezTo>
                    <a:pt x="7306" y="10782"/>
                    <a:pt x="8681" y="10252"/>
                    <a:pt x="9741" y="9193"/>
                  </a:cubicBezTo>
                  <a:cubicBezTo>
                    <a:pt x="11860" y="7097"/>
                    <a:pt x="11860" y="3691"/>
                    <a:pt x="9741" y="1572"/>
                  </a:cubicBezTo>
                  <a:cubicBezTo>
                    <a:pt x="8681" y="524"/>
                    <a:pt x="7306" y="0"/>
                    <a:pt x="593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97"/>
            <p:cNvSpPr/>
            <p:nvPr/>
          </p:nvSpPr>
          <p:spPr>
            <a:xfrm>
              <a:off x="2509441" y="2478181"/>
              <a:ext cx="214459" cy="319110"/>
            </a:xfrm>
            <a:custGeom>
              <a:rect b="b" l="l" r="r" t="t"/>
              <a:pathLst>
                <a:path extrusionOk="0" h="10703" w="7193">
                  <a:moveTo>
                    <a:pt x="2001" y="1"/>
                  </a:moveTo>
                  <a:cubicBezTo>
                    <a:pt x="2953" y="191"/>
                    <a:pt x="3811" y="667"/>
                    <a:pt x="4573" y="1406"/>
                  </a:cubicBezTo>
                  <a:cubicBezTo>
                    <a:pt x="6668" y="3525"/>
                    <a:pt x="6668" y="6931"/>
                    <a:pt x="4573" y="9026"/>
                  </a:cubicBezTo>
                  <a:cubicBezTo>
                    <a:pt x="3514" y="10085"/>
                    <a:pt x="2153" y="10608"/>
                    <a:pt x="785" y="10608"/>
                  </a:cubicBezTo>
                  <a:cubicBezTo>
                    <a:pt x="523" y="10608"/>
                    <a:pt x="261" y="10589"/>
                    <a:pt x="0" y="10550"/>
                  </a:cubicBezTo>
                  <a:lnTo>
                    <a:pt x="0" y="10550"/>
                  </a:lnTo>
                  <a:cubicBezTo>
                    <a:pt x="418" y="10652"/>
                    <a:pt x="844" y="10703"/>
                    <a:pt x="1271" y="10703"/>
                  </a:cubicBezTo>
                  <a:cubicBezTo>
                    <a:pt x="2646" y="10703"/>
                    <a:pt x="4019" y="10176"/>
                    <a:pt x="5073" y="9122"/>
                  </a:cubicBezTo>
                  <a:cubicBezTo>
                    <a:pt x="7192" y="7026"/>
                    <a:pt x="7192" y="3620"/>
                    <a:pt x="5073" y="1501"/>
                  </a:cubicBezTo>
                  <a:cubicBezTo>
                    <a:pt x="4215" y="644"/>
                    <a:pt x="3144" y="144"/>
                    <a:pt x="200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97"/>
            <p:cNvSpPr/>
            <p:nvPr/>
          </p:nvSpPr>
          <p:spPr>
            <a:xfrm>
              <a:off x="2433472" y="2522904"/>
              <a:ext cx="290428" cy="274656"/>
            </a:xfrm>
            <a:custGeom>
              <a:rect b="b" l="l" r="r" t="t"/>
              <a:pathLst>
                <a:path extrusionOk="0" h="9212" w="9741">
                  <a:moveTo>
                    <a:pt x="7621" y="1"/>
                  </a:moveTo>
                  <a:lnTo>
                    <a:pt x="6549" y="1073"/>
                  </a:lnTo>
                  <a:cubicBezTo>
                    <a:pt x="8073" y="2597"/>
                    <a:pt x="8073" y="5050"/>
                    <a:pt x="6549" y="6550"/>
                  </a:cubicBezTo>
                  <a:cubicBezTo>
                    <a:pt x="5787" y="7312"/>
                    <a:pt x="4799" y="7693"/>
                    <a:pt x="3810" y="7693"/>
                  </a:cubicBezTo>
                  <a:cubicBezTo>
                    <a:pt x="2822" y="7693"/>
                    <a:pt x="1834" y="7312"/>
                    <a:pt x="1072" y="6550"/>
                  </a:cubicBezTo>
                  <a:lnTo>
                    <a:pt x="0" y="7622"/>
                  </a:lnTo>
                  <a:cubicBezTo>
                    <a:pt x="1060" y="8681"/>
                    <a:pt x="2435" y="9211"/>
                    <a:pt x="3810" y="9211"/>
                  </a:cubicBezTo>
                  <a:cubicBezTo>
                    <a:pt x="5186" y="9211"/>
                    <a:pt x="6561" y="8681"/>
                    <a:pt x="7621" y="7622"/>
                  </a:cubicBezTo>
                  <a:cubicBezTo>
                    <a:pt x="9740" y="5526"/>
                    <a:pt x="9740" y="2120"/>
                    <a:pt x="762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97"/>
            <p:cNvSpPr/>
            <p:nvPr/>
          </p:nvSpPr>
          <p:spPr>
            <a:xfrm>
              <a:off x="2510842" y="2522904"/>
              <a:ext cx="213058" cy="274835"/>
            </a:xfrm>
            <a:custGeom>
              <a:rect b="b" l="l" r="r" t="t"/>
              <a:pathLst>
                <a:path extrusionOk="0" h="9218" w="7146">
                  <a:moveTo>
                    <a:pt x="1" y="9050"/>
                  </a:moveTo>
                  <a:cubicBezTo>
                    <a:pt x="8" y="9051"/>
                    <a:pt x="14" y="9052"/>
                    <a:pt x="21" y="9053"/>
                  </a:cubicBezTo>
                  <a:lnTo>
                    <a:pt x="21" y="9053"/>
                  </a:lnTo>
                  <a:cubicBezTo>
                    <a:pt x="16" y="9050"/>
                    <a:pt x="10" y="9050"/>
                    <a:pt x="1" y="9050"/>
                  </a:cubicBezTo>
                  <a:close/>
                  <a:moveTo>
                    <a:pt x="5026" y="1"/>
                  </a:moveTo>
                  <a:lnTo>
                    <a:pt x="4811" y="215"/>
                  </a:lnTo>
                  <a:cubicBezTo>
                    <a:pt x="6621" y="2335"/>
                    <a:pt x="6550" y="5526"/>
                    <a:pt x="4549" y="7550"/>
                  </a:cubicBezTo>
                  <a:cubicBezTo>
                    <a:pt x="3491" y="8589"/>
                    <a:pt x="2131" y="9108"/>
                    <a:pt x="778" y="9108"/>
                  </a:cubicBezTo>
                  <a:cubicBezTo>
                    <a:pt x="525" y="9108"/>
                    <a:pt x="272" y="9090"/>
                    <a:pt x="21" y="9053"/>
                  </a:cubicBezTo>
                  <a:lnTo>
                    <a:pt x="21" y="9053"/>
                  </a:lnTo>
                  <a:cubicBezTo>
                    <a:pt x="28" y="9058"/>
                    <a:pt x="34" y="9069"/>
                    <a:pt x="49" y="9098"/>
                  </a:cubicBezTo>
                  <a:lnTo>
                    <a:pt x="72" y="9098"/>
                  </a:lnTo>
                  <a:cubicBezTo>
                    <a:pt x="96" y="9098"/>
                    <a:pt x="144" y="9122"/>
                    <a:pt x="191" y="9122"/>
                  </a:cubicBezTo>
                  <a:lnTo>
                    <a:pt x="263" y="9122"/>
                  </a:lnTo>
                  <a:cubicBezTo>
                    <a:pt x="358" y="9146"/>
                    <a:pt x="430" y="9146"/>
                    <a:pt x="525" y="9146"/>
                  </a:cubicBezTo>
                  <a:cubicBezTo>
                    <a:pt x="596" y="9146"/>
                    <a:pt x="644" y="9146"/>
                    <a:pt x="715" y="9169"/>
                  </a:cubicBezTo>
                  <a:cubicBezTo>
                    <a:pt x="787" y="9169"/>
                    <a:pt x="906" y="9217"/>
                    <a:pt x="1025" y="9217"/>
                  </a:cubicBezTo>
                  <a:lnTo>
                    <a:pt x="1192" y="9217"/>
                  </a:lnTo>
                  <a:cubicBezTo>
                    <a:pt x="1220" y="9218"/>
                    <a:pt x="1249" y="9218"/>
                    <a:pt x="1278" y="9218"/>
                  </a:cubicBezTo>
                  <a:cubicBezTo>
                    <a:pt x="2631" y="9218"/>
                    <a:pt x="4000" y="8671"/>
                    <a:pt x="5050" y="7622"/>
                  </a:cubicBezTo>
                  <a:cubicBezTo>
                    <a:pt x="7145" y="5526"/>
                    <a:pt x="7145" y="2120"/>
                    <a:pt x="5026"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97"/>
            <p:cNvSpPr/>
            <p:nvPr/>
          </p:nvSpPr>
          <p:spPr>
            <a:xfrm>
              <a:off x="2363883" y="2454746"/>
              <a:ext cx="170423" cy="170452"/>
            </a:xfrm>
            <a:custGeom>
              <a:rect b="b" l="l" r="r" t="t"/>
              <a:pathLst>
                <a:path extrusionOk="0" h="5717" w="5716">
                  <a:moveTo>
                    <a:pt x="5668" y="1"/>
                  </a:moveTo>
                  <a:cubicBezTo>
                    <a:pt x="2572" y="1"/>
                    <a:pt x="48" y="2525"/>
                    <a:pt x="0" y="5669"/>
                  </a:cubicBezTo>
                  <a:cubicBezTo>
                    <a:pt x="0" y="5692"/>
                    <a:pt x="24" y="5716"/>
                    <a:pt x="72" y="5716"/>
                  </a:cubicBezTo>
                  <a:lnTo>
                    <a:pt x="2596" y="5716"/>
                  </a:lnTo>
                  <a:cubicBezTo>
                    <a:pt x="2620" y="5716"/>
                    <a:pt x="2668" y="5692"/>
                    <a:pt x="2668" y="5669"/>
                  </a:cubicBezTo>
                  <a:cubicBezTo>
                    <a:pt x="2691" y="4025"/>
                    <a:pt x="4025" y="2692"/>
                    <a:pt x="5668" y="2644"/>
                  </a:cubicBezTo>
                  <a:cubicBezTo>
                    <a:pt x="5692" y="2644"/>
                    <a:pt x="5716" y="2620"/>
                    <a:pt x="5716" y="2597"/>
                  </a:cubicBezTo>
                  <a:lnTo>
                    <a:pt x="5716" y="72"/>
                  </a:lnTo>
                  <a:cubicBezTo>
                    <a:pt x="5716" y="25"/>
                    <a:pt x="5692" y="1"/>
                    <a:pt x="566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97"/>
            <p:cNvSpPr/>
            <p:nvPr/>
          </p:nvSpPr>
          <p:spPr>
            <a:xfrm>
              <a:off x="2427777" y="2517955"/>
              <a:ext cx="108676" cy="107245"/>
            </a:xfrm>
            <a:custGeom>
              <a:rect b="b" l="l" r="r" t="t"/>
              <a:pathLst>
                <a:path extrusionOk="0" h="3597" w="3645">
                  <a:moveTo>
                    <a:pt x="3644" y="0"/>
                  </a:moveTo>
                  <a:cubicBezTo>
                    <a:pt x="3597" y="24"/>
                    <a:pt x="3573" y="24"/>
                    <a:pt x="3597" y="24"/>
                  </a:cubicBezTo>
                  <a:cubicBezTo>
                    <a:pt x="1668" y="48"/>
                    <a:pt x="167" y="1596"/>
                    <a:pt x="96" y="3501"/>
                  </a:cubicBezTo>
                  <a:cubicBezTo>
                    <a:pt x="96" y="3572"/>
                    <a:pt x="24" y="3596"/>
                    <a:pt x="1" y="3596"/>
                  </a:cubicBezTo>
                  <a:lnTo>
                    <a:pt x="525" y="3596"/>
                  </a:lnTo>
                  <a:cubicBezTo>
                    <a:pt x="548" y="3596"/>
                    <a:pt x="572" y="3572"/>
                    <a:pt x="572" y="3549"/>
                  </a:cubicBezTo>
                  <a:cubicBezTo>
                    <a:pt x="596" y="1905"/>
                    <a:pt x="1953" y="572"/>
                    <a:pt x="3573" y="524"/>
                  </a:cubicBezTo>
                  <a:cubicBezTo>
                    <a:pt x="3620" y="524"/>
                    <a:pt x="3644" y="500"/>
                    <a:pt x="3644" y="477"/>
                  </a:cubicBezTo>
                  <a:lnTo>
                    <a:pt x="364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97"/>
            <p:cNvSpPr/>
            <p:nvPr/>
          </p:nvSpPr>
          <p:spPr>
            <a:xfrm>
              <a:off x="2487437" y="2611664"/>
              <a:ext cx="106529" cy="10674"/>
            </a:xfrm>
            <a:custGeom>
              <a:rect b="b" l="l" r="r" t="t"/>
              <a:pathLst>
                <a:path extrusionOk="0" h="358" w="3573">
                  <a:moveTo>
                    <a:pt x="214" y="1"/>
                  </a:moveTo>
                  <a:cubicBezTo>
                    <a:pt x="119" y="1"/>
                    <a:pt x="71" y="72"/>
                    <a:pt x="24" y="167"/>
                  </a:cubicBezTo>
                  <a:cubicBezTo>
                    <a:pt x="0" y="239"/>
                    <a:pt x="95" y="358"/>
                    <a:pt x="214" y="358"/>
                  </a:cubicBezTo>
                  <a:lnTo>
                    <a:pt x="3358" y="358"/>
                  </a:lnTo>
                  <a:cubicBezTo>
                    <a:pt x="3453" y="358"/>
                    <a:pt x="3525" y="310"/>
                    <a:pt x="3548" y="215"/>
                  </a:cubicBezTo>
                  <a:cubicBezTo>
                    <a:pt x="3572" y="96"/>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97"/>
            <p:cNvSpPr/>
            <p:nvPr/>
          </p:nvSpPr>
          <p:spPr>
            <a:xfrm>
              <a:off x="2487437" y="2637932"/>
              <a:ext cx="106529" cy="10704"/>
            </a:xfrm>
            <a:custGeom>
              <a:rect b="b" l="l" r="r" t="t"/>
              <a:pathLst>
                <a:path extrusionOk="0" h="359" w="3573">
                  <a:moveTo>
                    <a:pt x="214" y="1"/>
                  </a:moveTo>
                  <a:cubicBezTo>
                    <a:pt x="119" y="1"/>
                    <a:pt x="71" y="48"/>
                    <a:pt x="24" y="144"/>
                  </a:cubicBezTo>
                  <a:cubicBezTo>
                    <a:pt x="0" y="263"/>
                    <a:pt x="95" y="358"/>
                    <a:pt x="214" y="358"/>
                  </a:cubicBezTo>
                  <a:lnTo>
                    <a:pt x="3358" y="358"/>
                  </a:lnTo>
                  <a:cubicBezTo>
                    <a:pt x="3453" y="358"/>
                    <a:pt x="3525" y="287"/>
                    <a:pt x="3548" y="191"/>
                  </a:cubicBezTo>
                  <a:cubicBezTo>
                    <a:pt x="3572" y="72"/>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97"/>
            <p:cNvSpPr/>
            <p:nvPr/>
          </p:nvSpPr>
          <p:spPr>
            <a:xfrm>
              <a:off x="2510842" y="2664199"/>
              <a:ext cx="58974" cy="10704"/>
            </a:xfrm>
            <a:custGeom>
              <a:rect b="b" l="l" r="r" t="t"/>
              <a:pathLst>
                <a:path extrusionOk="0" h="359" w="1978">
                  <a:moveTo>
                    <a:pt x="191" y="1"/>
                  </a:moveTo>
                  <a:cubicBezTo>
                    <a:pt x="120" y="1"/>
                    <a:pt x="49" y="72"/>
                    <a:pt x="25" y="144"/>
                  </a:cubicBezTo>
                  <a:cubicBezTo>
                    <a:pt x="1" y="263"/>
                    <a:pt x="72" y="358"/>
                    <a:pt x="191" y="358"/>
                  </a:cubicBezTo>
                  <a:lnTo>
                    <a:pt x="1787" y="358"/>
                  </a:lnTo>
                  <a:cubicBezTo>
                    <a:pt x="1858" y="358"/>
                    <a:pt x="1930" y="311"/>
                    <a:pt x="1954" y="215"/>
                  </a:cubicBezTo>
                  <a:cubicBezTo>
                    <a:pt x="1978" y="96"/>
                    <a:pt x="1906"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97"/>
            <p:cNvSpPr/>
            <p:nvPr/>
          </p:nvSpPr>
          <p:spPr>
            <a:xfrm>
              <a:off x="2359619" y="2447650"/>
              <a:ext cx="365681" cy="352920"/>
            </a:xfrm>
            <a:custGeom>
              <a:rect b="b" l="l" r="r" t="t"/>
              <a:pathLst>
                <a:path extrusionOk="0" h="11837" w="12265">
                  <a:moveTo>
                    <a:pt x="6311" y="1144"/>
                  </a:moveTo>
                  <a:cubicBezTo>
                    <a:pt x="7645" y="1144"/>
                    <a:pt x="8907" y="1644"/>
                    <a:pt x="9883" y="2525"/>
                  </a:cubicBezTo>
                  <a:lnTo>
                    <a:pt x="9050" y="3358"/>
                  </a:lnTo>
                  <a:cubicBezTo>
                    <a:pt x="8286" y="2682"/>
                    <a:pt x="7343" y="2325"/>
                    <a:pt x="6402" y="2325"/>
                  </a:cubicBezTo>
                  <a:cubicBezTo>
                    <a:pt x="6316" y="2325"/>
                    <a:pt x="6230" y="2328"/>
                    <a:pt x="6145" y="2334"/>
                  </a:cubicBezTo>
                  <a:lnTo>
                    <a:pt x="6145" y="1144"/>
                  </a:lnTo>
                  <a:close/>
                  <a:moveTo>
                    <a:pt x="5740" y="358"/>
                  </a:moveTo>
                  <a:lnTo>
                    <a:pt x="5740" y="2715"/>
                  </a:lnTo>
                  <a:cubicBezTo>
                    <a:pt x="4954" y="2739"/>
                    <a:pt x="4192" y="3096"/>
                    <a:pt x="3644" y="3668"/>
                  </a:cubicBezTo>
                  <a:cubicBezTo>
                    <a:pt x="3072" y="4240"/>
                    <a:pt x="2739" y="4978"/>
                    <a:pt x="2691" y="5788"/>
                  </a:cubicBezTo>
                  <a:lnTo>
                    <a:pt x="334" y="5788"/>
                  </a:lnTo>
                  <a:cubicBezTo>
                    <a:pt x="381" y="4359"/>
                    <a:pt x="953" y="3001"/>
                    <a:pt x="1977" y="2001"/>
                  </a:cubicBezTo>
                  <a:cubicBezTo>
                    <a:pt x="2977" y="977"/>
                    <a:pt x="4311" y="429"/>
                    <a:pt x="5740" y="358"/>
                  </a:cubicBezTo>
                  <a:close/>
                  <a:moveTo>
                    <a:pt x="6311" y="2644"/>
                  </a:moveTo>
                  <a:cubicBezTo>
                    <a:pt x="7264" y="2644"/>
                    <a:pt x="8216" y="3001"/>
                    <a:pt x="8931" y="3716"/>
                  </a:cubicBezTo>
                  <a:cubicBezTo>
                    <a:pt x="10360" y="5145"/>
                    <a:pt x="10360" y="7502"/>
                    <a:pt x="8931" y="8931"/>
                  </a:cubicBezTo>
                  <a:cubicBezTo>
                    <a:pt x="8216" y="9645"/>
                    <a:pt x="7270" y="10003"/>
                    <a:pt x="6323" y="10003"/>
                  </a:cubicBezTo>
                  <a:cubicBezTo>
                    <a:pt x="5377" y="10003"/>
                    <a:pt x="4430" y="9645"/>
                    <a:pt x="3715" y="8931"/>
                  </a:cubicBezTo>
                  <a:cubicBezTo>
                    <a:pt x="2906" y="8193"/>
                    <a:pt x="2572" y="7145"/>
                    <a:pt x="2620" y="6145"/>
                  </a:cubicBezTo>
                  <a:lnTo>
                    <a:pt x="2787" y="6145"/>
                  </a:lnTo>
                  <a:cubicBezTo>
                    <a:pt x="2906" y="6145"/>
                    <a:pt x="3025" y="6026"/>
                    <a:pt x="3025" y="5907"/>
                  </a:cubicBezTo>
                  <a:cubicBezTo>
                    <a:pt x="3072" y="4359"/>
                    <a:pt x="4311" y="3096"/>
                    <a:pt x="5859" y="3073"/>
                  </a:cubicBezTo>
                  <a:cubicBezTo>
                    <a:pt x="5978" y="3073"/>
                    <a:pt x="6097" y="2954"/>
                    <a:pt x="6097" y="2835"/>
                  </a:cubicBezTo>
                  <a:lnTo>
                    <a:pt x="6097" y="2644"/>
                  </a:lnTo>
                  <a:close/>
                  <a:moveTo>
                    <a:pt x="5859" y="1"/>
                  </a:moveTo>
                  <a:cubicBezTo>
                    <a:pt x="4311" y="24"/>
                    <a:pt x="2858" y="620"/>
                    <a:pt x="1763" y="1739"/>
                  </a:cubicBezTo>
                  <a:cubicBezTo>
                    <a:pt x="643" y="2835"/>
                    <a:pt x="24" y="4287"/>
                    <a:pt x="0" y="5835"/>
                  </a:cubicBezTo>
                  <a:cubicBezTo>
                    <a:pt x="0" y="5930"/>
                    <a:pt x="48" y="6026"/>
                    <a:pt x="143" y="6073"/>
                  </a:cubicBezTo>
                  <a:lnTo>
                    <a:pt x="739" y="6073"/>
                  </a:lnTo>
                  <a:cubicBezTo>
                    <a:pt x="715" y="6907"/>
                    <a:pt x="858" y="7716"/>
                    <a:pt x="1191" y="8479"/>
                  </a:cubicBezTo>
                  <a:cubicBezTo>
                    <a:pt x="1215" y="8550"/>
                    <a:pt x="1286" y="8598"/>
                    <a:pt x="1334" y="8598"/>
                  </a:cubicBezTo>
                  <a:lnTo>
                    <a:pt x="1405" y="8598"/>
                  </a:lnTo>
                  <a:cubicBezTo>
                    <a:pt x="1477" y="8574"/>
                    <a:pt x="1525" y="8455"/>
                    <a:pt x="1477" y="8359"/>
                  </a:cubicBezTo>
                  <a:cubicBezTo>
                    <a:pt x="1167" y="7645"/>
                    <a:pt x="1048" y="6883"/>
                    <a:pt x="1072" y="6097"/>
                  </a:cubicBezTo>
                  <a:lnTo>
                    <a:pt x="2239" y="6097"/>
                  </a:lnTo>
                  <a:cubicBezTo>
                    <a:pt x="2168" y="7145"/>
                    <a:pt x="2525" y="8217"/>
                    <a:pt x="3263" y="9026"/>
                  </a:cubicBezTo>
                  <a:lnTo>
                    <a:pt x="2430" y="9860"/>
                  </a:lnTo>
                  <a:cubicBezTo>
                    <a:pt x="2191" y="9622"/>
                    <a:pt x="2001" y="9360"/>
                    <a:pt x="1834" y="9074"/>
                  </a:cubicBezTo>
                  <a:cubicBezTo>
                    <a:pt x="1812" y="9019"/>
                    <a:pt x="1761" y="8990"/>
                    <a:pt x="1704" y="8990"/>
                  </a:cubicBezTo>
                  <a:cubicBezTo>
                    <a:pt x="1637" y="8990"/>
                    <a:pt x="1563" y="9031"/>
                    <a:pt x="1525" y="9122"/>
                  </a:cubicBezTo>
                  <a:cubicBezTo>
                    <a:pt x="1477" y="9145"/>
                    <a:pt x="1525" y="9193"/>
                    <a:pt x="1525" y="9241"/>
                  </a:cubicBezTo>
                  <a:cubicBezTo>
                    <a:pt x="1763" y="9598"/>
                    <a:pt x="2001" y="9907"/>
                    <a:pt x="2310" y="10217"/>
                  </a:cubicBezTo>
                  <a:cubicBezTo>
                    <a:pt x="3358" y="11241"/>
                    <a:pt x="4763" y="11836"/>
                    <a:pt x="6240" y="11836"/>
                  </a:cubicBezTo>
                  <a:cubicBezTo>
                    <a:pt x="7740" y="11836"/>
                    <a:pt x="9145" y="11289"/>
                    <a:pt x="10169" y="10217"/>
                  </a:cubicBezTo>
                  <a:cubicBezTo>
                    <a:pt x="11789" y="8693"/>
                    <a:pt x="12265" y="6335"/>
                    <a:pt x="11455" y="4263"/>
                  </a:cubicBezTo>
                  <a:cubicBezTo>
                    <a:pt x="11437" y="4191"/>
                    <a:pt x="11363" y="4160"/>
                    <a:pt x="11287" y="4160"/>
                  </a:cubicBezTo>
                  <a:cubicBezTo>
                    <a:pt x="11263" y="4160"/>
                    <a:pt x="11240" y="4163"/>
                    <a:pt x="11217" y="4168"/>
                  </a:cubicBezTo>
                  <a:cubicBezTo>
                    <a:pt x="11146" y="4192"/>
                    <a:pt x="11098" y="4311"/>
                    <a:pt x="11146" y="4406"/>
                  </a:cubicBezTo>
                  <a:cubicBezTo>
                    <a:pt x="11908" y="6335"/>
                    <a:pt x="11455" y="8550"/>
                    <a:pt x="9979" y="10026"/>
                  </a:cubicBezTo>
                  <a:cubicBezTo>
                    <a:pt x="9002" y="11027"/>
                    <a:pt x="7669" y="11551"/>
                    <a:pt x="6287" y="11551"/>
                  </a:cubicBezTo>
                  <a:cubicBezTo>
                    <a:pt x="4930" y="11551"/>
                    <a:pt x="3692" y="11050"/>
                    <a:pt x="2715" y="10146"/>
                  </a:cubicBezTo>
                  <a:lnTo>
                    <a:pt x="3549" y="9312"/>
                  </a:lnTo>
                  <a:cubicBezTo>
                    <a:pt x="4311" y="10026"/>
                    <a:pt x="5287" y="10384"/>
                    <a:pt x="6287" y="10384"/>
                  </a:cubicBezTo>
                  <a:cubicBezTo>
                    <a:pt x="7311" y="10384"/>
                    <a:pt x="8335" y="10003"/>
                    <a:pt x="9145" y="9193"/>
                  </a:cubicBezTo>
                  <a:cubicBezTo>
                    <a:pt x="10693" y="7645"/>
                    <a:pt x="10717" y="5216"/>
                    <a:pt x="9264" y="3597"/>
                  </a:cubicBezTo>
                  <a:lnTo>
                    <a:pt x="10098" y="2763"/>
                  </a:lnTo>
                  <a:cubicBezTo>
                    <a:pt x="10360" y="3049"/>
                    <a:pt x="10598" y="3358"/>
                    <a:pt x="10765" y="3692"/>
                  </a:cubicBezTo>
                  <a:cubicBezTo>
                    <a:pt x="10799" y="3749"/>
                    <a:pt x="10854" y="3778"/>
                    <a:pt x="10914" y="3778"/>
                  </a:cubicBezTo>
                  <a:cubicBezTo>
                    <a:pt x="10979" y="3778"/>
                    <a:pt x="11048" y="3743"/>
                    <a:pt x="11098" y="3668"/>
                  </a:cubicBezTo>
                  <a:cubicBezTo>
                    <a:pt x="11122" y="3644"/>
                    <a:pt x="11098" y="3573"/>
                    <a:pt x="11098" y="3549"/>
                  </a:cubicBezTo>
                  <a:cubicBezTo>
                    <a:pt x="10860" y="3120"/>
                    <a:pt x="10574" y="2739"/>
                    <a:pt x="10241" y="2406"/>
                  </a:cubicBezTo>
                  <a:cubicBezTo>
                    <a:pt x="9193" y="1382"/>
                    <a:pt x="7788" y="786"/>
                    <a:pt x="6311" y="786"/>
                  </a:cubicBezTo>
                  <a:lnTo>
                    <a:pt x="6097" y="786"/>
                  </a:lnTo>
                  <a:lnTo>
                    <a:pt x="6097" y="239"/>
                  </a:lnTo>
                  <a:lnTo>
                    <a:pt x="6097" y="191"/>
                  </a:lnTo>
                  <a:cubicBezTo>
                    <a:pt x="6073" y="72"/>
                    <a:pt x="5978" y="1"/>
                    <a:pt x="5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9" name="Google Shape;15019;p97"/>
          <p:cNvGrpSpPr/>
          <p:nvPr/>
        </p:nvGrpSpPr>
        <p:grpSpPr>
          <a:xfrm>
            <a:off x="1049234" y="2448366"/>
            <a:ext cx="354351" cy="354321"/>
            <a:chOff x="1696921" y="2448366"/>
            <a:chExt cx="354351" cy="354321"/>
          </a:xfrm>
        </p:grpSpPr>
        <p:sp>
          <p:nvSpPr>
            <p:cNvPr id="15020" name="Google Shape;15020;p97"/>
            <p:cNvSpPr/>
            <p:nvPr/>
          </p:nvSpPr>
          <p:spPr>
            <a:xfrm>
              <a:off x="1794209" y="2483160"/>
              <a:ext cx="25581" cy="289712"/>
            </a:xfrm>
            <a:custGeom>
              <a:rect b="b" l="l" r="r" t="t"/>
              <a:pathLst>
                <a:path extrusionOk="0" h="9717" w="858">
                  <a:moveTo>
                    <a:pt x="72" y="0"/>
                  </a:moveTo>
                  <a:cubicBezTo>
                    <a:pt x="24" y="0"/>
                    <a:pt x="0" y="24"/>
                    <a:pt x="0" y="72"/>
                  </a:cubicBezTo>
                  <a:lnTo>
                    <a:pt x="0" y="9717"/>
                  </a:lnTo>
                  <a:lnTo>
                    <a:pt x="858" y="9717"/>
                  </a:lnTo>
                  <a:lnTo>
                    <a:pt x="834" y="72"/>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97"/>
            <p:cNvSpPr/>
            <p:nvPr/>
          </p:nvSpPr>
          <p:spPr>
            <a:xfrm>
              <a:off x="1896446" y="2628003"/>
              <a:ext cx="24896" cy="144871"/>
            </a:xfrm>
            <a:custGeom>
              <a:rect b="b" l="l" r="r" t="t"/>
              <a:pathLst>
                <a:path extrusionOk="0" h="4859" w="835">
                  <a:moveTo>
                    <a:pt x="48" y="0"/>
                  </a:moveTo>
                  <a:cubicBezTo>
                    <a:pt x="24" y="0"/>
                    <a:pt x="1" y="24"/>
                    <a:pt x="1" y="48"/>
                  </a:cubicBezTo>
                  <a:lnTo>
                    <a:pt x="1" y="4859"/>
                  </a:lnTo>
                  <a:lnTo>
                    <a:pt x="834" y="4859"/>
                  </a:lnTo>
                  <a:lnTo>
                    <a:pt x="834" y="48"/>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97"/>
            <p:cNvSpPr/>
            <p:nvPr/>
          </p:nvSpPr>
          <p:spPr>
            <a:xfrm>
              <a:off x="1996566" y="2593924"/>
              <a:ext cx="24866" cy="178950"/>
            </a:xfrm>
            <a:custGeom>
              <a:rect b="b" l="l" r="r" t="t"/>
              <a:pathLst>
                <a:path extrusionOk="0" h="6002" w="834">
                  <a:moveTo>
                    <a:pt x="0" y="0"/>
                  </a:moveTo>
                  <a:lnTo>
                    <a:pt x="0" y="6002"/>
                  </a:lnTo>
                  <a:lnTo>
                    <a:pt x="834" y="6002"/>
                  </a:lnTo>
                  <a:lnTo>
                    <a:pt x="834" y="72"/>
                  </a:lnTo>
                  <a:cubicBezTo>
                    <a:pt x="834" y="48"/>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97"/>
            <p:cNvSpPr/>
            <p:nvPr/>
          </p:nvSpPr>
          <p:spPr>
            <a:xfrm>
              <a:off x="1769343" y="2593924"/>
              <a:ext cx="24896" cy="178950"/>
            </a:xfrm>
            <a:custGeom>
              <a:rect b="b" l="l" r="r" t="t"/>
              <a:pathLst>
                <a:path extrusionOk="0" h="6002" w="835">
                  <a:moveTo>
                    <a:pt x="72" y="0"/>
                  </a:moveTo>
                  <a:cubicBezTo>
                    <a:pt x="25" y="0"/>
                    <a:pt x="1" y="48"/>
                    <a:pt x="1" y="72"/>
                  </a:cubicBezTo>
                  <a:lnTo>
                    <a:pt x="1" y="6002"/>
                  </a:lnTo>
                  <a:lnTo>
                    <a:pt x="834" y="6002"/>
                  </a:lnTo>
                  <a:lnTo>
                    <a:pt x="834"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97"/>
            <p:cNvSpPr/>
            <p:nvPr/>
          </p:nvSpPr>
          <p:spPr>
            <a:xfrm>
              <a:off x="1870178" y="2669894"/>
              <a:ext cx="25581" cy="103697"/>
            </a:xfrm>
            <a:custGeom>
              <a:rect b="b" l="l" r="r" t="t"/>
              <a:pathLst>
                <a:path extrusionOk="0" h="3478" w="858">
                  <a:moveTo>
                    <a:pt x="0" y="1"/>
                  </a:moveTo>
                  <a:lnTo>
                    <a:pt x="0" y="3477"/>
                  </a:lnTo>
                  <a:lnTo>
                    <a:pt x="858" y="3477"/>
                  </a:lnTo>
                  <a:lnTo>
                    <a:pt x="858"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97"/>
            <p:cNvSpPr/>
            <p:nvPr/>
          </p:nvSpPr>
          <p:spPr>
            <a:xfrm>
              <a:off x="1971700" y="2519356"/>
              <a:ext cx="24896" cy="253517"/>
            </a:xfrm>
            <a:custGeom>
              <a:rect b="b" l="l" r="r" t="t"/>
              <a:pathLst>
                <a:path extrusionOk="0" h="8503" w="835">
                  <a:moveTo>
                    <a:pt x="72" y="1"/>
                  </a:moveTo>
                  <a:cubicBezTo>
                    <a:pt x="25" y="1"/>
                    <a:pt x="1" y="48"/>
                    <a:pt x="1" y="72"/>
                  </a:cubicBezTo>
                  <a:lnTo>
                    <a:pt x="1" y="8503"/>
                  </a:lnTo>
                  <a:lnTo>
                    <a:pt x="834" y="8503"/>
                  </a:lnTo>
                  <a:lnTo>
                    <a:pt x="834" y="72"/>
                  </a:lnTo>
                  <a:cubicBezTo>
                    <a:pt x="834" y="48"/>
                    <a:pt x="811" y="1"/>
                    <a:pt x="787"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97"/>
            <p:cNvSpPr/>
            <p:nvPr/>
          </p:nvSpPr>
          <p:spPr>
            <a:xfrm>
              <a:off x="1743791" y="2632267"/>
              <a:ext cx="24866" cy="140608"/>
            </a:xfrm>
            <a:custGeom>
              <a:rect b="b" l="l" r="r" t="t"/>
              <a:pathLst>
                <a:path extrusionOk="0" h="4716" w="834">
                  <a:moveTo>
                    <a:pt x="72" y="0"/>
                  </a:moveTo>
                  <a:cubicBezTo>
                    <a:pt x="24" y="0"/>
                    <a:pt x="0" y="24"/>
                    <a:pt x="0" y="72"/>
                  </a:cubicBezTo>
                  <a:lnTo>
                    <a:pt x="0" y="4716"/>
                  </a:lnTo>
                  <a:lnTo>
                    <a:pt x="834" y="4716"/>
                  </a:lnTo>
                  <a:lnTo>
                    <a:pt x="834"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97"/>
            <p:cNvSpPr/>
            <p:nvPr/>
          </p:nvSpPr>
          <p:spPr>
            <a:xfrm>
              <a:off x="1806284" y="2482892"/>
              <a:ext cx="14937" cy="290696"/>
            </a:xfrm>
            <a:custGeom>
              <a:rect b="b" l="l" r="r" t="t"/>
              <a:pathLst>
                <a:path extrusionOk="0" h="9750" w="501">
                  <a:moveTo>
                    <a:pt x="450" y="0"/>
                  </a:moveTo>
                  <a:cubicBezTo>
                    <a:pt x="442" y="0"/>
                    <a:pt x="435" y="3"/>
                    <a:pt x="429" y="9"/>
                  </a:cubicBezTo>
                  <a:lnTo>
                    <a:pt x="0" y="9"/>
                  </a:lnTo>
                  <a:cubicBezTo>
                    <a:pt x="24" y="9"/>
                    <a:pt x="48" y="33"/>
                    <a:pt x="48" y="81"/>
                  </a:cubicBezTo>
                  <a:lnTo>
                    <a:pt x="48" y="9749"/>
                  </a:lnTo>
                  <a:lnTo>
                    <a:pt x="500" y="9749"/>
                  </a:lnTo>
                  <a:lnTo>
                    <a:pt x="500" y="81"/>
                  </a:lnTo>
                  <a:cubicBezTo>
                    <a:pt x="500" y="27"/>
                    <a:pt x="473" y="0"/>
                    <a:pt x="45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97"/>
            <p:cNvSpPr/>
            <p:nvPr/>
          </p:nvSpPr>
          <p:spPr>
            <a:xfrm>
              <a:off x="1782134" y="2595355"/>
              <a:ext cx="13506" cy="178234"/>
            </a:xfrm>
            <a:custGeom>
              <a:rect b="b" l="l" r="r" t="t"/>
              <a:pathLst>
                <a:path extrusionOk="0" h="5978" w="453">
                  <a:moveTo>
                    <a:pt x="0" y="0"/>
                  </a:moveTo>
                  <a:lnTo>
                    <a:pt x="0" y="5977"/>
                  </a:lnTo>
                  <a:lnTo>
                    <a:pt x="453" y="5977"/>
                  </a:lnTo>
                  <a:lnTo>
                    <a:pt x="453"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97"/>
            <p:cNvSpPr/>
            <p:nvPr/>
          </p:nvSpPr>
          <p:spPr>
            <a:xfrm>
              <a:off x="1756582" y="2632267"/>
              <a:ext cx="12791" cy="141323"/>
            </a:xfrm>
            <a:custGeom>
              <a:rect b="b" l="l" r="r" t="t"/>
              <a:pathLst>
                <a:path extrusionOk="0" h="4740" w="429">
                  <a:moveTo>
                    <a:pt x="0" y="0"/>
                  </a:moveTo>
                  <a:lnTo>
                    <a:pt x="0" y="4739"/>
                  </a:lnTo>
                  <a:lnTo>
                    <a:pt x="429" y="4739"/>
                  </a:lnTo>
                  <a:lnTo>
                    <a:pt x="42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97"/>
            <p:cNvSpPr/>
            <p:nvPr/>
          </p:nvSpPr>
          <p:spPr>
            <a:xfrm>
              <a:off x="1843911" y="2557013"/>
              <a:ext cx="24866" cy="215861"/>
            </a:xfrm>
            <a:custGeom>
              <a:rect b="b" l="l" r="r" t="t"/>
              <a:pathLst>
                <a:path extrusionOk="0" h="7240" w="834">
                  <a:moveTo>
                    <a:pt x="72" y="0"/>
                  </a:moveTo>
                  <a:cubicBezTo>
                    <a:pt x="24" y="0"/>
                    <a:pt x="0" y="24"/>
                    <a:pt x="0" y="48"/>
                  </a:cubicBezTo>
                  <a:lnTo>
                    <a:pt x="0" y="7240"/>
                  </a:lnTo>
                  <a:lnTo>
                    <a:pt x="834" y="7240"/>
                  </a:lnTo>
                  <a:lnTo>
                    <a:pt x="834" y="48"/>
                  </a:lnTo>
                  <a:cubicBezTo>
                    <a:pt x="834" y="24"/>
                    <a:pt x="810" y="0"/>
                    <a:pt x="786"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97"/>
            <p:cNvSpPr/>
            <p:nvPr/>
          </p:nvSpPr>
          <p:spPr>
            <a:xfrm>
              <a:off x="1907090" y="2628003"/>
              <a:ext cx="14937" cy="144871"/>
            </a:xfrm>
            <a:custGeom>
              <a:rect b="b" l="l" r="r" t="t"/>
              <a:pathLst>
                <a:path extrusionOk="0" h="4859" w="501">
                  <a:moveTo>
                    <a:pt x="1" y="0"/>
                  </a:moveTo>
                  <a:cubicBezTo>
                    <a:pt x="25" y="0"/>
                    <a:pt x="48" y="24"/>
                    <a:pt x="48" y="48"/>
                  </a:cubicBezTo>
                  <a:lnTo>
                    <a:pt x="48" y="4859"/>
                  </a:lnTo>
                  <a:lnTo>
                    <a:pt x="501" y="4859"/>
                  </a:lnTo>
                  <a:lnTo>
                    <a:pt x="501" y="48"/>
                  </a:lnTo>
                  <a:cubicBezTo>
                    <a:pt x="501"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97"/>
            <p:cNvSpPr/>
            <p:nvPr/>
          </p:nvSpPr>
          <p:spPr>
            <a:xfrm>
              <a:off x="1882969" y="2669894"/>
              <a:ext cx="13506" cy="103697"/>
            </a:xfrm>
            <a:custGeom>
              <a:rect b="b" l="l" r="r" t="t"/>
              <a:pathLst>
                <a:path extrusionOk="0" h="3478" w="453">
                  <a:moveTo>
                    <a:pt x="0" y="1"/>
                  </a:moveTo>
                  <a:lnTo>
                    <a:pt x="0" y="3477"/>
                  </a:lnTo>
                  <a:lnTo>
                    <a:pt x="453" y="3477"/>
                  </a:lnTo>
                  <a:lnTo>
                    <a:pt x="453"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97"/>
            <p:cNvSpPr/>
            <p:nvPr/>
          </p:nvSpPr>
          <p:spPr>
            <a:xfrm>
              <a:off x="1855271" y="2557699"/>
              <a:ext cx="15653" cy="215890"/>
            </a:xfrm>
            <a:custGeom>
              <a:rect b="b" l="l" r="r" t="t"/>
              <a:pathLst>
                <a:path extrusionOk="0" h="7241" w="525">
                  <a:moveTo>
                    <a:pt x="0" y="1"/>
                  </a:moveTo>
                  <a:cubicBezTo>
                    <a:pt x="48" y="1"/>
                    <a:pt x="72" y="25"/>
                    <a:pt x="72" y="72"/>
                  </a:cubicBezTo>
                  <a:lnTo>
                    <a:pt x="72" y="7240"/>
                  </a:lnTo>
                  <a:lnTo>
                    <a:pt x="524" y="7240"/>
                  </a:lnTo>
                  <a:lnTo>
                    <a:pt x="524" y="72"/>
                  </a:lnTo>
                  <a:cubicBezTo>
                    <a:pt x="524" y="25"/>
                    <a:pt x="500" y="1"/>
                    <a:pt x="45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97"/>
            <p:cNvSpPr/>
            <p:nvPr/>
          </p:nvSpPr>
          <p:spPr>
            <a:xfrm>
              <a:off x="1946148" y="2706805"/>
              <a:ext cx="24896" cy="66070"/>
            </a:xfrm>
            <a:custGeom>
              <a:rect b="b" l="l" r="r" t="t"/>
              <a:pathLst>
                <a:path extrusionOk="0" h="2216" w="835">
                  <a:moveTo>
                    <a:pt x="72" y="1"/>
                  </a:moveTo>
                  <a:cubicBezTo>
                    <a:pt x="24" y="1"/>
                    <a:pt x="1" y="25"/>
                    <a:pt x="1" y="72"/>
                  </a:cubicBezTo>
                  <a:lnTo>
                    <a:pt x="1" y="2216"/>
                  </a:lnTo>
                  <a:lnTo>
                    <a:pt x="834" y="2216"/>
                  </a:lnTo>
                  <a:lnTo>
                    <a:pt x="834"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97"/>
            <p:cNvSpPr/>
            <p:nvPr/>
          </p:nvSpPr>
          <p:spPr>
            <a:xfrm>
              <a:off x="2007210" y="2595355"/>
              <a:ext cx="15653" cy="178234"/>
            </a:xfrm>
            <a:custGeom>
              <a:rect b="b" l="l" r="r" t="t"/>
              <a:pathLst>
                <a:path extrusionOk="0" h="5978" w="525">
                  <a:moveTo>
                    <a:pt x="1" y="0"/>
                  </a:moveTo>
                  <a:cubicBezTo>
                    <a:pt x="48" y="0"/>
                    <a:pt x="72" y="24"/>
                    <a:pt x="72" y="48"/>
                  </a:cubicBezTo>
                  <a:lnTo>
                    <a:pt x="72" y="5977"/>
                  </a:lnTo>
                  <a:lnTo>
                    <a:pt x="525" y="5977"/>
                  </a:lnTo>
                  <a:lnTo>
                    <a:pt x="525" y="48"/>
                  </a:lnTo>
                  <a:cubicBezTo>
                    <a:pt x="525"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97"/>
            <p:cNvSpPr/>
            <p:nvPr/>
          </p:nvSpPr>
          <p:spPr>
            <a:xfrm>
              <a:off x="1982373" y="2520310"/>
              <a:ext cx="14937" cy="253278"/>
            </a:xfrm>
            <a:custGeom>
              <a:rect b="b" l="l" r="r" t="t"/>
              <a:pathLst>
                <a:path extrusionOk="0" h="8495" w="501">
                  <a:moveTo>
                    <a:pt x="469" y="0"/>
                  </a:moveTo>
                  <a:cubicBezTo>
                    <a:pt x="464" y="0"/>
                    <a:pt x="458" y="5"/>
                    <a:pt x="453" y="16"/>
                  </a:cubicBezTo>
                  <a:lnTo>
                    <a:pt x="0" y="16"/>
                  </a:lnTo>
                  <a:cubicBezTo>
                    <a:pt x="48" y="16"/>
                    <a:pt x="72" y="40"/>
                    <a:pt x="72" y="64"/>
                  </a:cubicBezTo>
                  <a:lnTo>
                    <a:pt x="72" y="8494"/>
                  </a:lnTo>
                  <a:lnTo>
                    <a:pt x="500" y="8494"/>
                  </a:lnTo>
                  <a:lnTo>
                    <a:pt x="500" y="64"/>
                  </a:lnTo>
                  <a:cubicBezTo>
                    <a:pt x="500" y="46"/>
                    <a:pt x="486" y="0"/>
                    <a:pt x="46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97"/>
            <p:cNvSpPr/>
            <p:nvPr/>
          </p:nvSpPr>
          <p:spPr>
            <a:xfrm>
              <a:off x="1958939" y="2706805"/>
              <a:ext cx="12791" cy="66786"/>
            </a:xfrm>
            <a:custGeom>
              <a:rect b="b" l="l" r="r" t="t"/>
              <a:pathLst>
                <a:path extrusionOk="0" h="2240" w="429">
                  <a:moveTo>
                    <a:pt x="0" y="1"/>
                  </a:moveTo>
                  <a:lnTo>
                    <a:pt x="0" y="2239"/>
                  </a:lnTo>
                  <a:lnTo>
                    <a:pt x="429" y="2239"/>
                  </a:lnTo>
                  <a:lnTo>
                    <a:pt x="42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97"/>
            <p:cNvSpPr/>
            <p:nvPr/>
          </p:nvSpPr>
          <p:spPr>
            <a:xfrm>
              <a:off x="1701185" y="2773562"/>
              <a:ext cx="343678" cy="24180"/>
            </a:xfrm>
            <a:custGeom>
              <a:rect b="b" l="l" r="r" t="t"/>
              <a:pathLst>
                <a:path extrusionOk="0" h="811" w="11527">
                  <a:moveTo>
                    <a:pt x="120" y="0"/>
                  </a:moveTo>
                  <a:cubicBezTo>
                    <a:pt x="48" y="0"/>
                    <a:pt x="1" y="48"/>
                    <a:pt x="1" y="119"/>
                  </a:cubicBezTo>
                  <a:lnTo>
                    <a:pt x="1" y="691"/>
                  </a:lnTo>
                  <a:cubicBezTo>
                    <a:pt x="1" y="739"/>
                    <a:pt x="48" y="810"/>
                    <a:pt x="120" y="810"/>
                  </a:cubicBezTo>
                  <a:lnTo>
                    <a:pt x="11408" y="810"/>
                  </a:lnTo>
                  <a:cubicBezTo>
                    <a:pt x="11455" y="810"/>
                    <a:pt x="11527" y="739"/>
                    <a:pt x="11527" y="691"/>
                  </a:cubicBezTo>
                  <a:lnTo>
                    <a:pt x="11527" y="119"/>
                  </a:lnTo>
                  <a:cubicBezTo>
                    <a:pt x="11527" y="48"/>
                    <a:pt x="11455"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97"/>
            <p:cNvSpPr/>
            <p:nvPr/>
          </p:nvSpPr>
          <p:spPr>
            <a:xfrm>
              <a:off x="2027096" y="2772846"/>
              <a:ext cx="17770" cy="23464"/>
            </a:xfrm>
            <a:custGeom>
              <a:rect b="b" l="l" r="r" t="t"/>
              <a:pathLst>
                <a:path extrusionOk="0" h="787" w="596">
                  <a:moveTo>
                    <a:pt x="0" y="1"/>
                  </a:moveTo>
                  <a:cubicBezTo>
                    <a:pt x="48" y="1"/>
                    <a:pt x="119" y="48"/>
                    <a:pt x="119" y="120"/>
                  </a:cubicBezTo>
                  <a:lnTo>
                    <a:pt x="119" y="667"/>
                  </a:lnTo>
                  <a:cubicBezTo>
                    <a:pt x="119" y="739"/>
                    <a:pt x="48" y="786"/>
                    <a:pt x="0" y="786"/>
                  </a:cubicBezTo>
                  <a:lnTo>
                    <a:pt x="477" y="786"/>
                  </a:lnTo>
                  <a:cubicBezTo>
                    <a:pt x="524" y="786"/>
                    <a:pt x="596" y="739"/>
                    <a:pt x="596" y="667"/>
                  </a:cubicBezTo>
                  <a:lnTo>
                    <a:pt x="596" y="120"/>
                  </a:lnTo>
                  <a:cubicBezTo>
                    <a:pt x="596" y="48"/>
                    <a:pt x="524"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97"/>
            <p:cNvSpPr/>
            <p:nvPr/>
          </p:nvSpPr>
          <p:spPr>
            <a:xfrm>
              <a:off x="1696921" y="2448366"/>
              <a:ext cx="354351" cy="354321"/>
            </a:xfrm>
            <a:custGeom>
              <a:rect b="b" l="l" r="r" t="t"/>
              <a:pathLst>
                <a:path extrusionOk="0" h="11884" w="11885">
                  <a:moveTo>
                    <a:pt x="2263" y="6359"/>
                  </a:moveTo>
                  <a:lnTo>
                    <a:pt x="2263" y="10717"/>
                  </a:lnTo>
                  <a:lnTo>
                    <a:pt x="1739" y="10717"/>
                  </a:lnTo>
                  <a:lnTo>
                    <a:pt x="1739" y="6359"/>
                  </a:lnTo>
                  <a:close/>
                  <a:moveTo>
                    <a:pt x="3120" y="5097"/>
                  </a:moveTo>
                  <a:lnTo>
                    <a:pt x="3120" y="10717"/>
                  </a:lnTo>
                  <a:lnTo>
                    <a:pt x="2620" y="10717"/>
                  </a:lnTo>
                  <a:lnTo>
                    <a:pt x="2620" y="5097"/>
                  </a:lnTo>
                  <a:close/>
                  <a:moveTo>
                    <a:pt x="5645" y="3858"/>
                  </a:moveTo>
                  <a:lnTo>
                    <a:pt x="5645" y="10717"/>
                  </a:lnTo>
                  <a:lnTo>
                    <a:pt x="5145" y="10717"/>
                  </a:lnTo>
                  <a:lnTo>
                    <a:pt x="5145" y="3858"/>
                  </a:lnTo>
                  <a:close/>
                  <a:moveTo>
                    <a:pt x="6526" y="7597"/>
                  </a:moveTo>
                  <a:lnTo>
                    <a:pt x="6526" y="10717"/>
                  </a:lnTo>
                  <a:lnTo>
                    <a:pt x="6002" y="10717"/>
                  </a:lnTo>
                  <a:lnTo>
                    <a:pt x="6002" y="7597"/>
                  </a:lnTo>
                  <a:close/>
                  <a:moveTo>
                    <a:pt x="7359" y="6192"/>
                  </a:moveTo>
                  <a:lnTo>
                    <a:pt x="7359" y="10717"/>
                  </a:lnTo>
                  <a:lnTo>
                    <a:pt x="6835" y="10717"/>
                  </a:lnTo>
                  <a:lnTo>
                    <a:pt x="6835" y="6192"/>
                  </a:lnTo>
                  <a:close/>
                  <a:moveTo>
                    <a:pt x="9026" y="8859"/>
                  </a:moveTo>
                  <a:lnTo>
                    <a:pt x="9026" y="10717"/>
                  </a:lnTo>
                  <a:lnTo>
                    <a:pt x="8502" y="10717"/>
                  </a:lnTo>
                  <a:lnTo>
                    <a:pt x="8502" y="8859"/>
                  </a:lnTo>
                  <a:close/>
                  <a:moveTo>
                    <a:pt x="9884" y="2596"/>
                  </a:moveTo>
                  <a:lnTo>
                    <a:pt x="9884" y="10717"/>
                  </a:lnTo>
                  <a:lnTo>
                    <a:pt x="9384" y="10717"/>
                  </a:lnTo>
                  <a:lnTo>
                    <a:pt x="9384" y="2596"/>
                  </a:lnTo>
                  <a:close/>
                  <a:moveTo>
                    <a:pt x="11479" y="11050"/>
                  </a:moveTo>
                  <a:lnTo>
                    <a:pt x="11479" y="11503"/>
                  </a:lnTo>
                  <a:lnTo>
                    <a:pt x="334" y="11503"/>
                  </a:lnTo>
                  <a:lnTo>
                    <a:pt x="334" y="11050"/>
                  </a:lnTo>
                  <a:close/>
                  <a:moveTo>
                    <a:pt x="929" y="0"/>
                  </a:moveTo>
                  <a:cubicBezTo>
                    <a:pt x="810" y="0"/>
                    <a:pt x="715" y="72"/>
                    <a:pt x="715" y="191"/>
                  </a:cubicBezTo>
                  <a:lnTo>
                    <a:pt x="715" y="1001"/>
                  </a:lnTo>
                  <a:lnTo>
                    <a:pt x="501" y="1001"/>
                  </a:lnTo>
                  <a:cubicBezTo>
                    <a:pt x="406" y="1001"/>
                    <a:pt x="334" y="1048"/>
                    <a:pt x="334" y="1144"/>
                  </a:cubicBezTo>
                  <a:cubicBezTo>
                    <a:pt x="334" y="1263"/>
                    <a:pt x="382" y="1358"/>
                    <a:pt x="501" y="1358"/>
                  </a:cubicBezTo>
                  <a:lnTo>
                    <a:pt x="715" y="1358"/>
                  </a:lnTo>
                  <a:lnTo>
                    <a:pt x="715" y="2239"/>
                  </a:lnTo>
                  <a:lnTo>
                    <a:pt x="501" y="2239"/>
                  </a:lnTo>
                  <a:cubicBezTo>
                    <a:pt x="406" y="2239"/>
                    <a:pt x="334" y="2310"/>
                    <a:pt x="334" y="2382"/>
                  </a:cubicBezTo>
                  <a:cubicBezTo>
                    <a:pt x="334" y="2501"/>
                    <a:pt x="382" y="2596"/>
                    <a:pt x="501" y="2596"/>
                  </a:cubicBezTo>
                  <a:lnTo>
                    <a:pt x="715" y="2596"/>
                  </a:lnTo>
                  <a:lnTo>
                    <a:pt x="715" y="3501"/>
                  </a:lnTo>
                  <a:lnTo>
                    <a:pt x="501" y="3501"/>
                  </a:lnTo>
                  <a:cubicBezTo>
                    <a:pt x="406" y="3501"/>
                    <a:pt x="334" y="3549"/>
                    <a:pt x="334" y="3644"/>
                  </a:cubicBezTo>
                  <a:cubicBezTo>
                    <a:pt x="334" y="3763"/>
                    <a:pt x="382" y="3858"/>
                    <a:pt x="501" y="3858"/>
                  </a:cubicBezTo>
                  <a:lnTo>
                    <a:pt x="715" y="3858"/>
                  </a:lnTo>
                  <a:lnTo>
                    <a:pt x="715" y="4739"/>
                  </a:lnTo>
                  <a:lnTo>
                    <a:pt x="501" y="4739"/>
                  </a:lnTo>
                  <a:cubicBezTo>
                    <a:pt x="406" y="4739"/>
                    <a:pt x="334" y="4811"/>
                    <a:pt x="334" y="4882"/>
                  </a:cubicBezTo>
                  <a:cubicBezTo>
                    <a:pt x="334" y="5001"/>
                    <a:pt x="382" y="5097"/>
                    <a:pt x="501" y="5097"/>
                  </a:cubicBezTo>
                  <a:lnTo>
                    <a:pt x="715" y="5097"/>
                  </a:lnTo>
                  <a:lnTo>
                    <a:pt x="715" y="6002"/>
                  </a:lnTo>
                  <a:lnTo>
                    <a:pt x="501" y="6002"/>
                  </a:lnTo>
                  <a:cubicBezTo>
                    <a:pt x="406" y="6002"/>
                    <a:pt x="334" y="6049"/>
                    <a:pt x="334" y="6145"/>
                  </a:cubicBezTo>
                  <a:cubicBezTo>
                    <a:pt x="334" y="6264"/>
                    <a:pt x="382" y="6359"/>
                    <a:pt x="501" y="6359"/>
                  </a:cubicBezTo>
                  <a:lnTo>
                    <a:pt x="715" y="6359"/>
                  </a:lnTo>
                  <a:lnTo>
                    <a:pt x="715" y="7240"/>
                  </a:lnTo>
                  <a:lnTo>
                    <a:pt x="501" y="7240"/>
                  </a:lnTo>
                  <a:cubicBezTo>
                    <a:pt x="406" y="7240"/>
                    <a:pt x="334" y="7311"/>
                    <a:pt x="334" y="7383"/>
                  </a:cubicBezTo>
                  <a:cubicBezTo>
                    <a:pt x="334" y="7502"/>
                    <a:pt x="382" y="7597"/>
                    <a:pt x="501" y="7597"/>
                  </a:cubicBezTo>
                  <a:lnTo>
                    <a:pt x="715" y="7597"/>
                  </a:lnTo>
                  <a:lnTo>
                    <a:pt x="715" y="8502"/>
                  </a:lnTo>
                  <a:lnTo>
                    <a:pt x="501" y="8502"/>
                  </a:lnTo>
                  <a:cubicBezTo>
                    <a:pt x="406" y="8502"/>
                    <a:pt x="334" y="8550"/>
                    <a:pt x="334" y="8645"/>
                  </a:cubicBezTo>
                  <a:cubicBezTo>
                    <a:pt x="334" y="8764"/>
                    <a:pt x="382" y="8859"/>
                    <a:pt x="501" y="8859"/>
                  </a:cubicBezTo>
                  <a:lnTo>
                    <a:pt x="715" y="8859"/>
                  </a:lnTo>
                  <a:lnTo>
                    <a:pt x="715" y="9741"/>
                  </a:lnTo>
                  <a:lnTo>
                    <a:pt x="501" y="9741"/>
                  </a:lnTo>
                  <a:cubicBezTo>
                    <a:pt x="406" y="9741"/>
                    <a:pt x="334" y="9812"/>
                    <a:pt x="334" y="9883"/>
                  </a:cubicBezTo>
                  <a:cubicBezTo>
                    <a:pt x="334" y="10002"/>
                    <a:pt x="382" y="10098"/>
                    <a:pt x="501" y="10098"/>
                  </a:cubicBezTo>
                  <a:lnTo>
                    <a:pt x="715" y="10098"/>
                  </a:lnTo>
                  <a:lnTo>
                    <a:pt x="715" y="10717"/>
                  </a:lnTo>
                  <a:lnTo>
                    <a:pt x="286" y="10717"/>
                  </a:lnTo>
                  <a:cubicBezTo>
                    <a:pt x="144" y="10717"/>
                    <a:pt x="1" y="10836"/>
                    <a:pt x="1" y="11026"/>
                  </a:cubicBezTo>
                  <a:lnTo>
                    <a:pt x="1" y="11598"/>
                  </a:lnTo>
                  <a:cubicBezTo>
                    <a:pt x="1" y="11741"/>
                    <a:pt x="120" y="11884"/>
                    <a:pt x="286" y="11884"/>
                  </a:cubicBezTo>
                  <a:lnTo>
                    <a:pt x="11575" y="11884"/>
                  </a:lnTo>
                  <a:cubicBezTo>
                    <a:pt x="11717" y="11884"/>
                    <a:pt x="11884" y="11765"/>
                    <a:pt x="11884" y="11598"/>
                  </a:cubicBezTo>
                  <a:lnTo>
                    <a:pt x="11884" y="11026"/>
                  </a:lnTo>
                  <a:cubicBezTo>
                    <a:pt x="11836" y="10836"/>
                    <a:pt x="11694" y="10693"/>
                    <a:pt x="11551" y="10693"/>
                  </a:cubicBezTo>
                  <a:lnTo>
                    <a:pt x="11098" y="10693"/>
                  </a:lnTo>
                  <a:lnTo>
                    <a:pt x="11098" y="9883"/>
                  </a:lnTo>
                  <a:cubicBezTo>
                    <a:pt x="11098" y="9812"/>
                    <a:pt x="11051" y="9717"/>
                    <a:pt x="10955" y="9717"/>
                  </a:cubicBezTo>
                  <a:cubicBezTo>
                    <a:pt x="10836" y="9717"/>
                    <a:pt x="10741" y="9764"/>
                    <a:pt x="10741" y="9883"/>
                  </a:cubicBezTo>
                  <a:lnTo>
                    <a:pt x="10741" y="10717"/>
                  </a:lnTo>
                  <a:lnTo>
                    <a:pt x="10241" y="10717"/>
                  </a:lnTo>
                  <a:lnTo>
                    <a:pt x="10241" y="5097"/>
                  </a:lnTo>
                  <a:lnTo>
                    <a:pt x="10741" y="5097"/>
                  </a:lnTo>
                  <a:lnTo>
                    <a:pt x="10741" y="9098"/>
                  </a:lnTo>
                  <a:cubicBezTo>
                    <a:pt x="10741" y="9169"/>
                    <a:pt x="10812" y="9264"/>
                    <a:pt x="10884" y="9264"/>
                  </a:cubicBezTo>
                  <a:cubicBezTo>
                    <a:pt x="11003" y="9264"/>
                    <a:pt x="11098" y="9217"/>
                    <a:pt x="11098" y="9098"/>
                  </a:cubicBezTo>
                  <a:lnTo>
                    <a:pt x="11098" y="4978"/>
                  </a:lnTo>
                  <a:cubicBezTo>
                    <a:pt x="11098" y="4835"/>
                    <a:pt x="10979" y="4739"/>
                    <a:pt x="10860" y="4739"/>
                  </a:cubicBezTo>
                  <a:lnTo>
                    <a:pt x="10241" y="4739"/>
                  </a:lnTo>
                  <a:lnTo>
                    <a:pt x="10241" y="2477"/>
                  </a:lnTo>
                  <a:cubicBezTo>
                    <a:pt x="10241" y="2334"/>
                    <a:pt x="10122" y="2239"/>
                    <a:pt x="10003" y="2239"/>
                  </a:cubicBezTo>
                  <a:lnTo>
                    <a:pt x="9288" y="2239"/>
                  </a:lnTo>
                  <a:cubicBezTo>
                    <a:pt x="9145" y="2239"/>
                    <a:pt x="9050" y="2358"/>
                    <a:pt x="9050" y="2477"/>
                  </a:cubicBezTo>
                  <a:lnTo>
                    <a:pt x="9050" y="8502"/>
                  </a:lnTo>
                  <a:lnTo>
                    <a:pt x="8431" y="8502"/>
                  </a:lnTo>
                  <a:cubicBezTo>
                    <a:pt x="8264" y="8502"/>
                    <a:pt x="8193" y="8621"/>
                    <a:pt x="8193" y="8740"/>
                  </a:cubicBezTo>
                  <a:lnTo>
                    <a:pt x="8193" y="10717"/>
                  </a:lnTo>
                  <a:lnTo>
                    <a:pt x="7717" y="10717"/>
                  </a:lnTo>
                  <a:lnTo>
                    <a:pt x="7717" y="6121"/>
                  </a:lnTo>
                  <a:cubicBezTo>
                    <a:pt x="7717" y="5954"/>
                    <a:pt x="7597" y="5883"/>
                    <a:pt x="7478" y="5883"/>
                  </a:cubicBezTo>
                  <a:lnTo>
                    <a:pt x="6764" y="5883"/>
                  </a:lnTo>
                  <a:cubicBezTo>
                    <a:pt x="6597" y="5883"/>
                    <a:pt x="6526" y="6002"/>
                    <a:pt x="6526" y="6121"/>
                  </a:cubicBezTo>
                  <a:lnTo>
                    <a:pt x="6526" y="7264"/>
                  </a:lnTo>
                  <a:lnTo>
                    <a:pt x="6002" y="7264"/>
                  </a:lnTo>
                  <a:lnTo>
                    <a:pt x="6002" y="3763"/>
                  </a:lnTo>
                  <a:cubicBezTo>
                    <a:pt x="6002" y="3620"/>
                    <a:pt x="5883" y="3525"/>
                    <a:pt x="5764" y="3525"/>
                  </a:cubicBezTo>
                  <a:lnTo>
                    <a:pt x="5049" y="3525"/>
                  </a:lnTo>
                  <a:cubicBezTo>
                    <a:pt x="4906" y="3525"/>
                    <a:pt x="4811" y="3644"/>
                    <a:pt x="4811" y="3763"/>
                  </a:cubicBezTo>
                  <a:lnTo>
                    <a:pt x="4811" y="10765"/>
                  </a:lnTo>
                  <a:lnTo>
                    <a:pt x="4335" y="10765"/>
                  </a:lnTo>
                  <a:lnTo>
                    <a:pt x="4335" y="1239"/>
                  </a:lnTo>
                  <a:cubicBezTo>
                    <a:pt x="4335" y="1072"/>
                    <a:pt x="4216" y="1001"/>
                    <a:pt x="4097" y="1001"/>
                  </a:cubicBezTo>
                  <a:lnTo>
                    <a:pt x="3382" y="1001"/>
                  </a:lnTo>
                  <a:cubicBezTo>
                    <a:pt x="3263" y="1001"/>
                    <a:pt x="3144" y="1072"/>
                    <a:pt x="3144" y="1286"/>
                  </a:cubicBezTo>
                  <a:lnTo>
                    <a:pt x="3144" y="2501"/>
                  </a:lnTo>
                  <a:cubicBezTo>
                    <a:pt x="3144" y="2596"/>
                    <a:pt x="3216" y="2691"/>
                    <a:pt x="3311" y="2691"/>
                  </a:cubicBezTo>
                  <a:cubicBezTo>
                    <a:pt x="3430" y="2691"/>
                    <a:pt x="3501" y="2620"/>
                    <a:pt x="3501" y="2501"/>
                  </a:cubicBezTo>
                  <a:lnTo>
                    <a:pt x="3501" y="1310"/>
                  </a:lnTo>
                  <a:lnTo>
                    <a:pt x="4025" y="1310"/>
                  </a:lnTo>
                  <a:lnTo>
                    <a:pt x="4025" y="10693"/>
                  </a:lnTo>
                  <a:lnTo>
                    <a:pt x="3501" y="10693"/>
                  </a:lnTo>
                  <a:lnTo>
                    <a:pt x="3501" y="3311"/>
                  </a:lnTo>
                  <a:cubicBezTo>
                    <a:pt x="3501" y="3215"/>
                    <a:pt x="3454" y="3144"/>
                    <a:pt x="3359" y="3144"/>
                  </a:cubicBezTo>
                  <a:cubicBezTo>
                    <a:pt x="3239" y="3144"/>
                    <a:pt x="3144" y="3192"/>
                    <a:pt x="3144" y="3311"/>
                  </a:cubicBezTo>
                  <a:lnTo>
                    <a:pt x="3144" y="4739"/>
                  </a:lnTo>
                  <a:lnTo>
                    <a:pt x="2525" y="4739"/>
                  </a:lnTo>
                  <a:cubicBezTo>
                    <a:pt x="2382" y="4739"/>
                    <a:pt x="2287" y="4859"/>
                    <a:pt x="2287" y="4978"/>
                  </a:cubicBezTo>
                  <a:lnTo>
                    <a:pt x="2287" y="6002"/>
                  </a:lnTo>
                  <a:lnTo>
                    <a:pt x="1668" y="6002"/>
                  </a:lnTo>
                  <a:cubicBezTo>
                    <a:pt x="1525" y="6002"/>
                    <a:pt x="1430" y="6121"/>
                    <a:pt x="1430" y="6240"/>
                  </a:cubicBezTo>
                  <a:lnTo>
                    <a:pt x="1430" y="10717"/>
                  </a:lnTo>
                  <a:lnTo>
                    <a:pt x="1072" y="10717"/>
                  </a:lnTo>
                  <a:lnTo>
                    <a:pt x="1072" y="191"/>
                  </a:lnTo>
                  <a:cubicBezTo>
                    <a:pt x="1072" y="96"/>
                    <a:pt x="1001"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1" name="Google Shape;15041;p97"/>
          <p:cNvGrpSpPr/>
          <p:nvPr/>
        </p:nvGrpSpPr>
        <p:grpSpPr>
          <a:xfrm>
            <a:off x="1047117" y="2994374"/>
            <a:ext cx="355756" cy="355039"/>
            <a:chOff x="1694804" y="2994374"/>
            <a:chExt cx="355756" cy="355039"/>
          </a:xfrm>
        </p:grpSpPr>
        <p:sp>
          <p:nvSpPr>
            <p:cNvPr id="15042" name="Google Shape;15042;p97"/>
            <p:cNvSpPr/>
            <p:nvPr/>
          </p:nvSpPr>
          <p:spPr>
            <a:xfrm>
              <a:off x="1800589" y="2999890"/>
              <a:ext cx="145587" cy="158169"/>
            </a:xfrm>
            <a:custGeom>
              <a:rect b="b" l="l" r="r" t="t"/>
              <a:pathLst>
                <a:path extrusionOk="0" h="5305" w="4883">
                  <a:moveTo>
                    <a:pt x="2442" y="0"/>
                  </a:moveTo>
                  <a:cubicBezTo>
                    <a:pt x="1882" y="0"/>
                    <a:pt x="1322" y="209"/>
                    <a:pt x="882" y="625"/>
                  </a:cubicBezTo>
                  <a:cubicBezTo>
                    <a:pt x="1" y="1483"/>
                    <a:pt x="1" y="2912"/>
                    <a:pt x="858" y="3769"/>
                  </a:cubicBezTo>
                  <a:lnTo>
                    <a:pt x="2382" y="5269"/>
                  </a:lnTo>
                  <a:cubicBezTo>
                    <a:pt x="2394" y="5293"/>
                    <a:pt x="2418" y="5305"/>
                    <a:pt x="2445" y="5305"/>
                  </a:cubicBezTo>
                  <a:cubicBezTo>
                    <a:pt x="2471" y="5305"/>
                    <a:pt x="2501" y="5293"/>
                    <a:pt x="2525" y="5269"/>
                  </a:cubicBezTo>
                  <a:lnTo>
                    <a:pt x="4025" y="3769"/>
                  </a:lnTo>
                  <a:cubicBezTo>
                    <a:pt x="4883" y="2912"/>
                    <a:pt x="4883" y="1483"/>
                    <a:pt x="4001" y="625"/>
                  </a:cubicBezTo>
                  <a:cubicBezTo>
                    <a:pt x="3561" y="209"/>
                    <a:pt x="3001" y="0"/>
                    <a:pt x="244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97"/>
            <p:cNvSpPr/>
            <p:nvPr/>
          </p:nvSpPr>
          <p:spPr>
            <a:xfrm>
              <a:off x="1800589" y="3185013"/>
              <a:ext cx="145587" cy="158198"/>
            </a:xfrm>
            <a:custGeom>
              <a:rect b="b" l="l" r="r" t="t"/>
              <a:pathLst>
                <a:path extrusionOk="0" h="5306" w="4883">
                  <a:moveTo>
                    <a:pt x="2445" y="1"/>
                  </a:moveTo>
                  <a:cubicBezTo>
                    <a:pt x="2418" y="1"/>
                    <a:pt x="2394" y="13"/>
                    <a:pt x="2382" y="37"/>
                  </a:cubicBezTo>
                  <a:lnTo>
                    <a:pt x="858" y="1537"/>
                  </a:lnTo>
                  <a:cubicBezTo>
                    <a:pt x="1" y="2394"/>
                    <a:pt x="1" y="3823"/>
                    <a:pt x="882" y="4680"/>
                  </a:cubicBezTo>
                  <a:cubicBezTo>
                    <a:pt x="1322" y="5097"/>
                    <a:pt x="1882" y="5305"/>
                    <a:pt x="2442" y="5305"/>
                  </a:cubicBezTo>
                  <a:cubicBezTo>
                    <a:pt x="3001" y="5305"/>
                    <a:pt x="3561" y="5097"/>
                    <a:pt x="4001" y="4680"/>
                  </a:cubicBezTo>
                  <a:cubicBezTo>
                    <a:pt x="4883" y="3823"/>
                    <a:pt x="4883" y="2394"/>
                    <a:pt x="4025" y="1537"/>
                  </a:cubicBezTo>
                  <a:lnTo>
                    <a:pt x="2525" y="37"/>
                  </a:lnTo>
                  <a:cubicBezTo>
                    <a:pt x="2501" y="13"/>
                    <a:pt x="2471" y="1"/>
                    <a:pt x="24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97"/>
            <p:cNvSpPr/>
            <p:nvPr/>
          </p:nvSpPr>
          <p:spPr>
            <a:xfrm>
              <a:off x="1864484" y="3000337"/>
              <a:ext cx="80978" cy="157721"/>
            </a:xfrm>
            <a:custGeom>
              <a:rect b="b" l="l" r="r" t="t"/>
              <a:pathLst>
                <a:path extrusionOk="0" h="5290" w="2716">
                  <a:moveTo>
                    <a:pt x="256" y="0"/>
                  </a:moveTo>
                  <a:cubicBezTo>
                    <a:pt x="170" y="0"/>
                    <a:pt x="85" y="5"/>
                    <a:pt x="1" y="15"/>
                  </a:cubicBezTo>
                  <a:cubicBezTo>
                    <a:pt x="477" y="39"/>
                    <a:pt x="953" y="253"/>
                    <a:pt x="1311" y="610"/>
                  </a:cubicBezTo>
                  <a:cubicBezTo>
                    <a:pt x="2216" y="1468"/>
                    <a:pt x="2216" y="2897"/>
                    <a:pt x="1334" y="3754"/>
                  </a:cubicBezTo>
                  <a:lnTo>
                    <a:pt x="25" y="5064"/>
                  </a:lnTo>
                  <a:lnTo>
                    <a:pt x="215" y="5254"/>
                  </a:lnTo>
                  <a:cubicBezTo>
                    <a:pt x="227" y="5278"/>
                    <a:pt x="245" y="5290"/>
                    <a:pt x="269" y="5290"/>
                  </a:cubicBezTo>
                  <a:cubicBezTo>
                    <a:pt x="293" y="5290"/>
                    <a:pt x="322" y="5278"/>
                    <a:pt x="358" y="5254"/>
                  </a:cubicBezTo>
                  <a:lnTo>
                    <a:pt x="1858" y="3754"/>
                  </a:lnTo>
                  <a:cubicBezTo>
                    <a:pt x="2716" y="2897"/>
                    <a:pt x="2716" y="1468"/>
                    <a:pt x="1787" y="610"/>
                  </a:cubicBezTo>
                  <a:cubicBezTo>
                    <a:pt x="1375" y="199"/>
                    <a:pt x="803" y="0"/>
                    <a:pt x="25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97"/>
            <p:cNvSpPr/>
            <p:nvPr/>
          </p:nvSpPr>
          <p:spPr>
            <a:xfrm>
              <a:off x="1865199" y="3185013"/>
              <a:ext cx="80262" cy="157960"/>
            </a:xfrm>
            <a:custGeom>
              <a:rect b="b" l="l" r="r" t="t"/>
              <a:pathLst>
                <a:path extrusionOk="0" h="5298" w="2692">
                  <a:moveTo>
                    <a:pt x="295" y="1"/>
                  </a:moveTo>
                  <a:cubicBezTo>
                    <a:pt x="269" y="1"/>
                    <a:pt x="239" y="13"/>
                    <a:pt x="215" y="37"/>
                  </a:cubicBezTo>
                  <a:lnTo>
                    <a:pt x="48" y="227"/>
                  </a:lnTo>
                  <a:lnTo>
                    <a:pt x="1358" y="1537"/>
                  </a:lnTo>
                  <a:cubicBezTo>
                    <a:pt x="2215" y="2394"/>
                    <a:pt x="2215" y="3823"/>
                    <a:pt x="1310" y="4680"/>
                  </a:cubicBezTo>
                  <a:cubicBezTo>
                    <a:pt x="929" y="5014"/>
                    <a:pt x="477" y="5228"/>
                    <a:pt x="1" y="5276"/>
                  </a:cubicBezTo>
                  <a:cubicBezTo>
                    <a:pt x="101" y="5291"/>
                    <a:pt x="202" y="5298"/>
                    <a:pt x="302" y="5298"/>
                  </a:cubicBezTo>
                  <a:cubicBezTo>
                    <a:pt x="847" y="5298"/>
                    <a:pt x="1385" y="5082"/>
                    <a:pt x="1787" y="4680"/>
                  </a:cubicBezTo>
                  <a:cubicBezTo>
                    <a:pt x="2692" y="3823"/>
                    <a:pt x="2692" y="2394"/>
                    <a:pt x="1858" y="1537"/>
                  </a:cubicBezTo>
                  <a:lnTo>
                    <a:pt x="358" y="37"/>
                  </a:lnTo>
                  <a:cubicBezTo>
                    <a:pt x="346" y="13"/>
                    <a:pt x="322" y="1"/>
                    <a:pt x="29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97"/>
            <p:cNvSpPr/>
            <p:nvPr/>
          </p:nvSpPr>
          <p:spPr>
            <a:xfrm>
              <a:off x="1885802" y="3105943"/>
              <a:ext cx="164758" cy="132438"/>
            </a:xfrm>
            <a:custGeom>
              <a:rect b="b" l="l" r="r" t="t"/>
              <a:pathLst>
                <a:path extrusionOk="0" h="4442" w="5526">
                  <a:moveTo>
                    <a:pt x="3111" y="0"/>
                  </a:moveTo>
                  <a:cubicBezTo>
                    <a:pt x="2541" y="0"/>
                    <a:pt x="1974" y="215"/>
                    <a:pt x="1548" y="641"/>
                  </a:cubicBezTo>
                  <a:lnTo>
                    <a:pt x="72" y="2165"/>
                  </a:lnTo>
                  <a:cubicBezTo>
                    <a:pt x="0" y="2188"/>
                    <a:pt x="0" y="2236"/>
                    <a:pt x="72" y="2308"/>
                  </a:cubicBezTo>
                  <a:lnTo>
                    <a:pt x="1548" y="3784"/>
                  </a:lnTo>
                  <a:cubicBezTo>
                    <a:pt x="1974" y="4222"/>
                    <a:pt x="2541" y="4442"/>
                    <a:pt x="3112" y="4442"/>
                  </a:cubicBezTo>
                  <a:cubicBezTo>
                    <a:pt x="3690" y="4442"/>
                    <a:pt x="4272" y="4216"/>
                    <a:pt x="4716" y="3760"/>
                  </a:cubicBezTo>
                  <a:cubicBezTo>
                    <a:pt x="5525" y="2903"/>
                    <a:pt x="5525" y="1522"/>
                    <a:pt x="4716" y="664"/>
                  </a:cubicBezTo>
                  <a:cubicBezTo>
                    <a:pt x="4272" y="221"/>
                    <a:pt x="3690" y="0"/>
                    <a:pt x="311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97"/>
            <p:cNvSpPr/>
            <p:nvPr/>
          </p:nvSpPr>
          <p:spPr>
            <a:xfrm>
              <a:off x="1971014" y="3104959"/>
              <a:ext cx="79546" cy="132170"/>
            </a:xfrm>
            <a:custGeom>
              <a:rect b="b" l="l" r="r" t="t"/>
              <a:pathLst>
                <a:path extrusionOk="0" h="4433" w="2668">
                  <a:moveTo>
                    <a:pt x="181" y="0"/>
                  </a:moveTo>
                  <a:cubicBezTo>
                    <a:pt x="121" y="0"/>
                    <a:pt x="60" y="2"/>
                    <a:pt x="0" y="7"/>
                  </a:cubicBezTo>
                  <a:cubicBezTo>
                    <a:pt x="476" y="78"/>
                    <a:pt x="953" y="292"/>
                    <a:pt x="1334" y="674"/>
                  </a:cubicBezTo>
                  <a:cubicBezTo>
                    <a:pt x="2167" y="1531"/>
                    <a:pt x="2167" y="2912"/>
                    <a:pt x="1334" y="3769"/>
                  </a:cubicBezTo>
                  <a:cubicBezTo>
                    <a:pt x="953" y="4150"/>
                    <a:pt x="476" y="4365"/>
                    <a:pt x="0" y="4412"/>
                  </a:cubicBezTo>
                  <a:cubicBezTo>
                    <a:pt x="97" y="4426"/>
                    <a:pt x="194" y="4433"/>
                    <a:pt x="290" y="4433"/>
                  </a:cubicBezTo>
                  <a:cubicBezTo>
                    <a:pt x="857" y="4433"/>
                    <a:pt x="1410" y="4197"/>
                    <a:pt x="1858" y="3769"/>
                  </a:cubicBezTo>
                  <a:cubicBezTo>
                    <a:pt x="2667" y="2936"/>
                    <a:pt x="2667" y="1531"/>
                    <a:pt x="1858" y="674"/>
                  </a:cubicBezTo>
                  <a:cubicBezTo>
                    <a:pt x="1381" y="219"/>
                    <a:pt x="786" y="0"/>
                    <a:pt x="1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97"/>
            <p:cNvSpPr/>
            <p:nvPr/>
          </p:nvSpPr>
          <p:spPr>
            <a:xfrm>
              <a:off x="1694804" y="3105943"/>
              <a:ext cx="165443" cy="132438"/>
            </a:xfrm>
            <a:custGeom>
              <a:rect b="b" l="l" r="r" t="t"/>
              <a:pathLst>
                <a:path extrusionOk="0" h="4442" w="5549">
                  <a:moveTo>
                    <a:pt x="2438" y="0"/>
                  </a:moveTo>
                  <a:cubicBezTo>
                    <a:pt x="1860" y="0"/>
                    <a:pt x="1277" y="221"/>
                    <a:pt x="834" y="664"/>
                  </a:cubicBezTo>
                  <a:cubicBezTo>
                    <a:pt x="0" y="1522"/>
                    <a:pt x="0" y="2903"/>
                    <a:pt x="834" y="3760"/>
                  </a:cubicBezTo>
                  <a:cubicBezTo>
                    <a:pt x="1277" y="4216"/>
                    <a:pt x="1860" y="4442"/>
                    <a:pt x="2438" y="4442"/>
                  </a:cubicBezTo>
                  <a:cubicBezTo>
                    <a:pt x="3008" y="4442"/>
                    <a:pt x="3575" y="4222"/>
                    <a:pt x="4001" y="3784"/>
                  </a:cubicBezTo>
                  <a:lnTo>
                    <a:pt x="5478" y="2308"/>
                  </a:lnTo>
                  <a:cubicBezTo>
                    <a:pt x="5549" y="2236"/>
                    <a:pt x="5549" y="2188"/>
                    <a:pt x="5478" y="2165"/>
                  </a:cubicBezTo>
                  <a:lnTo>
                    <a:pt x="4001" y="641"/>
                  </a:lnTo>
                  <a:cubicBezTo>
                    <a:pt x="3575" y="215"/>
                    <a:pt x="3009"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97"/>
            <p:cNvSpPr/>
            <p:nvPr/>
          </p:nvSpPr>
          <p:spPr>
            <a:xfrm>
              <a:off x="1829003" y="3022788"/>
              <a:ext cx="87358" cy="87358"/>
            </a:xfrm>
            <a:custGeom>
              <a:rect b="b" l="l" r="r" t="t"/>
              <a:pathLst>
                <a:path extrusionOk="0" h="2930" w="2930">
                  <a:moveTo>
                    <a:pt x="1453" y="0"/>
                  </a:moveTo>
                  <a:cubicBezTo>
                    <a:pt x="643" y="0"/>
                    <a:pt x="0" y="643"/>
                    <a:pt x="0" y="1453"/>
                  </a:cubicBezTo>
                  <a:cubicBezTo>
                    <a:pt x="0" y="2263"/>
                    <a:pt x="643" y="2929"/>
                    <a:pt x="1453" y="2929"/>
                  </a:cubicBezTo>
                  <a:cubicBezTo>
                    <a:pt x="2263" y="2929"/>
                    <a:pt x="2929" y="2263"/>
                    <a:pt x="2929" y="1453"/>
                  </a:cubicBezTo>
                  <a:cubicBezTo>
                    <a:pt x="2929" y="643"/>
                    <a:pt x="2263" y="0"/>
                    <a:pt x="145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97"/>
            <p:cNvSpPr/>
            <p:nvPr/>
          </p:nvSpPr>
          <p:spPr>
            <a:xfrm>
              <a:off x="1829003" y="3232957"/>
              <a:ext cx="87358" cy="87358"/>
            </a:xfrm>
            <a:custGeom>
              <a:rect b="b" l="l" r="r" t="t"/>
              <a:pathLst>
                <a:path extrusionOk="0" h="2930" w="2930">
                  <a:moveTo>
                    <a:pt x="1453" y="0"/>
                  </a:moveTo>
                  <a:cubicBezTo>
                    <a:pt x="643" y="0"/>
                    <a:pt x="0" y="667"/>
                    <a:pt x="0" y="1477"/>
                  </a:cubicBezTo>
                  <a:cubicBezTo>
                    <a:pt x="0" y="2263"/>
                    <a:pt x="643" y="2929"/>
                    <a:pt x="1453" y="2929"/>
                  </a:cubicBezTo>
                  <a:cubicBezTo>
                    <a:pt x="2263" y="2929"/>
                    <a:pt x="2929" y="2263"/>
                    <a:pt x="2929" y="1477"/>
                  </a:cubicBezTo>
                  <a:cubicBezTo>
                    <a:pt x="2929" y="667"/>
                    <a:pt x="2263" y="0"/>
                    <a:pt x="1453"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97"/>
            <p:cNvSpPr/>
            <p:nvPr/>
          </p:nvSpPr>
          <p:spPr>
            <a:xfrm>
              <a:off x="1934788" y="3128573"/>
              <a:ext cx="86642" cy="86642"/>
            </a:xfrm>
            <a:custGeom>
              <a:rect b="b" l="l" r="r" t="t"/>
              <a:pathLst>
                <a:path extrusionOk="0" h="2906" w="2906">
                  <a:moveTo>
                    <a:pt x="1453" y="1"/>
                  </a:moveTo>
                  <a:cubicBezTo>
                    <a:pt x="644" y="1"/>
                    <a:pt x="1" y="644"/>
                    <a:pt x="1" y="1453"/>
                  </a:cubicBezTo>
                  <a:cubicBezTo>
                    <a:pt x="1" y="2263"/>
                    <a:pt x="644" y="2906"/>
                    <a:pt x="1453" y="2906"/>
                  </a:cubicBezTo>
                  <a:cubicBezTo>
                    <a:pt x="2263" y="2906"/>
                    <a:pt x="2906" y="2263"/>
                    <a:pt x="2906" y="1453"/>
                  </a:cubicBezTo>
                  <a:cubicBezTo>
                    <a:pt x="2906" y="644"/>
                    <a:pt x="2263" y="1"/>
                    <a:pt x="1453"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97"/>
            <p:cNvSpPr/>
            <p:nvPr/>
          </p:nvSpPr>
          <p:spPr>
            <a:xfrm>
              <a:off x="1723904" y="3128573"/>
              <a:ext cx="87358" cy="86642"/>
            </a:xfrm>
            <a:custGeom>
              <a:rect b="b" l="l" r="r" t="t"/>
              <a:pathLst>
                <a:path extrusionOk="0" h="2906" w="2930">
                  <a:moveTo>
                    <a:pt x="1477" y="1"/>
                  </a:moveTo>
                  <a:cubicBezTo>
                    <a:pt x="667" y="1"/>
                    <a:pt x="1" y="644"/>
                    <a:pt x="1" y="1453"/>
                  </a:cubicBezTo>
                  <a:cubicBezTo>
                    <a:pt x="1" y="2263"/>
                    <a:pt x="667" y="2906"/>
                    <a:pt x="1477" y="2906"/>
                  </a:cubicBezTo>
                  <a:cubicBezTo>
                    <a:pt x="2287" y="2906"/>
                    <a:pt x="2930" y="2263"/>
                    <a:pt x="2930" y="1453"/>
                  </a:cubicBezTo>
                  <a:cubicBezTo>
                    <a:pt x="2930" y="644"/>
                    <a:pt x="2287" y="1"/>
                    <a:pt x="1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97"/>
            <p:cNvSpPr/>
            <p:nvPr/>
          </p:nvSpPr>
          <p:spPr>
            <a:xfrm>
              <a:off x="1843911" y="3026336"/>
              <a:ext cx="73166" cy="83810"/>
            </a:xfrm>
            <a:custGeom>
              <a:rect b="b" l="l" r="r" t="t"/>
              <a:pathLst>
                <a:path extrusionOk="0" h="2811" w="2454">
                  <a:moveTo>
                    <a:pt x="1596" y="0"/>
                  </a:moveTo>
                  <a:cubicBezTo>
                    <a:pt x="1882" y="262"/>
                    <a:pt x="2072" y="667"/>
                    <a:pt x="2072" y="1072"/>
                  </a:cubicBezTo>
                  <a:cubicBezTo>
                    <a:pt x="2072" y="1882"/>
                    <a:pt x="1405" y="2525"/>
                    <a:pt x="596" y="2525"/>
                  </a:cubicBezTo>
                  <a:cubicBezTo>
                    <a:pt x="381" y="2525"/>
                    <a:pt x="191" y="2501"/>
                    <a:pt x="0" y="2406"/>
                  </a:cubicBezTo>
                  <a:lnTo>
                    <a:pt x="0" y="2406"/>
                  </a:lnTo>
                  <a:cubicBezTo>
                    <a:pt x="238" y="2644"/>
                    <a:pt x="596" y="2810"/>
                    <a:pt x="977" y="2810"/>
                  </a:cubicBezTo>
                  <a:cubicBezTo>
                    <a:pt x="1786" y="2810"/>
                    <a:pt x="2453" y="2144"/>
                    <a:pt x="2453" y="1334"/>
                  </a:cubicBezTo>
                  <a:cubicBezTo>
                    <a:pt x="2453" y="739"/>
                    <a:pt x="2096" y="238"/>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97"/>
            <p:cNvSpPr/>
            <p:nvPr/>
          </p:nvSpPr>
          <p:spPr>
            <a:xfrm>
              <a:off x="1843911" y="3236504"/>
              <a:ext cx="73166" cy="83810"/>
            </a:xfrm>
            <a:custGeom>
              <a:rect b="b" l="l" r="r" t="t"/>
              <a:pathLst>
                <a:path extrusionOk="0" h="2811" w="2454">
                  <a:moveTo>
                    <a:pt x="1596" y="0"/>
                  </a:moveTo>
                  <a:cubicBezTo>
                    <a:pt x="1882" y="286"/>
                    <a:pt x="2072" y="667"/>
                    <a:pt x="2072" y="1072"/>
                  </a:cubicBezTo>
                  <a:cubicBezTo>
                    <a:pt x="2072" y="1882"/>
                    <a:pt x="1405" y="2549"/>
                    <a:pt x="596" y="2549"/>
                  </a:cubicBezTo>
                  <a:cubicBezTo>
                    <a:pt x="381" y="2549"/>
                    <a:pt x="191" y="2501"/>
                    <a:pt x="0" y="2429"/>
                  </a:cubicBezTo>
                  <a:lnTo>
                    <a:pt x="0" y="2429"/>
                  </a:lnTo>
                  <a:cubicBezTo>
                    <a:pt x="238" y="2668"/>
                    <a:pt x="596" y="2810"/>
                    <a:pt x="977" y="2810"/>
                  </a:cubicBezTo>
                  <a:cubicBezTo>
                    <a:pt x="1786" y="2810"/>
                    <a:pt x="2453" y="2144"/>
                    <a:pt x="2453" y="1358"/>
                  </a:cubicBezTo>
                  <a:cubicBezTo>
                    <a:pt x="2453" y="762"/>
                    <a:pt x="2096" y="239"/>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97"/>
            <p:cNvSpPr/>
            <p:nvPr/>
          </p:nvSpPr>
          <p:spPr>
            <a:xfrm>
              <a:off x="1948980" y="3132121"/>
              <a:ext cx="72450" cy="83094"/>
            </a:xfrm>
            <a:custGeom>
              <a:rect b="b" l="l" r="r" t="t"/>
              <a:pathLst>
                <a:path extrusionOk="0" h="2787" w="2430">
                  <a:moveTo>
                    <a:pt x="1573" y="1"/>
                  </a:moveTo>
                  <a:lnTo>
                    <a:pt x="1573" y="1"/>
                  </a:lnTo>
                  <a:cubicBezTo>
                    <a:pt x="1882" y="263"/>
                    <a:pt x="2049" y="644"/>
                    <a:pt x="2049" y="1072"/>
                  </a:cubicBezTo>
                  <a:cubicBezTo>
                    <a:pt x="2049" y="1882"/>
                    <a:pt x="1406" y="2525"/>
                    <a:pt x="596" y="2525"/>
                  </a:cubicBezTo>
                  <a:cubicBezTo>
                    <a:pt x="382" y="2525"/>
                    <a:pt x="168" y="2501"/>
                    <a:pt x="1" y="2406"/>
                  </a:cubicBezTo>
                  <a:lnTo>
                    <a:pt x="1" y="2406"/>
                  </a:lnTo>
                  <a:cubicBezTo>
                    <a:pt x="239" y="2644"/>
                    <a:pt x="596" y="2787"/>
                    <a:pt x="977" y="2787"/>
                  </a:cubicBezTo>
                  <a:cubicBezTo>
                    <a:pt x="1787" y="2787"/>
                    <a:pt x="2430" y="2144"/>
                    <a:pt x="2430" y="1334"/>
                  </a:cubicBezTo>
                  <a:cubicBezTo>
                    <a:pt x="2430" y="739"/>
                    <a:pt x="2073" y="215"/>
                    <a:pt x="1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97"/>
            <p:cNvSpPr/>
            <p:nvPr/>
          </p:nvSpPr>
          <p:spPr>
            <a:xfrm>
              <a:off x="1738096" y="3132121"/>
              <a:ext cx="73166" cy="83094"/>
            </a:xfrm>
            <a:custGeom>
              <a:rect b="b" l="l" r="r" t="t"/>
              <a:pathLst>
                <a:path extrusionOk="0" h="2787" w="2454">
                  <a:moveTo>
                    <a:pt x="1596" y="1"/>
                  </a:moveTo>
                  <a:cubicBezTo>
                    <a:pt x="1882" y="263"/>
                    <a:pt x="2073" y="644"/>
                    <a:pt x="2073" y="1072"/>
                  </a:cubicBezTo>
                  <a:cubicBezTo>
                    <a:pt x="2073" y="1882"/>
                    <a:pt x="1406" y="2525"/>
                    <a:pt x="596" y="2525"/>
                  </a:cubicBezTo>
                  <a:cubicBezTo>
                    <a:pt x="406" y="2525"/>
                    <a:pt x="191" y="2501"/>
                    <a:pt x="1" y="2406"/>
                  </a:cubicBezTo>
                  <a:lnTo>
                    <a:pt x="1" y="2406"/>
                  </a:lnTo>
                  <a:cubicBezTo>
                    <a:pt x="239" y="2644"/>
                    <a:pt x="596" y="2787"/>
                    <a:pt x="1001" y="2787"/>
                  </a:cubicBezTo>
                  <a:cubicBezTo>
                    <a:pt x="1787" y="2787"/>
                    <a:pt x="2454" y="2144"/>
                    <a:pt x="2454" y="1334"/>
                  </a:cubicBezTo>
                  <a:cubicBezTo>
                    <a:pt x="2454" y="739"/>
                    <a:pt x="2097" y="215"/>
                    <a:pt x="1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97"/>
            <p:cNvSpPr/>
            <p:nvPr/>
          </p:nvSpPr>
          <p:spPr>
            <a:xfrm>
              <a:off x="1694804" y="3101590"/>
              <a:ext cx="169707" cy="142039"/>
            </a:xfrm>
            <a:custGeom>
              <a:rect b="b" l="l" r="r" t="t"/>
              <a:pathLst>
                <a:path extrusionOk="0" h="4764" w="5692">
                  <a:moveTo>
                    <a:pt x="2405" y="286"/>
                  </a:moveTo>
                  <a:cubicBezTo>
                    <a:pt x="2953" y="286"/>
                    <a:pt x="3453" y="477"/>
                    <a:pt x="3834" y="882"/>
                  </a:cubicBezTo>
                  <a:lnTo>
                    <a:pt x="5263" y="2311"/>
                  </a:lnTo>
                  <a:lnTo>
                    <a:pt x="3834" y="3739"/>
                  </a:lnTo>
                  <a:cubicBezTo>
                    <a:pt x="3501" y="4168"/>
                    <a:pt x="2953" y="4382"/>
                    <a:pt x="2405" y="4382"/>
                  </a:cubicBezTo>
                  <a:cubicBezTo>
                    <a:pt x="1882" y="4382"/>
                    <a:pt x="1358" y="4144"/>
                    <a:pt x="953" y="3763"/>
                  </a:cubicBezTo>
                  <a:cubicBezTo>
                    <a:pt x="596" y="3382"/>
                    <a:pt x="381" y="2858"/>
                    <a:pt x="381" y="2334"/>
                  </a:cubicBezTo>
                  <a:cubicBezTo>
                    <a:pt x="381" y="1787"/>
                    <a:pt x="596" y="1287"/>
                    <a:pt x="953" y="906"/>
                  </a:cubicBezTo>
                  <a:cubicBezTo>
                    <a:pt x="1334" y="525"/>
                    <a:pt x="1858" y="286"/>
                    <a:pt x="2405" y="286"/>
                  </a:cubicBezTo>
                  <a:close/>
                  <a:moveTo>
                    <a:pt x="2382" y="1"/>
                  </a:moveTo>
                  <a:cubicBezTo>
                    <a:pt x="1739" y="1"/>
                    <a:pt x="1143" y="286"/>
                    <a:pt x="691" y="715"/>
                  </a:cubicBezTo>
                  <a:cubicBezTo>
                    <a:pt x="238" y="1168"/>
                    <a:pt x="0" y="1763"/>
                    <a:pt x="0" y="2382"/>
                  </a:cubicBezTo>
                  <a:cubicBezTo>
                    <a:pt x="0" y="3025"/>
                    <a:pt x="238" y="3620"/>
                    <a:pt x="691" y="4049"/>
                  </a:cubicBezTo>
                  <a:cubicBezTo>
                    <a:pt x="1143" y="4525"/>
                    <a:pt x="1739" y="4764"/>
                    <a:pt x="2382" y="4764"/>
                  </a:cubicBezTo>
                  <a:lnTo>
                    <a:pt x="2405" y="4764"/>
                  </a:lnTo>
                  <a:cubicBezTo>
                    <a:pt x="3048" y="4764"/>
                    <a:pt x="3668" y="4525"/>
                    <a:pt x="4120" y="4097"/>
                  </a:cubicBezTo>
                  <a:lnTo>
                    <a:pt x="5597" y="2573"/>
                  </a:lnTo>
                  <a:cubicBezTo>
                    <a:pt x="5668" y="2501"/>
                    <a:pt x="5692" y="2430"/>
                    <a:pt x="5692" y="2334"/>
                  </a:cubicBezTo>
                  <a:cubicBezTo>
                    <a:pt x="5692" y="2263"/>
                    <a:pt x="5668" y="2215"/>
                    <a:pt x="5597" y="2192"/>
                  </a:cubicBezTo>
                  <a:lnTo>
                    <a:pt x="4120" y="691"/>
                  </a:lnTo>
                  <a:cubicBezTo>
                    <a:pt x="3668" y="239"/>
                    <a:pt x="3072" y="1"/>
                    <a:pt x="2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97"/>
            <p:cNvSpPr/>
            <p:nvPr/>
          </p:nvSpPr>
          <p:spPr>
            <a:xfrm>
              <a:off x="1718925" y="3122908"/>
              <a:ext cx="98032" cy="98002"/>
            </a:xfrm>
            <a:custGeom>
              <a:rect b="b" l="l" r="r" t="t"/>
              <a:pathLst>
                <a:path extrusionOk="0" h="3287" w="3288">
                  <a:moveTo>
                    <a:pt x="1644" y="357"/>
                  </a:moveTo>
                  <a:cubicBezTo>
                    <a:pt x="2359" y="357"/>
                    <a:pt x="2930" y="929"/>
                    <a:pt x="2930" y="1643"/>
                  </a:cubicBezTo>
                  <a:cubicBezTo>
                    <a:pt x="2930" y="2358"/>
                    <a:pt x="2359" y="2929"/>
                    <a:pt x="1644" y="2929"/>
                  </a:cubicBezTo>
                  <a:cubicBezTo>
                    <a:pt x="930" y="2929"/>
                    <a:pt x="358" y="2358"/>
                    <a:pt x="358" y="1643"/>
                  </a:cubicBezTo>
                  <a:cubicBezTo>
                    <a:pt x="358" y="929"/>
                    <a:pt x="930" y="357"/>
                    <a:pt x="1644" y="357"/>
                  </a:cubicBezTo>
                  <a:close/>
                  <a:moveTo>
                    <a:pt x="1644" y="0"/>
                  </a:moveTo>
                  <a:cubicBezTo>
                    <a:pt x="739" y="0"/>
                    <a:pt x="1" y="762"/>
                    <a:pt x="1" y="1643"/>
                  </a:cubicBezTo>
                  <a:cubicBezTo>
                    <a:pt x="1" y="2548"/>
                    <a:pt x="739" y="3286"/>
                    <a:pt x="1644" y="3286"/>
                  </a:cubicBezTo>
                  <a:cubicBezTo>
                    <a:pt x="2525" y="3286"/>
                    <a:pt x="3287" y="2548"/>
                    <a:pt x="3287" y="1643"/>
                  </a:cubicBezTo>
                  <a:cubicBezTo>
                    <a:pt x="3287" y="715"/>
                    <a:pt x="2525" y="0"/>
                    <a:pt x="1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97"/>
            <p:cNvSpPr/>
            <p:nvPr/>
          </p:nvSpPr>
          <p:spPr>
            <a:xfrm>
              <a:off x="1797757" y="3179706"/>
              <a:ext cx="144871" cy="169707"/>
            </a:xfrm>
            <a:custGeom>
              <a:rect b="b" l="l" r="r" t="t"/>
              <a:pathLst>
                <a:path extrusionOk="0" h="5692" w="4859">
                  <a:moveTo>
                    <a:pt x="2501" y="0"/>
                  </a:moveTo>
                  <a:cubicBezTo>
                    <a:pt x="2429" y="0"/>
                    <a:pt x="2358" y="48"/>
                    <a:pt x="2310" y="95"/>
                  </a:cubicBezTo>
                  <a:lnTo>
                    <a:pt x="810" y="1596"/>
                  </a:lnTo>
                  <a:cubicBezTo>
                    <a:pt x="238" y="2144"/>
                    <a:pt x="0" y="2953"/>
                    <a:pt x="143" y="3763"/>
                  </a:cubicBezTo>
                  <a:cubicBezTo>
                    <a:pt x="191" y="3858"/>
                    <a:pt x="286" y="3906"/>
                    <a:pt x="358" y="3906"/>
                  </a:cubicBezTo>
                  <a:cubicBezTo>
                    <a:pt x="453" y="3882"/>
                    <a:pt x="524" y="3787"/>
                    <a:pt x="524" y="3691"/>
                  </a:cubicBezTo>
                  <a:cubicBezTo>
                    <a:pt x="358" y="3025"/>
                    <a:pt x="572" y="2334"/>
                    <a:pt x="1072" y="1858"/>
                  </a:cubicBezTo>
                  <a:lnTo>
                    <a:pt x="2501" y="429"/>
                  </a:lnTo>
                  <a:lnTo>
                    <a:pt x="3930" y="1858"/>
                  </a:lnTo>
                  <a:cubicBezTo>
                    <a:pt x="4311" y="2239"/>
                    <a:pt x="4525" y="2739"/>
                    <a:pt x="4525" y="3310"/>
                  </a:cubicBezTo>
                  <a:cubicBezTo>
                    <a:pt x="4525" y="3834"/>
                    <a:pt x="4287" y="4382"/>
                    <a:pt x="3906" y="4763"/>
                  </a:cubicBezTo>
                  <a:cubicBezTo>
                    <a:pt x="3525" y="5120"/>
                    <a:pt x="3025" y="5335"/>
                    <a:pt x="2477" y="5335"/>
                  </a:cubicBezTo>
                  <a:cubicBezTo>
                    <a:pt x="1953" y="5335"/>
                    <a:pt x="1429" y="5120"/>
                    <a:pt x="1048" y="4763"/>
                  </a:cubicBezTo>
                  <a:cubicBezTo>
                    <a:pt x="929" y="4644"/>
                    <a:pt x="834" y="4525"/>
                    <a:pt x="762" y="4406"/>
                  </a:cubicBezTo>
                  <a:cubicBezTo>
                    <a:pt x="719" y="4348"/>
                    <a:pt x="667" y="4317"/>
                    <a:pt x="617" y="4317"/>
                  </a:cubicBezTo>
                  <a:cubicBezTo>
                    <a:pt x="584" y="4317"/>
                    <a:pt x="552" y="4330"/>
                    <a:pt x="524" y="4358"/>
                  </a:cubicBezTo>
                  <a:cubicBezTo>
                    <a:pt x="429" y="4406"/>
                    <a:pt x="405" y="4501"/>
                    <a:pt x="453" y="4596"/>
                  </a:cubicBezTo>
                  <a:cubicBezTo>
                    <a:pt x="548" y="4739"/>
                    <a:pt x="667" y="4882"/>
                    <a:pt x="810" y="5001"/>
                  </a:cubicBezTo>
                  <a:cubicBezTo>
                    <a:pt x="1262" y="5454"/>
                    <a:pt x="1858" y="5692"/>
                    <a:pt x="2477" y="5692"/>
                  </a:cubicBezTo>
                  <a:cubicBezTo>
                    <a:pt x="3096" y="5692"/>
                    <a:pt x="3692" y="5454"/>
                    <a:pt x="4144" y="5001"/>
                  </a:cubicBezTo>
                  <a:cubicBezTo>
                    <a:pt x="4620" y="4549"/>
                    <a:pt x="4858" y="3953"/>
                    <a:pt x="4858" y="3310"/>
                  </a:cubicBezTo>
                  <a:cubicBezTo>
                    <a:pt x="4858" y="2644"/>
                    <a:pt x="4620" y="2048"/>
                    <a:pt x="4168" y="1620"/>
                  </a:cubicBezTo>
                  <a:lnTo>
                    <a:pt x="2715" y="95"/>
                  </a:lnTo>
                  <a:cubicBezTo>
                    <a:pt x="2668" y="48"/>
                    <a:pt x="2596" y="0"/>
                    <a:pt x="2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97"/>
            <p:cNvSpPr/>
            <p:nvPr/>
          </p:nvSpPr>
          <p:spPr>
            <a:xfrm>
              <a:off x="1824024" y="3227977"/>
              <a:ext cx="97316" cy="97316"/>
            </a:xfrm>
            <a:custGeom>
              <a:rect b="b" l="l" r="r" t="t"/>
              <a:pathLst>
                <a:path extrusionOk="0" h="3264" w="3264">
                  <a:moveTo>
                    <a:pt x="1620" y="358"/>
                  </a:moveTo>
                  <a:cubicBezTo>
                    <a:pt x="2334" y="358"/>
                    <a:pt x="2906" y="929"/>
                    <a:pt x="2906" y="1644"/>
                  </a:cubicBezTo>
                  <a:cubicBezTo>
                    <a:pt x="2906" y="2334"/>
                    <a:pt x="2334" y="2906"/>
                    <a:pt x="1620" y="2906"/>
                  </a:cubicBezTo>
                  <a:cubicBezTo>
                    <a:pt x="905" y="2906"/>
                    <a:pt x="358" y="2334"/>
                    <a:pt x="358" y="1644"/>
                  </a:cubicBezTo>
                  <a:cubicBezTo>
                    <a:pt x="358" y="929"/>
                    <a:pt x="953" y="358"/>
                    <a:pt x="1620" y="358"/>
                  </a:cubicBezTo>
                  <a:close/>
                  <a:moveTo>
                    <a:pt x="1620" y="1"/>
                  </a:moveTo>
                  <a:cubicBezTo>
                    <a:pt x="739" y="1"/>
                    <a:pt x="0" y="739"/>
                    <a:pt x="0" y="1644"/>
                  </a:cubicBezTo>
                  <a:cubicBezTo>
                    <a:pt x="0" y="2525"/>
                    <a:pt x="739" y="3263"/>
                    <a:pt x="1620" y="3263"/>
                  </a:cubicBezTo>
                  <a:cubicBezTo>
                    <a:pt x="2525" y="3263"/>
                    <a:pt x="3263" y="2525"/>
                    <a:pt x="3263" y="1644"/>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97"/>
            <p:cNvSpPr/>
            <p:nvPr/>
          </p:nvSpPr>
          <p:spPr>
            <a:xfrm>
              <a:off x="1881538" y="3100875"/>
              <a:ext cx="169021" cy="142039"/>
            </a:xfrm>
            <a:custGeom>
              <a:rect b="b" l="l" r="r" t="t"/>
              <a:pathLst>
                <a:path extrusionOk="0" h="4764" w="5669">
                  <a:moveTo>
                    <a:pt x="3263" y="358"/>
                  </a:moveTo>
                  <a:cubicBezTo>
                    <a:pt x="3811" y="358"/>
                    <a:pt x="4335" y="572"/>
                    <a:pt x="4740" y="977"/>
                  </a:cubicBezTo>
                  <a:cubicBezTo>
                    <a:pt x="5097" y="1382"/>
                    <a:pt x="5287" y="1882"/>
                    <a:pt x="5287" y="2406"/>
                  </a:cubicBezTo>
                  <a:cubicBezTo>
                    <a:pt x="5287" y="2930"/>
                    <a:pt x="5073" y="3406"/>
                    <a:pt x="4740" y="3787"/>
                  </a:cubicBezTo>
                  <a:cubicBezTo>
                    <a:pt x="4335" y="4168"/>
                    <a:pt x="3835" y="4406"/>
                    <a:pt x="3263" y="4406"/>
                  </a:cubicBezTo>
                  <a:cubicBezTo>
                    <a:pt x="2739" y="4406"/>
                    <a:pt x="2191" y="4192"/>
                    <a:pt x="1810" y="3811"/>
                  </a:cubicBezTo>
                  <a:lnTo>
                    <a:pt x="381" y="2382"/>
                  </a:lnTo>
                  <a:lnTo>
                    <a:pt x="1810" y="953"/>
                  </a:lnTo>
                  <a:cubicBezTo>
                    <a:pt x="2191" y="572"/>
                    <a:pt x="2691" y="358"/>
                    <a:pt x="3263" y="358"/>
                  </a:cubicBezTo>
                  <a:close/>
                  <a:moveTo>
                    <a:pt x="3263" y="1"/>
                  </a:moveTo>
                  <a:cubicBezTo>
                    <a:pt x="2620" y="1"/>
                    <a:pt x="2025" y="239"/>
                    <a:pt x="1572" y="691"/>
                  </a:cubicBezTo>
                  <a:lnTo>
                    <a:pt x="96" y="2168"/>
                  </a:lnTo>
                  <a:cubicBezTo>
                    <a:pt x="24" y="2239"/>
                    <a:pt x="0" y="2287"/>
                    <a:pt x="0" y="2382"/>
                  </a:cubicBezTo>
                  <a:cubicBezTo>
                    <a:pt x="0" y="2478"/>
                    <a:pt x="24" y="2525"/>
                    <a:pt x="96" y="2597"/>
                  </a:cubicBezTo>
                  <a:lnTo>
                    <a:pt x="1572" y="4073"/>
                  </a:lnTo>
                  <a:cubicBezTo>
                    <a:pt x="2025" y="4526"/>
                    <a:pt x="2620" y="4764"/>
                    <a:pt x="3263" y="4764"/>
                  </a:cubicBezTo>
                  <a:lnTo>
                    <a:pt x="3287" y="4764"/>
                  </a:lnTo>
                  <a:cubicBezTo>
                    <a:pt x="3954" y="4764"/>
                    <a:pt x="4549" y="4502"/>
                    <a:pt x="5001" y="4049"/>
                  </a:cubicBezTo>
                  <a:cubicBezTo>
                    <a:pt x="5454" y="3597"/>
                    <a:pt x="5668" y="3001"/>
                    <a:pt x="5668" y="2382"/>
                  </a:cubicBezTo>
                  <a:cubicBezTo>
                    <a:pt x="5668" y="1763"/>
                    <a:pt x="5406" y="1168"/>
                    <a:pt x="4978" y="715"/>
                  </a:cubicBezTo>
                  <a:cubicBezTo>
                    <a:pt x="4525" y="239"/>
                    <a:pt x="3930" y="1"/>
                    <a:pt x="3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97"/>
            <p:cNvSpPr/>
            <p:nvPr/>
          </p:nvSpPr>
          <p:spPr>
            <a:xfrm>
              <a:off x="1931240" y="3122908"/>
              <a:ext cx="97286" cy="97286"/>
            </a:xfrm>
            <a:custGeom>
              <a:rect b="b" l="l" r="r" t="t"/>
              <a:pathLst>
                <a:path extrusionOk="0" h="3263" w="3263">
                  <a:moveTo>
                    <a:pt x="1572" y="0"/>
                  </a:moveTo>
                  <a:cubicBezTo>
                    <a:pt x="1334" y="0"/>
                    <a:pt x="1120" y="72"/>
                    <a:pt x="929" y="167"/>
                  </a:cubicBezTo>
                  <a:cubicBezTo>
                    <a:pt x="834" y="191"/>
                    <a:pt x="810" y="310"/>
                    <a:pt x="834" y="405"/>
                  </a:cubicBezTo>
                  <a:cubicBezTo>
                    <a:pt x="852" y="459"/>
                    <a:pt x="923" y="485"/>
                    <a:pt x="998" y="485"/>
                  </a:cubicBezTo>
                  <a:cubicBezTo>
                    <a:pt x="1023" y="485"/>
                    <a:pt x="1048" y="482"/>
                    <a:pt x="1072" y="476"/>
                  </a:cubicBezTo>
                  <a:cubicBezTo>
                    <a:pt x="1239" y="405"/>
                    <a:pt x="1429" y="357"/>
                    <a:pt x="1596" y="357"/>
                  </a:cubicBezTo>
                  <a:cubicBezTo>
                    <a:pt x="2310" y="357"/>
                    <a:pt x="2882" y="929"/>
                    <a:pt x="2882" y="1643"/>
                  </a:cubicBezTo>
                  <a:cubicBezTo>
                    <a:pt x="2882" y="2358"/>
                    <a:pt x="2310" y="2929"/>
                    <a:pt x="1596" y="2929"/>
                  </a:cubicBezTo>
                  <a:cubicBezTo>
                    <a:pt x="882" y="2929"/>
                    <a:pt x="334" y="2358"/>
                    <a:pt x="334" y="1643"/>
                  </a:cubicBezTo>
                  <a:cubicBezTo>
                    <a:pt x="334" y="1381"/>
                    <a:pt x="405" y="1143"/>
                    <a:pt x="572" y="905"/>
                  </a:cubicBezTo>
                  <a:cubicBezTo>
                    <a:pt x="620" y="810"/>
                    <a:pt x="596" y="715"/>
                    <a:pt x="524" y="667"/>
                  </a:cubicBezTo>
                  <a:cubicBezTo>
                    <a:pt x="494" y="637"/>
                    <a:pt x="460" y="624"/>
                    <a:pt x="426" y="624"/>
                  </a:cubicBezTo>
                  <a:cubicBezTo>
                    <a:pt x="377" y="624"/>
                    <a:pt x="328" y="649"/>
                    <a:pt x="286" y="691"/>
                  </a:cubicBezTo>
                  <a:cubicBezTo>
                    <a:pt x="120" y="953"/>
                    <a:pt x="0" y="1286"/>
                    <a:pt x="0" y="1619"/>
                  </a:cubicBezTo>
                  <a:cubicBezTo>
                    <a:pt x="0" y="2501"/>
                    <a:pt x="739" y="3263"/>
                    <a:pt x="1644" y="3263"/>
                  </a:cubicBezTo>
                  <a:cubicBezTo>
                    <a:pt x="2525" y="3263"/>
                    <a:pt x="3263" y="2501"/>
                    <a:pt x="3263" y="1619"/>
                  </a:cubicBezTo>
                  <a:cubicBezTo>
                    <a:pt x="3215" y="715"/>
                    <a:pt x="2477"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97"/>
            <p:cNvSpPr/>
            <p:nvPr/>
          </p:nvSpPr>
          <p:spPr>
            <a:xfrm>
              <a:off x="1802736" y="2994374"/>
              <a:ext cx="142724" cy="169021"/>
            </a:xfrm>
            <a:custGeom>
              <a:rect b="b" l="l" r="r" t="t"/>
              <a:pathLst>
                <a:path extrusionOk="0" h="5669" w="4787">
                  <a:moveTo>
                    <a:pt x="2358" y="358"/>
                  </a:moveTo>
                  <a:cubicBezTo>
                    <a:pt x="2905" y="358"/>
                    <a:pt x="3405" y="572"/>
                    <a:pt x="3787" y="929"/>
                  </a:cubicBezTo>
                  <a:cubicBezTo>
                    <a:pt x="4191" y="1310"/>
                    <a:pt x="4430" y="1811"/>
                    <a:pt x="4430" y="2382"/>
                  </a:cubicBezTo>
                  <a:cubicBezTo>
                    <a:pt x="4430" y="2930"/>
                    <a:pt x="4215" y="3454"/>
                    <a:pt x="3834" y="3835"/>
                  </a:cubicBezTo>
                  <a:lnTo>
                    <a:pt x="2405" y="5264"/>
                  </a:lnTo>
                  <a:lnTo>
                    <a:pt x="976" y="3835"/>
                  </a:lnTo>
                  <a:cubicBezTo>
                    <a:pt x="572" y="3454"/>
                    <a:pt x="381" y="2954"/>
                    <a:pt x="381" y="2382"/>
                  </a:cubicBezTo>
                  <a:cubicBezTo>
                    <a:pt x="310" y="1811"/>
                    <a:pt x="548" y="1310"/>
                    <a:pt x="953" y="929"/>
                  </a:cubicBezTo>
                  <a:cubicBezTo>
                    <a:pt x="1334" y="572"/>
                    <a:pt x="1834" y="358"/>
                    <a:pt x="2358" y="358"/>
                  </a:cubicBezTo>
                  <a:close/>
                  <a:moveTo>
                    <a:pt x="2381" y="1"/>
                  </a:moveTo>
                  <a:cubicBezTo>
                    <a:pt x="1738" y="1"/>
                    <a:pt x="1143" y="239"/>
                    <a:pt x="714" y="691"/>
                  </a:cubicBezTo>
                  <a:cubicBezTo>
                    <a:pt x="238" y="1144"/>
                    <a:pt x="0" y="1739"/>
                    <a:pt x="0" y="2382"/>
                  </a:cubicBezTo>
                  <a:cubicBezTo>
                    <a:pt x="0" y="3049"/>
                    <a:pt x="238" y="3644"/>
                    <a:pt x="667" y="4073"/>
                  </a:cubicBezTo>
                  <a:lnTo>
                    <a:pt x="2167" y="5573"/>
                  </a:lnTo>
                  <a:cubicBezTo>
                    <a:pt x="2215" y="5621"/>
                    <a:pt x="2286" y="5668"/>
                    <a:pt x="2381" y="5668"/>
                  </a:cubicBezTo>
                  <a:cubicBezTo>
                    <a:pt x="2453" y="5668"/>
                    <a:pt x="2524" y="5621"/>
                    <a:pt x="2572" y="5573"/>
                  </a:cubicBezTo>
                  <a:lnTo>
                    <a:pt x="4072" y="4073"/>
                  </a:lnTo>
                  <a:cubicBezTo>
                    <a:pt x="4525" y="3644"/>
                    <a:pt x="4787" y="3001"/>
                    <a:pt x="4763" y="2382"/>
                  </a:cubicBezTo>
                  <a:cubicBezTo>
                    <a:pt x="4763" y="1739"/>
                    <a:pt x="4477" y="1144"/>
                    <a:pt x="4048" y="691"/>
                  </a:cubicBezTo>
                  <a:cubicBezTo>
                    <a:pt x="3596" y="239"/>
                    <a:pt x="3001" y="1"/>
                    <a:pt x="2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97"/>
            <p:cNvSpPr/>
            <p:nvPr/>
          </p:nvSpPr>
          <p:spPr>
            <a:xfrm>
              <a:off x="1824024" y="3017809"/>
              <a:ext cx="97316" cy="97316"/>
            </a:xfrm>
            <a:custGeom>
              <a:rect b="b" l="l" r="r" t="t"/>
              <a:pathLst>
                <a:path extrusionOk="0" h="3264" w="3264">
                  <a:moveTo>
                    <a:pt x="1620" y="358"/>
                  </a:moveTo>
                  <a:cubicBezTo>
                    <a:pt x="2334" y="358"/>
                    <a:pt x="2906" y="905"/>
                    <a:pt x="2906" y="1620"/>
                  </a:cubicBezTo>
                  <a:cubicBezTo>
                    <a:pt x="2906" y="2334"/>
                    <a:pt x="2334" y="2906"/>
                    <a:pt x="1620" y="2906"/>
                  </a:cubicBezTo>
                  <a:cubicBezTo>
                    <a:pt x="905" y="2906"/>
                    <a:pt x="358" y="2334"/>
                    <a:pt x="358" y="1620"/>
                  </a:cubicBezTo>
                  <a:cubicBezTo>
                    <a:pt x="358" y="905"/>
                    <a:pt x="953" y="358"/>
                    <a:pt x="1620" y="358"/>
                  </a:cubicBezTo>
                  <a:close/>
                  <a:moveTo>
                    <a:pt x="1620" y="1"/>
                  </a:moveTo>
                  <a:cubicBezTo>
                    <a:pt x="739" y="1"/>
                    <a:pt x="0" y="739"/>
                    <a:pt x="0" y="1620"/>
                  </a:cubicBezTo>
                  <a:cubicBezTo>
                    <a:pt x="24" y="2525"/>
                    <a:pt x="739" y="3263"/>
                    <a:pt x="1620" y="3263"/>
                  </a:cubicBezTo>
                  <a:cubicBezTo>
                    <a:pt x="2525" y="3263"/>
                    <a:pt x="3263" y="2525"/>
                    <a:pt x="3263" y="1620"/>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97"/>
            <p:cNvSpPr/>
            <p:nvPr/>
          </p:nvSpPr>
          <p:spPr>
            <a:xfrm>
              <a:off x="1847459" y="3051888"/>
              <a:ext cx="50447" cy="10674"/>
            </a:xfrm>
            <a:custGeom>
              <a:rect b="b" l="l" r="r" t="t"/>
              <a:pathLst>
                <a:path extrusionOk="0" h="358" w="1692">
                  <a:moveTo>
                    <a:pt x="191" y="1"/>
                  </a:moveTo>
                  <a:cubicBezTo>
                    <a:pt x="96" y="1"/>
                    <a:pt x="48" y="72"/>
                    <a:pt x="0" y="167"/>
                  </a:cubicBezTo>
                  <a:cubicBezTo>
                    <a:pt x="0" y="239"/>
                    <a:pt x="96" y="358"/>
                    <a:pt x="191" y="358"/>
                  </a:cubicBezTo>
                  <a:lnTo>
                    <a:pt x="1501" y="358"/>
                  </a:lnTo>
                  <a:cubicBezTo>
                    <a:pt x="1596" y="358"/>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97"/>
            <p:cNvSpPr/>
            <p:nvPr/>
          </p:nvSpPr>
          <p:spPr>
            <a:xfrm>
              <a:off x="1857388" y="3069628"/>
              <a:ext cx="31276" cy="10704"/>
            </a:xfrm>
            <a:custGeom>
              <a:rect b="b" l="l" r="r" t="t"/>
              <a:pathLst>
                <a:path extrusionOk="0" h="359" w="1049">
                  <a:moveTo>
                    <a:pt x="215" y="1"/>
                  </a:moveTo>
                  <a:cubicBezTo>
                    <a:pt x="120" y="1"/>
                    <a:pt x="72" y="72"/>
                    <a:pt x="25" y="168"/>
                  </a:cubicBezTo>
                  <a:cubicBezTo>
                    <a:pt x="1" y="287"/>
                    <a:pt x="96" y="358"/>
                    <a:pt x="215" y="358"/>
                  </a:cubicBezTo>
                  <a:lnTo>
                    <a:pt x="858" y="358"/>
                  </a:lnTo>
                  <a:cubicBezTo>
                    <a:pt x="953" y="358"/>
                    <a:pt x="1025" y="311"/>
                    <a:pt x="1049" y="215"/>
                  </a:cubicBezTo>
                  <a:cubicBezTo>
                    <a:pt x="1049" y="120"/>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97"/>
            <p:cNvSpPr/>
            <p:nvPr/>
          </p:nvSpPr>
          <p:spPr>
            <a:xfrm>
              <a:off x="1952528" y="3156987"/>
              <a:ext cx="51163" cy="10674"/>
            </a:xfrm>
            <a:custGeom>
              <a:rect b="b" l="l" r="r" t="t"/>
              <a:pathLst>
                <a:path extrusionOk="0" h="358" w="1716">
                  <a:moveTo>
                    <a:pt x="215" y="0"/>
                  </a:moveTo>
                  <a:cubicBezTo>
                    <a:pt x="120" y="0"/>
                    <a:pt x="49" y="48"/>
                    <a:pt x="25" y="143"/>
                  </a:cubicBezTo>
                  <a:cubicBezTo>
                    <a:pt x="1" y="262"/>
                    <a:pt x="96" y="357"/>
                    <a:pt x="215" y="357"/>
                  </a:cubicBezTo>
                  <a:lnTo>
                    <a:pt x="1525" y="357"/>
                  </a:lnTo>
                  <a:cubicBezTo>
                    <a:pt x="1596" y="357"/>
                    <a:pt x="1668" y="286"/>
                    <a:pt x="1692" y="214"/>
                  </a:cubicBezTo>
                  <a:cubicBezTo>
                    <a:pt x="1716" y="95"/>
                    <a:pt x="1644"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97"/>
            <p:cNvSpPr/>
            <p:nvPr/>
          </p:nvSpPr>
          <p:spPr>
            <a:xfrm>
              <a:off x="1961771" y="3175443"/>
              <a:ext cx="31991" cy="10674"/>
            </a:xfrm>
            <a:custGeom>
              <a:rect b="b" l="l" r="r" t="t"/>
              <a:pathLst>
                <a:path extrusionOk="0" h="358" w="1073">
                  <a:moveTo>
                    <a:pt x="215" y="0"/>
                  </a:moveTo>
                  <a:cubicBezTo>
                    <a:pt x="96" y="0"/>
                    <a:pt x="0" y="96"/>
                    <a:pt x="48" y="215"/>
                  </a:cubicBezTo>
                  <a:cubicBezTo>
                    <a:pt x="72" y="310"/>
                    <a:pt x="143" y="358"/>
                    <a:pt x="215" y="358"/>
                  </a:cubicBezTo>
                  <a:lnTo>
                    <a:pt x="882" y="358"/>
                  </a:lnTo>
                  <a:cubicBezTo>
                    <a:pt x="977" y="358"/>
                    <a:pt x="1024" y="310"/>
                    <a:pt x="1048" y="215"/>
                  </a:cubicBezTo>
                  <a:cubicBezTo>
                    <a:pt x="1072"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97"/>
            <p:cNvSpPr/>
            <p:nvPr/>
          </p:nvSpPr>
          <p:spPr>
            <a:xfrm>
              <a:off x="1847459" y="3262056"/>
              <a:ext cx="50447" cy="11389"/>
            </a:xfrm>
            <a:custGeom>
              <a:rect b="b" l="l" r="r" t="t"/>
              <a:pathLst>
                <a:path extrusionOk="0" h="382" w="1692">
                  <a:moveTo>
                    <a:pt x="191" y="1"/>
                  </a:moveTo>
                  <a:cubicBezTo>
                    <a:pt x="96" y="1"/>
                    <a:pt x="48" y="72"/>
                    <a:pt x="0" y="167"/>
                  </a:cubicBezTo>
                  <a:cubicBezTo>
                    <a:pt x="0" y="286"/>
                    <a:pt x="96" y="382"/>
                    <a:pt x="191" y="382"/>
                  </a:cubicBezTo>
                  <a:lnTo>
                    <a:pt x="1501" y="382"/>
                  </a:lnTo>
                  <a:cubicBezTo>
                    <a:pt x="1596" y="382"/>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97"/>
            <p:cNvSpPr/>
            <p:nvPr/>
          </p:nvSpPr>
          <p:spPr>
            <a:xfrm>
              <a:off x="1857388" y="3281228"/>
              <a:ext cx="31276" cy="10674"/>
            </a:xfrm>
            <a:custGeom>
              <a:rect b="b" l="l" r="r" t="t"/>
              <a:pathLst>
                <a:path extrusionOk="0" h="358" w="1049">
                  <a:moveTo>
                    <a:pt x="215" y="1"/>
                  </a:moveTo>
                  <a:cubicBezTo>
                    <a:pt x="120" y="1"/>
                    <a:pt x="72" y="48"/>
                    <a:pt x="25" y="144"/>
                  </a:cubicBezTo>
                  <a:cubicBezTo>
                    <a:pt x="1" y="263"/>
                    <a:pt x="96" y="358"/>
                    <a:pt x="215" y="358"/>
                  </a:cubicBezTo>
                  <a:lnTo>
                    <a:pt x="858" y="358"/>
                  </a:lnTo>
                  <a:cubicBezTo>
                    <a:pt x="953" y="358"/>
                    <a:pt x="1025" y="286"/>
                    <a:pt x="1049" y="215"/>
                  </a:cubicBezTo>
                  <a:cubicBezTo>
                    <a:pt x="1049" y="96"/>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97"/>
            <p:cNvSpPr/>
            <p:nvPr/>
          </p:nvSpPr>
          <p:spPr>
            <a:xfrm>
              <a:off x="1742360" y="3156987"/>
              <a:ext cx="51163" cy="10674"/>
            </a:xfrm>
            <a:custGeom>
              <a:rect b="b" l="l" r="r" t="t"/>
              <a:pathLst>
                <a:path extrusionOk="0" h="358" w="1716">
                  <a:moveTo>
                    <a:pt x="191" y="0"/>
                  </a:moveTo>
                  <a:cubicBezTo>
                    <a:pt x="120" y="0"/>
                    <a:pt x="48" y="48"/>
                    <a:pt x="25" y="143"/>
                  </a:cubicBezTo>
                  <a:cubicBezTo>
                    <a:pt x="1" y="262"/>
                    <a:pt x="72" y="357"/>
                    <a:pt x="191" y="357"/>
                  </a:cubicBezTo>
                  <a:lnTo>
                    <a:pt x="1501" y="357"/>
                  </a:lnTo>
                  <a:cubicBezTo>
                    <a:pt x="1596" y="357"/>
                    <a:pt x="1668" y="286"/>
                    <a:pt x="1692" y="214"/>
                  </a:cubicBezTo>
                  <a:cubicBezTo>
                    <a:pt x="1715" y="119"/>
                    <a:pt x="1620"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97"/>
            <p:cNvSpPr/>
            <p:nvPr/>
          </p:nvSpPr>
          <p:spPr>
            <a:xfrm>
              <a:off x="1751603" y="3175443"/>
              <a:ext cx="31276" cy="10674"/>
            </a:xfrm>
            <a:custGeom>
              <a:rect b="b" l="l" r="r" t="t"/>
              <a:pathLst>
                <a:path extrusionOk="0" h="358" w="1049">
                  <a:moveTo>
                    <a:pt x="215" y="0"/>
                  </a:moveTo>
                  <a:cubicBezTo>
                    <a:pt x="119" y="0"/>
                    <a:pt x="72" y="72"/>
                    <a:pt x="48" y="143"/>
                  </a:cubicBezTo>
                  <a:cubicBezTo>
                    <a:pt x="0" y="262"/>
                    <a:pt x="96" y="358"/>
                    <a:pt x="215" y="358"/>
                  </a:cubicBezTo>
                  <a:lnTo>
                    <a:pt x="882" y="358"/>
                  </a:lnTo>
                  <a:cubicBezTo>
                    <a:pt x="953" y="358"/>
                    <a:pt x="1024" y="310"/>
                    <a:pt x="1048" y="215"/>
                  </a:cubicBezTo>
                  <a:cubicBezTo>
                    <a:pt x="1048"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3" name="Google Shape;15073;p97"/>
          <p:cNvGrpSpPr/>
          <p:nvPr/>
        </p:nvGrpSpPr>
        <p:grpSpPr>
          <a:xfrm>
            <a:off x="1785299" y="2993659"/>
            <a:ext cx="355753" cy="352920"/>
            <a:chOff x="2356787" y="2993659"/>
            <a:chExt cx="355753" cy="352920"/>
          </a:xfrm>
        </p:grpSpPr>
        <p:sp>
          <p:nvSpPr>
            <p:cNvPr id="15074" name="Google Shape;15074;p97"/>
            <p:cNvSpPr/>
            <p:nvPr/>
          </p:nvSpPr>
          <p:spPr>
            <a:xfrm>
              <a:off x="2363883" y="3000069"/>
              <a:ext cx="342962" cy="342246"/>
            </a:xfrm>
            <a:custGeom>
              <a:rect b="b" l="l" r="r" t="t"/>
              <a:pathLst>
                <a:path extrusionOk="0" h="11479" w="11503">
                  <a:moveTo>
                    <a:pt x="5740" y="1596"/>
                  </a:moveTo>
                  <a:cubicBezTo>
                    <a:pt x="8050" y="1596"/>
                    <a:pt x="9883" y="3453"/>
                    <a:pt x="9883" y="5739"/>
                  </a:cubicBezTo>
                  <a:cubicBezTo>
                    <a:pt x="9883" y="8026"/>
                    <a:pt x="8050" y="9883"/>
                    <a:pt x="5740" y="9883"/>
                  </a:cubicBezTo>
                  <a:cubicBezTo>
                    <a:pt x="3453" y="9883"/>
                    <a:pt x="1620" y="8026"/>
                    <a:pt x="1620" y="5739"/>
                  </a:cubicBezTo>
                  <a:cubicBezTo>
                    <a:pt x="1620" y="3453"/>
                    <a:pt x="3453" y="1596"/>
                    <a:pt x="5740" y="1596"/>
                  </a:cubicBezTo>
                  <a:close/>
                  <a:moveTo>
                    <a:pt x="5740" y="0"/>
                  </a:moveTo>
                  <a:cubicBezTo>
                    <a:pt x="2572" y="0"/>
                    <a:pt x="0" y="2572"/>
                    <a:pt x="0" y="5739"/>
                  </a:cubicBezTo>
                  <a:cubicBezTo>
                    <a:pt x="0" y="8883"/>
                    <a:pt x="2596" y="11479"/>
                    <a:pt x="5740" y="11479"/>
                  </a:cubicBezTo>
                  <a:cubicBezTo>
                    <a:pt x="8907" y="11479"/>
                    <a:pt x="11503" y="8883"/>
                    <a:pt x="11503" y="5739"/>
                  </a:cubicBezTo>
                  <a:cubicBezTo>
                    <a:pt x="11503" y="2572"/>
                    <a:pt x="8931"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97"/>
            <p:cNvSpPr/>
            <p:nvPr/>
          </p:nvSpPr>
          <p:spPr>
            <a:xfrm>
              <a:off x="2455475" y="3012830"/>
              <a:ext cx="252086" cy="329486"/>
            </a:xfrm>
            <a:custGeom>
              <a:rect b="b" l="l" r="r" t="t"/>
              <a:pathLst>
                <a:path extrusionOk="0" h="11051" w="8455">
                  <a:moveTo>
                    <a:pt x="4906" y="1"/>
                  </a:moveTo>
                  <a:lnTo>
                    <a:pt x="4906" y="1"/>
                  </a:lnTo>
                  <a:cubicBezTo>
                    <a:pt x="6716" y="953"/>
                    <a:pt x="7978" y="2906"/>
                    <a:pt x="7978" y="5097"/>
                  </a:cubicBezTo>
                  <a:cubicBezTo>
                    <a:pt x="7978" y="8288"/>
                    <a:pt x="5382" y="10836"/>
                    <a:pt x="2239" y="10836"/>
                  </a:cubicBezTo>
                  <a:cubicBezTo>
                    <a:pt x="1429" y="10836"/>
                    <a:pt x="691" y="10693"/>
                    <a:pt x="0" y="10408"/>
                  </a:cubicBezTo>
                  <a:lnTo>
                    <a:pt x="0" y="10408"/>
                  </a:lnTo>
                  <a:cubicBezTo>
                    <a:pt x="810" y="10813"/>
                    <a:pt x="1715" y="11051"/>
                    <a:pt x="2668" y="11051"/>
                  </a:cubicBezTo>
                  <a:cubicBezTo>
                    <a:pt x="5859" y="11051"/>
                    <a:pt x="8431" y="8455"/>
                    <a:pt x="8431" y="5311"/>
                  </a:cubicBezTo>
                  <a:cubicBezTo>
                    <a:pt x="8455" y="2930"/>
                    <a:pt x="7002" y="882"/>
                    <a:pt x="490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97"/>
            <p:cNvSpPr/>
            <p:nvPr/>
          </p:nvSpPr>
          <p:spPr>
            <a:xfrm>
              <a:off x="2534277" y="3000069"/>
              <a:ext cx="172569" cy="171138"/>
            </a:xfrm>
            <a:custGeom>
              <a:rect b="b" l="l" r="r" t="t"/>
              <a:pathLst>
                <a:path extrusionOk="0" h="5740" w="5788">
                  <a:moveTo>
                    <a:pt x="25" y="0"/>
                  </a:moveTo>
                  <a:lnTo>
                    <a:pt x="1" y="1596"/>
                  </a:lnTo>
                  <a:cubicBezTo>
                    <a:pt x="2287" y="1596"/>
                    <a:pt x="4145" y="3429"/>
                    <a:pt x="4145" y="5739"/>
                  </a:cubicBezTo>
                  <a:lnTo>
                    <a:pt x="5788" y="5739"/>
                  </a:lnTo>
                  <a:cubicBezTo>
                    <a:pt x="5788" y="2572"/>
                    <a:pt x="3216" y="0"/>
                    <a:pt x="2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97"/>
            <p:cNvSpPr/>
            <p:nvPr/>
          </p:nvSpPr>
          <p:spPr>
            <a:xfrm>
              <a:off x="2603866" y="3014977"/>
              <a:ext cx="103697" cy="157662"/>
            </a:xfrm>
            <a:custGeom>
              <a:rect b="b" l="l" r="r" t="t"/>
              <a:pathLst>
                <a:path extrusionOk="0" h="5288" w="3478">
                  <a:moveTo>
                    <a:pt x="1" y="0"/>
                  </a:moveTo>
                  <a:cubicBezTo>
                    <a:pt x="1811" y="953"/>
                    <a:pt x="3049" y="2882"/>
                    <a:pt x="3049" y="5073"/>
                  </a:cubicBezTo>
                  <a:lnTo>
                    <a:pt x="3049" y="5287"/>
                  </a:lnTo>
                  <a:lnTo>
                    <a:pt x="3478" y="5287"/>
                  </a:lnTo>
                  <a:lnTo>
                    <a:pt x="3478" y="5239"/>
                  </a:lnTo>
                  <a:lnTo>
                    <a:pt x="3478" y="5097"/>
                  </a:lnTo>
                  <a:cubicBezTo>
                    <a:pt x="3478" y="4930"/>
                    <a:pt x="3478" y="4787"/>
                    <a:pt x="3454" y="4644"/>
                  </a:cubicBezTo>
                  <a:cubicBezTo>
                    <a:pt x="3430" y="4382"/>
                    <a:pt x="3382" y="4120"/>
                    <a:pt x="3335" y="3906"/>
                  </a:cubicBezTo>
                  <a:lnTo>
                    <a:pt x="3335" y="3858"/>
                  </a:lnTo>
                  <a:cubicBezTo>
                    <a:pt x="3263" y="3596"/>
                    <a:pt x="3192" y="3334"/>
                    <a:pt x="3049" y="3096"/>
                  </a:cubicBezTo>
                  <a:cubicBezTo>
                    <a:pt x="3001" y="2929"/>
                    <a:pt x="2906" y="2763"/>
                    <a:pt x="2858" y="2620"/>
                  </a:cubicBezTo>
                  <a:lnTo>
                    <a:pt x="2763" y="2429"/>
                  </a:lnTo>
                  <a:cubicBezTo>
                    <a:pt x="2549" y="2072"/>
                    <a:pt x="2334" y="1786"/>
                    <a:pt x="2072" y="1477"/>
                  </a:cubicBezTo>
                  <a:cubicBezTo>
                    <a:pt x="1953" y="1334"/>
                    <a:pt x="1811" y="1191"/>
                    <a:pt x="1668" y="1072"/>
                  </a:cubicBezTo>
                  <a:cubicBezTo>
                    <a:pt x="1453" y="858"/>
                    <a:pt x="1215" y="667"/>
                    <a:pt x="977" y="524"/>
                  </a:cubicBezTo>
                  <a:cubicBezTo>
                    <a:pt x="667" y="358"/>
                    <a:pt x="382" y="167"/>
                    <a:pt x="72" y="24"/>
                  </a:cubicBezTo>
                  <a:cubicBezTo>
                    <a:pt x="48" y="24"/>
                    <a:pt x="24" y="0"/>
                    <a:pt x="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97"/>
            <p:cNvSpPr/>
            <p:nvPr/>
          </p:nvSpPr>
          <p:spPr>
            <a:xfrm>
              <a:off x="2356787" y="2993659"/>
              <a:ext cx="355753" cy="352920"/>
            </a:xfrm>
            <a:custGeom>
              <a:rect b="b" l="l" r="r" t="t"/>
              <a:pathLst>
                <a:path extrusionOk="0" h="11837" w="11932">
                  <a:moveTo>
                    <a:pt x="6430" y="406"/>
                  </a:moveTo>
                  <a:cubicBezTo>
                    <a:pt x="7788" y="501"/>
                    <a:pt x="9002" y="1073"/>
                    <a:pt x="9955" y="2025"/>
                  </a:cubicBezTo>
                  <a:cubicBezTo>
                    <a:pt x="10883" y="2954"/>
                    <a:pt x="11431" y="4168"/>
                    <a:pt x="11550" y="5478"/>
                  </a:cubicBezTo>
                  <a:cubicBezTo>
                    <a:pt x="11550" y="5502"/>
                    <a:pt x="11598" y="5812"/>
                    <a:pt x="11598" y="5812"/>
                  </a:cubicBezTo>
                  <a:lnTo>
                    <a:pt x="10312" y="5812"/>
                  </a:lnTo>
                  <a:lnTo>
                    <a:pt x="10312" y="5621"/>
                  </a:lnTo>
                  <a:cubicBezTo>
                    <a:pt x="10288" y="5216"/>
                    <a:pt x="10193" y="4788"/>
                    <a:pt x="10002" y="4407"/>
                  </a:cubicBezTo>
                  <a:cubicBezTo>
                    <a:pt x="9526" y="3168"/>
                    <a:pt x="8550" y="2263"/>
                    <a:pt x="7264" y="1858"/>
                  </a:cubicBezTo>
                  <a:cubicBezTo>
                    <a:pt x="6954" y="1787"/>
                    <a:pt x="6621" y="1715"/>
                    <a:pt x="6287" y="1692"/>
                  </a:cubicBezTo>
                  <a:lnTo>
                    <a:pt x="6168" y="1692"/>
                  </a:lnTo>
                  <a:lnTo>
                    <a:pt x="6168" y="406"/>
                  </a:lnTo>
                  <a:close/>
                  <a:moveTo>
                    <a:pt x="6025" y="1"/>
                  </a:moveTo>
                  <a:cubicBezTo>
                    <a:pt x="3858" y="1"/>
                    <a:pt x="1858" y="1192"/>
                    <a:pt x="810" y="3097"/>
                  </a:cubicBezTo>
                  <a:cubicBezTo>
                    <a:pt x="762" y="3168"/>
                    <a:pt x="810" y="3263"/>
                    <a:pt x="881" y="3335"/>
                  </a:cubicBezTo>
                  <a:cubicBezTo>
                    <a:pt x="901" y="3348"/>
                    <a:pt x="923" y="3354"/>
                    <a:pt x="946" y="3354"/>
                  </a:cubicBezTo>
                  <a:cubicBezTo>
                    <a:pt x="1004" y="3354"/>
                    <a:pt x="1068" y="3315"/>
                    <a:pt x="1119" y="3263"/>
                  </a:cubicBezTo>
                  <a:cubicBezTo>
                    <a:pt x="2072" y="1501"/>
                    <a:pt x="3882" y="406"/>
                    <a:pt x="5835" y="358"/>
                  </a:cubicBezTo>
                  <a:lnTo>
                    <a:pt x="5835" y="1620"/>
                  </a:lnTo>
                  <a:cubicBezTo>
                    <a:pt x="3549" y="1715"/>
                    <a:pt x="1715" y="3621"/>
                    <a:pt x="1715" y="5954"/>
                  </a:cubicBezTo>
                  <a:cubicBezTo>
                    <a:pt x="1715" y="8336"/>
                    <a:pt x="3644" y="10265"/>
                    <a:pt x="6025" y="10265"/>
                  </a:cubicBezTo>
                  <a:cubicBezTo>
                    <a:pt x="6668" y="10265"/>
                    <a:pt x="7311" y="10122"/>
                    <a:pt x="7907" y="9812"/>
                  </a:cubicBezTo>
                  <a:lnTo>
                    <a:pt x="7930" y="9789"/>
                  </a:lnTo>
                  <a:cubicBezTo>
                    <a:pt x="7988" y="9617"/>
                    <a:pt x="7892" y="9506"/>
                    <a:pt x="7778" y="9506"/>
                  </a:cubicBezTo>
                  <a:cubicBezTo>
                    <a:pt x="7750" y="9506"/>
                    <a:pt x="7720" y="9513"/>
                    <a:pt x="7692" y="9527"/>
                  </a:cubicBezTo>
                  <a:cubicBezTo>
                    <a:pt x="7145" y="9765"/>
                    <a:pt x="6573" y="9884"/>
                    <a:pt x="6025" y="9884"/>
                  </a:cubicBezTo>
                  <a:cubicBezTo>
                    <a:pt x="3858" y="9884"/>
                    <a:pt x="2072" y="8098"/>
                    <a:pt x="2072" y="5907"/>
                  </a:cubicBezTo>
                  <a:cubicBezTo>
                    <a:pt x="2072" y="3740"/>
                    <a:pt x="3858" y="1954"/>
                    <a:pt x="6025" y="1954"/>
                  </a:cubicBezTo>
                  <a:cubicBezTo>
                    <a:pt x="6835" y="1954"/>
                    <a:pt x="7621" y="2192"/>
                    <a:pt x="8288" y="2668"/>
                  </a:cubicBezTo>
                  <a:cubicBezTo>
                    <a:pt x="8931" y="3121"/>
                    <a:pt x="9455" y="3764"/>
                    <a:pt x="9716" y="4478"/>
                  </a:cubicBezTo>
                  <a:cubicBezTo>
                    <a:pt x="9836" y="4811"/>
                    <a:pt x="9931" y="5169"/>
                    <a:pt x="9955" y="5526"/>
                  </a:cubicBezTo>
                  <a:cubicBezTo>
                    <a:pt x="10002" y="6264"/>
                    <a:pt x="9859" y="7050"/>
                    <a:pt x="9526" y="7741"/>
                  </a:cubicBezTo>
                  <a:cubicBezTo>
                    <a:pt x="9240" y="8288"/>
                    <a:pt x="8812" y="8765"/>
                    <a:pt x="8311" y="9169"/>
                  </a:cubicBezTo>
                  <a:lnTo>
                    <a:pt x="8311" y="9193"/>
                  </a:lnTo>
                  <a:cubicBezTo>
                    <a:pt x="8294" y="9354"/>
                    <a:pt x="8383" y="9434"/>
                    <a:pt x="8479" y="9434"/>
                  </a:cubicBezTo>
                  <a:cubicBezTo>
                    <a:pt x="8511" y="9434"/>
                    <a:pt x="8544" y="9425"/>
                    <a:pt x="8573" y="9408"/>
                  </a:cubicBezTo>
                  <a:cubicBezTo>
                    <a:pt x="9121" y="9003"/>
                    <a:pt x="9550" y="8479"/>
                    <a:pt x="9859" y="7907"/>
                  </a:cubicBezTo>
                  <a:cubicBezTo>
                    <a:pt x="10145" y="7336"/>
                    <a:pt x="10312" y="6717"/>
                    <a:pt x="10336" y="6097"/>
                  </a:cubicBezTo>
                  <a:lnTo>
                    <a:pt x="11622" y="6097"/>
                  </a:lnTo>
                  <a:cubicBezTo>
                    <a:pt x="11550" y="8217"/>
                    <a:pt x="10312" y="10122"/>
                    <a:pt x="8216" y="11098"/>
                  </a:cubicBezTo>
                  <a:cubicBezTo>
                    <a:pt x="8192" y="11098"/>
                    <a:pt x="8169" y="11122"/>
                    <a:pt x="8121" y="11122"/>
                  </a:cubicBezTo>
                  <a:cubicBezTo>
                    <a:pt x="7413" y="11389"/>
                    <a:pt x="6696" y="11516"/>
                    <a:pt x="5998" y="11516"/>
                  </a:cubicBezTo>
                  <a:cubicBezTo>
                    <a:pt x="4512" y="11516"/>
                    <a:pt x="3117" y="10937"/>
                    <a:pt x="2096" y="9884"/>
                  </a:cubicBezTo>
                  <a:cubicBezTo>
                    <a:pt x="1048" y="8836"/>
                    <a:pt x="453" y="7407"/>
                    <a:pt x="453" y="5907"/>
                  </a:cubicBezTo>
                  <a:cubicBezTo>
                    <a:pt x="453" y="5264"/>
                    <a:pt x="572" y="4645"/>
                    <a:pt x="786" y="4049"/>
                  </a:cubicBezTo>
                  <a:lnTo>
                    <a:pt x="810" y="3978"/>
                  </a:lnTo>
                  <a:cubicBezTo>
                    <a:pt x="834" y="3883"/>
                    <a:pt x="810" y="3811"/>
                    <a:pt x="715" y="3764"/>
                  </a:cubicBezTo>
                  <a:cubicBezTo>
                    <a:pt x="692" y="3758"/>
                    <a:pt x="671" y="3755"/>
                    <a:pt x="651" y="3755"/>
                  </a:cubicBezTo>
                  <a:cubicBezTo>
                    <a:pt x="587" y="3755"/>
                    <a:pt x="537" y="3786"/>
                    <a:pt x="500" y="3859"/>
                  </a:cubicBezTo>
                  <a:lnTo>
                    <a:pt x="476" y="3930"/>
                  </a:lnTo>
                  <a:cubicBezTo>
                    <a:pt x="0" y="5240"/>
                    <a:pt x="0" y="6693"/>
                    <a:pt x="548" y="8122"/>
                  </a:cubicBezTo>
                  <a:cubicBezTo>
                    <a:pt x="548" y="8145"/>
                    <a:pt x="572" y="8169"/>
                    <a:pt x="572" y="8217"/>
                  </a:cubicBezTo>
                  <a:cubicBezTo>
                    <a:pt x="1620" y="10503"/>
                    <a:pt x="3763" y="11837"/>
                    <a:pt x="6073" y="11837"/>
                  </a:cubicBezTo>
                  <a:cubicBezTo>
                    <a:pt x="7645" y="11837"/>
                    <a:pt x="9145" y="11217"/>
                    <a:pt x="10264" y="10122"/>
                  </a:cubicBezTo>
                  <a:cubicBezTo>
                    <a:pt x="10431" y="9955"/>
                    <a:pt x="10574" y="9789"/>
                    <a:pt x="10717" y="9598"/>
                  </a:cubicBezTo>
                  <a:cubicBezTo>
                    <a:pt x="11169" y="9074"/>
                    <a:pt x="11503" y="8455"/>
                    <a:pt x="11693" y="7788"/>
                  </a:cubicBezTo>
                  <a:cubicBezTo>
                    <a:pt x="11860" y="7193"/>
                    <a:pt x="11931" y="6526"/>
                    <a:pt x="11931" y="5835"/>
                  </a:cubicBezTo>
                  <a:cubicBezTo>
                    <a:pt x="11931" y="5716"/>
                    <a:pt x="11931" y="5621"/>
                    <a:pt x="11907" y="5502"/>
                  </a:cubicBezTo>
                  <a:cubicBezTo>
                    <a:pt x="11788" y="4097"/>
                    <a:pt x="11193" y="2763"/>
                    <a:pt x="10193" y="1763"/>
                  </a:cubicBezTo>
                  <a:cubicBezTo>
                    <a:pt x="10074" y="1644"/>
                    <a:pt x="9931" y="1525"/>
                    <a:pt x="9812" y="1382"/>
                  </a:cubicBezTo>
                  <a:cubicBezTo>
                    <a:pt x="9264" y="953"/>
                    <a:pt x="8669" y="596"/>
                    <a:pt x="8026" y="358"/>
                  </a:cubicBezTo>
                  <a:cubicBezTo>
                    <a:pt x="7359" y="120"/>
                    <a:pt x="6668" y="1"/>
                    <a:pt x="6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9" name="Google Shape;15079;p97"/>
          <p:cNvGrpSpPr/>
          <p:nvPr/>
        </p:nvGrpSpPr>
        <p:grpSpPr>
          <a:xfrm>
            <a:off x="2548317" y="2994374"/>
            <a:ext cx="354351" cy="355037"/>
            <a:chOff x="3043605" y="2994374"/>
            <a:chExt cx="354351" cy="355037"/>
          </a:xfrm>
        </p:grpSpPr>
        <p:sp>
          <p:nvSpPr>
            <p:cNvPr id="15080" name="Google Shape;15080;p97"/>
            <p:cNvSpPr/>
            <p:nvPr/>
          </p:nvSpPr>
          <p:spPr>
            <a:xfrm>
              <a:off x="3091906" y="3029169"/>
              <a:ext cx="277637" cy="157662"/>
            </a:xfrm>
            <a:custGeom>
              <a:rect b="b" l="l" r="r" t="t"/>
              <a:pathLst>
                <a:path extrusionOk="0" h="5288" w="9312">
                  <a:moveTo>
                    <a:pt x="9311" y="1"/>
                  </a:moveTo>
                  <a:lnTo>
                    <a:pt x="3763" y="810"/>
                  </a:lnTo>
                  <a:lnTo>
                    <a:pt x="3739" y="834"/>
                  </a:lnTo>
                  <a:lnTo>
                    <a:pt x="2381" y="2120"/>
                  </a:lnTo>
                  <a:lnTo>
                    <a:pt x="1691" y="3144"/>
                  </a:lnTo>
                  <a:cubicBezTo>
                    <a:pt x="1667" y="3192"/>
                    <a:pt x="1619" y="3192"/>
                    <a:pt x="1596" y="3192"/>
                  </a:cubicBezTo>
                  <a:lnTo>
                    <a:pt x="95" y="2668"/>
                  </a:lnTo>
                  <a:cubicBezTo>
                    <a:pt x="95" y="2650"/>
                    <a:pt x="81" y="2642"/>
                    <a:pt x="64" y="2642"/>
                  </a:cubicBezTo>
                  <a:cubicBezTo>
                    <a:pt x="36" y="2642"/>
                    <a:pt x="0" y="2662"/>
                    <a:pt x="0" y="2692"/>
                  </a:cubicBezTo>
                  <a:lnTo>
                    <a:pt x="0" y="5287"/>
                  </a:lnTo>
                  <a:lnTo>
                    <a:pt x="9311" y="5287"/>
                  </a:lnTo>
                  <a:lnTo>
                    <a:pt x="9311"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97"/>
            <p:cNvSpPr/>
            <p:nvPr/>
          </p:nvSpPr>
          <p:spPr>
            <a:xfrm>
              <a:off x="3091906" y="3049771"/>
              <a:ext cx="277637" cy="137060"/>
            </a:xfrm>
            <a:custGeom>
              <a:rect b="b" l="l" r="r" t="t"/>
              <a:pathLst>
                <a:path extrusionOk="0" h="4597" w="9312">
                  <a:moveTo>
                    <a:pt x="9311" y="0"/>
                  </a:moveTo>
                  <a:lnTo>
                    <a:pt x="3929" y="1072"/>
                  </a:lnTo>
                  <a:lnTo>
                    <a:pt x="3906" y="1096"/>
                  </a:lnTo>
                  <a:lnTo>
                    <a:pt x="1953" y="3763"/>
                  </a:lnTo>
                  <a:cubicBezTo>
                    <a:pt x="1929" y="3810"/>
                    <a:pt x="1929" y="3810"/>
                    <a:pt x="1905" y="3810"/>
                  </a:cubicBezTo>
                  <a:lnTo>
                    <a:pt x="0" y="3810"/>
                  </a:lnTo>
                  <a:lnTo>
                    <a:pt x="0" y="4596"/>
                  </a:lnTo>
                  <a:lnTo>
                    <a:pt x="9311" y="4596"/>
                  </a:lnTo>
                  <a:lnTo>
                    <a:pt x="9311"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97"/>
            <p:cNvSpPr/>
            <p:nvPr/>
          </p:nvSpPr>
          <p:spPr>
            <a:xfrm>
              <a:off x="3091190" y="3066080"/>
              <a:ext cx="277637" cy="232229"/>
            </a:xfrm>
            <a:custGeom>
              <a:rect b="b" l="l" r="r" t="t"/>
              <a:pathLst>
                <a:path extrusionOk="0" h="7789" w="9312">
                  <a:moveTo>
                    <a:pt x="9312" y="1"/>
                  </a:moveTo>
                  <a:lnTo>
                    <a:pt x="4334" y="1073"/>
                  </a:lnTo>
                  <a:lnTo>
                    <a:pt x="4311" y="1120"/>
                  </a:lnTo>
                  <a:lnTo>
                    <a:pt x="2382" y="3740"/>
                  </a:lnTo>
                  <a:cubicBezTo>
                    <a:pt x="2334" y="3764"/>
                    <a:pt x="2334" y="3764"/>
                    <a:pt x="2310" y="3764"/>
                  </a:cubicBezTo>
                  <a:lnTo>
                    <a:pt x="0" y="3764"/>
                  </a:lnTo>
                  <a:lnTo>
                    <a:pt x="0" y="7788"/>
                  </a:lnTo>
                  <a:lnTo>
                    <a:pt x="9312" y="7788"/>
                  </a:lnTo>
                  <a:lnTo>
                    <a:pt x="931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97"/>
            <p:cNvSpPr/>
            <p:nvPr/>
          </p:nvSpPr>
          <p:spPr>
            <a:xfrm>
              <a:off x="3091906" y="3066080"/>
              <a:ext cx="277637" cy="232229"/>
            </a:xfrm>
            <a:custGeom>
              <a:rect b="b" l="l" r="r" t="t"/>
              <a:pathLst>
                <a:path extrusionOk="0" h="7789" w="9312">
                  <a:moveTo>
                    <a:pt x="9192" y="1"/>
                  </a:moveTo>
                  <a:lnTo>
                    <a:pt x="8573" y="144"/>
                  </a:lnTo>
                  <a:lnTo>
                    <a:pt x="6716" y="2906"/>
                  </a:lnTo>
                  <a:cubicBezTo>
                    <a:pt x="6716" y="2923"/>
                    <a:pt x="6692" y="2940"/>
                    <a:pt x="6670" y="2940"/>
                  </a:cubicBezTo>
                  <a:cubicBezTo>
                    <a:pt x="6660" y="2940"/>
                    <a:pt x="6651" y="2937"/>
                    <a:pt x="6644" y="2930"/>
                  </a:cubicBezTo>
                  <a:lnTo>
                    <a:pt x="4858" y="1763"/>
                  </a:lnTo>
                  <a:cubicBezTo>
                    <a:pt x="4811" y="1763"/>
                    <a:pt x="4787" y="1763"/>
                    <a:pt x="4763" y="1787"/>
                  </a:cubicBezTo>
                  <a:lnTo>
                    <a:pt x="2239" y="5431"/>
                  </a:lnTo>
                  <a:cubicBezTo>
                    <a:pt x="2205" y="5447"/>
                    <a:pt x="2183" y="5464"/>
                    <a:pt x="2165" y="5464"/>
                  </a:cubicBezTo>
                  <a:cubicBezTo>
                    <a:pt x="2157" y="5464"/>
                    <a:pt x="2150" y="5461"/>
                    <a:pt x="2143" y="5454"/>
                  </a:cubicBezTo>
                  <a:lnTo>
                    <a:pt x="0" y="4216"/>
                  </a:lnTo>
                  <a:lnTo>
                    <a:pt x="0" y="7788"/>
                  </a:lnTo>
                  <a:lnTo>
                    <a:pt x="9311" y="7788"/>
                  </a:lnTo>
                  <a:lnTo>
                    <a:pt x="9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97"/>
            <p:cNvSpPr/>
            <p:nvPr/>
          </p:nvSpPr>
          <p:spPr>
            <a:xfrm>
              <a:off x="3091906" y="3066080"/>
              <a:ext cx="277637" cy="253517"/>
            </a:xfrm>
            <a:custGeom>
              <a:rect b="b" l="l" r="r" t="t"/>
              <a:pathLst>
                <a:path extrusionOk="0" h="8503" w="9312">
                  <a:moveTo>
                    <a:pt x="9311" y="1"/>
                  </a:moveTo>
                  <a:lnTo>
                    <a:pt x="6811" y="3668"/>
                  </a:lnTo>
                  <a:cubicBezTo>
                    <a:pt x="6811" y="3685"/>
                    <a:pt x="6775" y="3702"/>
                    <a:pt x="6746" y="3702"/>
                  </a:cubicBezTo>
                  <a:cubicBezTo>
                    <a:pt x="6734" y="3702"/>
                    <a:pt x="6723" y="3699"/>
                    <a:pt x="6716" y="3692"/>
                  </a:cubicBezTo>
                  <a:lnTo>
                    <a:pt x="4930" y="2525"/>
                  </a:lnTo>
                  <a:cubicBezTo>
                    <a:pt x="4906" y="2525"/>
                    <a:pt x="4882" y="2525"/>
                    <a:pt x="4858" y="2573"/>
                  </a:cubicBezTo>
                  <a:lnTo>
                    <a:pt x="2310" y="6193"/>
                  </a:lnTo>
                  <a:cubicBezTo>
                    <a:pt x="2293" y="6228"/>
                    <a:pt x="2275" y="6250"/>
                    <a:pt x="2258" y="6250"/>
                  </a:cubicBezTo>
                  <a:cubicBezTo>
                    <a:pt x="2251" y="6250"/>
                    <a:pt x="2245" y="6247"/>
                    <a:pt x="2239" y="6240"/>
                  </a:cubicBezTo>
                  <a:lnTo>
                    <a:pt x="0" y="4954"/>
                  </a:lnTo>
                  <a:lnTo>
                    <a:pt x="0" y="8503"/>
                  </a:lnTo>
                  <a:lnTo>
                    <a:pt x="9311" y="8503"/>
                  </a:lnTo>
                  <a:lnTo>
                    <a:pt x="9311"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97"/>
            <p:cNvSpPr/>
            <p:nvPr/>
          </p:nvSpPr>
          <p:spPr>
            <a:xfrm>
              <a:off x="3355324" y="3066080"/>
              <a:ext cx="14222" cy="253517"/>
            </a:xfrm>
            <a:custGeom>
              <a:rect b="b" l="l" r="r" t="t"/>
              <a:pathLst>
                <a:path extrusionOk="0" h="8503" w="477">
                  <a:moveTo>
                    <a:pt x="476" y="1"/>
                  </a:moveTo>
                  <a:lnTo>
                    <a:pt x="0" y="715"/>
                  </a:lnTo>
                  <a:lnTo>
                    <a:pt x="0" y="8503"/>
                  </a:lnTo>
                  <a:lnTo>
                    <a:pt x="476" y="8503"/>
                  </a:lnTo>
                  <a:lnTo>
                    <a:pt x="47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97"/>
            <p:cNvSpPr/>
            <p:nvPr/>
          </p:nvSpPr>
          <p:spPr>
            <a:xfrm>
              <a:off x="3049299"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03"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97"/>
            <p:cNvSpPr/>
            <p:nvPr/>
          </p:nvSpPr>
          <p:spPr>
            <a:xfrm>
              <a:off x="3374495" y="3318169"/>
              <a:ext cx="17770" cy="24150"/>
            </a:xfrm>
            <a:custGeom>
              <a:rect b="b" l="l" r="r" t="t"/>
              <a:pathLst>
                <a:path extrusionOk="0" h="810" w="596">
                  <a:moveTo>
                    <a:pt x="0" y="0"/>
                  </a:moveTo>
                  <a:cubicBezTo>
                    <a:pt x="72" y="0"/>
                    <a:pt x="143" y="71"/>
                    <a:pt x="143" y="119"/>
                  </a:cubicBezTo>
                  <a:lnTo>
                    <a:pt x="143" y="691"/>
                  </a:lnTo>
                  <a:cubicBezTo>
                    <a:pt x="143" y="738"/>
                    <a:pt x="72" y="810"/>
                    <a:pt x="0" y="810"/>
                  </a:cubicBezTo>
                  <a:lnTo>
                    <a:pt x="476" y="810"/>
                  </a:lnTo>
                  <a:cubicBezTo>
                    <a:pt x="548" y="810"/>
                    <a:pt x="596" y="762"/>
                    <a:pt x="596" y="691"/>
                  </a:cubicBezTo>
                  <a:lnTo>
                    <a:pt x="596" y="119"/>
                  </a:lnTo>
                  <a:cubicBezTo>
                    <a:pt x="596" y="71"/>
                    <a:pt x="548" y="0"/>
                    <a:pt x="47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97"/>
            <p:cNvSpPr/>
            <p:nvPr/>
          </p:nvSpPr>
          <p:spPr>
            <a:xfrm>
              <a:off x="3043605" y="2994374"/>
              <a:ext cx="354351" cy="355037"/>
            </a:xfrm>
            <a:custGeom>
              <a:rect b="b" l="l" r="r" t="t"/>
              <a:pathLst>
                <a:path extrusionOk="0" h="11908" w="11885">
                  <a:moveTo>
                    <a:pt x="10836" y="1334"/>
                  </a:moveTo>
                  <a:lnTo>
                    <a:pt x="10789" y="2287"/>
                  </a:lnTo>
                  <a:lnTo>
                    <a:pt x="5930" y="3335"/>
                  </a:lnTo>
                  <a:cubicBezTo>
                    <a:pt x="5883" y="3335"/>
                    <a:pt x="5811" y="3406"/>
                    <a:pt x="5788" y="3430"/>
                  </a:cubicBezTo>
                  <a:lnTo>
                    <a:pt x="3882" y="6026"/>
                  </a:lnTo>
                  <a:lnTo>
                    <a:pt x="3192" y="6026"/>
                  </a:lnTo>
                  <a:cubicBezTo>
                    <a:pt x="3097" y="6026"/>
                    <a:pt x="3025" y="6073"/>
                    <a:pt x="3025" y="6169"/>
                  </a:cubicBezTo>
                  <a:cubicBezTo>
                    <a:pt x="3025" y="6288"/>
                    <a:pt x="3073" y="6383"/>
                    <a:pt x="3192" y="6383"/>
                  </a:cubicBezTo>
                  <a:lnTo>
                    <a:pt x="3930" y="6383"/>
                  </a:lnTo>
                  <a:cubicBezTo>
                    <a:pt x="4025" y="6383"/>
                    <a:pt x="4097" y="6335"/>
                    <a:pt x="4144" y="6288"/>
                  </a:cubicBezTo>
                  <a:lnTo>
                    <a:pt x="6050" y="3692"/>
                  </a:lnTo>
                  <a:lnTo>
                    <a:pt x="10574" y="2716"/>
                  </a:lnTo>
                  <a:lnTo>
                    <a:pt x="8407" y="5954"/>
                  </a:lnTo>
                  <a:lnTo>
                    <a:pt x="6716" y="4835"/>
                  </a:lnTo>
                  <a:cubicBezTo>
                    <a:pt x="6664" y="4804"/>
                    <a:pt x="6603" y="4786"/>
                    <a:pt x="6547" y="4786"/>
                  </a:cubicBezTo>
                  <a:cubicBezTo>
                    <a:pt x="6474" y="4786"/>
                    <a:pt x="6410" y="4816"/>
                    <a:pt x="6383" y="4883"/>
                  </a:cubicBezTo>
                  <a:lnTo>
                    <a:pt x="3906" y="8455"/>
                  </a:lnTo>
                  <a:lnTo>
                    <a:pt x="1858" y="7264"/>
                  </a:lnTo>
                  <a:lnTo>
                    <a:pt x="1858" y="6383"/>
                  </a:lnTo>
                  <a:lnTo>
                    <a:pt x="2430" y="6383"/>
                  </a:lnTo>
                  <a:cubicBezTo>
                    <a:pt x="2501" y="6383"/>
                    <a:pt x="2596" y="6311"/>
                    <a:pt x="2596" y="6216"/>
                  </a:cubicBezTo>
                  <a:cubicBezTo>
                    <a:pt x="2596" y="6097"/>
                    <a:pt x="2549" y="6026"/>
                    <a:pt x="2430" y="6026"/>
                  </a:cubicBezTo>
                  <a:lnTo>
                    <a:pt x="1858" y="6026"/>
                  </a:lnTo>
                  <a:lnTo>
                    <a:pt x="1858" y="4049"/>
                  </a:lnTo>
                  <a:lnTo>
                    <a:pt x="3263" y="4502"/>
                  </a:lnTo>
                  <a:cubicBezTo>
                    <a:pt x="3291" y="4507"/>
                    <a:pt x="3317" y="4510"/>
                    <a:pt x="3340" y="4510"/>
                  </a:cubicBezTo>
                  <a:cubicBezTo>
                    <a:pt x="3416" y="4510"/>
                    <a:pt x="3471" y="4479"/>
                    <a:pt x="3525" y="4406"/>
                  </a:cubicBezTo>
                  <a:lnTo>
                    <a:pt x="4216" y="3359"/>
                  </a:lnTo>
                  <a:lnTo>
                    <a:pt x="5549" y="2120"/>
                  </a:lnTo>
                  <a:lnTo>
                    <a:pt x="10836" y="1334"/>
                  </a:lnTo>
                  <a:close/>
                  <a:moveTo>
                    <a:pt x="10789" y="3001"/>
                  </a:moveTo>
                  <a:lnTo>
                    <a:pt x="10789" y="10717"/>
                  </a:lnTo>
                  <a:lnTo>
                    <a:pt x="1834" y="10717"/>
                  </a:lnTo>
                  <a:lnTo>
                    <a:pt x="1834" y="7645"/>
                  </a:lnTo>
                  <a:lnTo>
                    <a:pt x="3787" y="8788"/>
                  </a:lnTo>
                  <a:cubicBezTo>
                    <a:pt x="3827" y="8804"/>
                    <a:pt x="3867" y="8812"/>
                    <a:pt x="3905" y="8812"/>
                  </a:cubicBezTo>
                  <a:cubicBezTo>
                    <a:pt x="3983" y="8812"/>
                    <a:pt x="4057" y="8780"/>
                    <a:pt x="4121" y="8717"/>
                  </a:cubicBezTo>
                  <a:lnTo>
                    <a:pt x="6573" y="5145"/>
                  </a:lnTo>
                  <a:lnTo>
                    <a:pt x="8288" y="6288"/>
                  </a:lnTo>
                  <a:cubicBezTo>
                    <a:pt x="8328" y="6304"/>
                    <a:pt x="8370" y="6311"/>
                    <a:pt x="8411" y="6311"/>
                  </a:cubicBezTo>
                  <a:cubicBezTo>
                    <a:pt x="8492" y="6311"/>
                    <a:pt x="8566" y="6280"/>
                    <a:pt x="8598" y="6216"/>
                  </a:cubicBezTo>
                  <a:lnTo>
                    <a:pt x="10789" y="3001"/>
                  </a:lnTo>
                  <a:close/>
                  <a:moveTo>
                    <a:pt x="929" y="1"/>
                  </a:moveTo>
                  <a:cubicBezTo>
                    <a:pt x="810" y="1"/>
                    <a:pt x="715" y="72"/>
                    <a:pt x="715" y="191"/>
                  </a:cubicBezTo>
                  <a:lnTo>
                    <a:pt x="715" y="977"/>
                  </a:lnTo>
                  <a:lnTo>
                    <a:pt x="525" y="977"/>
                  </a:lnTo>
                  <a:cubicBezTo>
                    <a:pt x="429" y="977"/>
                    <a:pt x="334" y="1049"/>
                    <a:pt x="334" y="1144"/>
                  </a:cubicBezTo>
                  <a:cubicBezTo>
                    <a:pt x="334" y="1263"/>
                    <a:pt x="405" y="1334"/>
                    <a:pt x="525" y="1334"/>
                  </a:cubicBezTo>
                  <a:lnTo>
                    <a:pt x="715" y="1334"/>
                  </a:lnTo>
                  <a:lnTo>
                    <a:pt x="715" y="2239"/>
                  </a:lnTo>
                  <a:lnTo>
                    <a:pt x="525" y="2239"/>
                  </a:lnTo>
                  <a:cubicBezTo>
                    <a:pt x="429" y="2239"/>
                    <a:pt x="334" y="2287"/>
                    <a:pt x="334" y="2382"/>
                  </a:cubicBezTo>
                  <a:cubicBezTo>
                    <a:pt x="334" y="2501"/>
                    <a:pt x="405" y="2596"/>
                    <a:pt x="525" y="2596"/>
                  </a:cubicBezTo>
                  <a:lnTo>
                    <a:pt x="715" y="2596"/>
                  </a:lnTo>
                  <a:lnTo>
                    <a:pt x="715" y="3478"/>
                  </a:lnTo>
                  <a:lnTo>
                    <a:pt x="525" y="3478"/>
                  </a:lnTo>
                  <a:cubicBezTo>
                    <a:pt x="429" y="3478"/>
                    <a:pt x="334" y="3549"/>
                    <a:pt x="334" y="3644"/>
                  </a:cubicBezTo>
                  <a:cubicBezTo>
                    <a:pt x="334" y="3763"/>
                    <a:pt x="405" y="3835"/>
                    <a:pt x="525" y="3835"/>
                  </a:cubicBezTo>
                  <a:lnTo>
                    <a:pt x="715" y="3835"/>
                  </a:lnTo>
                  <a:lnTo>
                    <a:pt x="715" y="4740"/>
                  </a:lnTo>
                  <a:lnTo>
                    <a:pt x="525" y="4740"/>
                  </a:lnTo>
                  <a:cubicBezTo>
                    <a:pt x="429" y="4740"/>
                    <a:pt x="334" y="4787"/>
                    <a:pt x="334" y="4883"/>
                  </a:cubicBezTo>
                  <a:cubicBezTo>
                    <a:pt x="334" y="5002"/>
                    <a:pt x="405" y="5097"/>
                    <a:pt x="525" y="5097"/>
                  </a:cubicBezTo>
                  <a:lnTo>
                    <a:pt x="715" y="5097"/>
                  </a:lnTo>
                  <a:lnTo>
                    <a:pt x="715" y="5978"/>
                  </a:lnTo>
                  <a:lnTo>
                    <a:pt x="525" y="5978"/>
                  </a:lnTo>
                  <a:cubicBezTo>
                    <a:pt x="429" y="5978"/>
                    <a:pt x="334" y="6050"/>
                    <a:pt x="334" y="6145"/>
                  </a:cubicBezTo>
                  <a:cubicBezTo>
                    <a:pt x="334" y="6264"/>
                    <a:pt x="405" y="6335"/>
                    <a:pt x="525" y="6335"/>
                  </a:cubicBezTo>
                  <a:lnTo>
                    <a:pt x="715" y="6335"/>
                  </a:lnTo>
                  <a:lnTo>
                    <a:pt x="715" y="7240"/>
                  </a:lnTo>
                  <a:lnTo>
                    <a:pt x="525" y="7240"/>
                  </a:lnTo>
                  <a:cubicBezTo>
                    <a:pt x="429" y="7240"/>
                    <a:pt x="334" y="7288"/>
                    <a:pt x="334" y="7383"/>
                  </a:cubicBezTo>
                  <a:cubicBezTo>
                    <a:pt x="334" y="7502"/>
                    <a:pt x="405" y="7597"/>
                    <a:pt x="525" y="7597"/>
                  </a:cubicBezTo>
                  <a:lnTo>
                    <a:pt x="715" y="7597"/>
                  </a:lnTo>
                  <a:lnTo>
                    <a:pt x="715" y="8479"/>
                  </a:lnTo>
                  <a:lnTo>
                    <a:pt x="525" y="8479"/>
                  </a:lnTo>
                  <a:cubicBezTo>
                    <a:pt x="429" y="8479"/>
                    <a:pt x="334" y="8550"/>
                    <a:pt x="334" y="8645"/>
                  </a:cubicBezTo>
                  <a:cubicBezTo>
                    <a:pt x="334" y="8764"/>
                    <a:pt x="405" y="8836"/>
                    <a:pt x="525" y="8836"/>
                  </a:cubicBezTo>
                  <a:lnTo>
                    <a:pt x="715" y="8836"/>
                  </a:lnTo>
                  <a:lnTo>
                    <a:pt x="715" y="9741"/>
                  </a:lnTo>
                  <a:lnTo>
                    <a:pt x="525" y="9741"/>
                  </a:lnTo>
                  <a:cubicBezTo>
                    <a:pt x="429" y="9741"/>
                    <a:pt x="334" y="9788"/>
                    <a:pt x="334" y="9884"/>
                  </a:cubicBezTo>
                  <a:cubicBezTo>
                    <a:pt x="334" y="10003"/>
                    <a:pt x="405" y="10098"/>
                    <a:pt x="525" y="10098"/>
                  </a:cubicBezTo>
                  <a:lnTo>
                    <a:pt x="715" y="10098"/>
                  </a:lnTo>
                  <a:lnTo>
                    <a:pt x="715" y="10717"/>
                  </a:lnTo>
                  <a:lnTo>
                    <a:pt x="310" y="10717"/>
                  </a:lnTo>
                  <a:cubicBezTo>
                    <a:pt x="167" y="10717"/>
                    <a:pt x="1" y="10836"/>
                    <a:pt x="1" y="11027"/>
                  </a:cubicBezTo>
                  <a:lnTo>
                    <a:pt x="1" y="11694"/>
                  </a:lnTo>
                  <a:cubicBezTo>
                    <a:pt x="1" y="11789"/>
                    <a:pt x="96" y="11884"/>
                    <a:pt x="191" y="11884"/>
                  </a:cubicBezTo>
                  <a:lnTo>
                    <a:pt x="8741" y="11884"/>
                  </a:lnTo>
                  <a:cubicBezTo>
                    <a:pt x="8764" y="11884"/>
                    <a:pt x="8788" y="11884"/>
                    <a:pt x="8812" y="11860"/>
                  </a:cubicBezTo>
                  <a:cubicBezTo>
                    <a:pt x="8931" y="11694"/>
                    <a:pt x="8860" y="11551"/>
                    <a:pt x="8693" y="11551"/>
                  </a:cubicBezTo>
                  <a:lnTo>
                    <a:pt x="358" y="11551"/>
                  </a:lnTo>
                  <a:lnTo>
                    <a:pt x="358" y="11074"/>
                  </a:lnTo>
                  <a:lnTo>
                    <a:pt x="11527" y="11074"/>
                  </a:lnTo>
                  <a:lnTo>
                    <a:pt x="11527" y="11551"/>
                  </a:lnTo>
                  <a:lnTo>
                    <a:pt x="9479" y="11551"/>
                  </a:lnTo>
                  <a:cubicBezTo>
                    <a:pt x="9384" y="11551"/>
                    <a:pt x="9288" y="11622"/>
                    <a:pt x="9288" y="11694"/>
                  </a:cubicBezTo>
                  <a:cubicBezTo>
                    <a:pt x="9288" y="11813"/>
                    <a:pt x="9360" y="11908"/>
                    <a:pt x="9479" y="11908"/>
                  </a:cubicBezTo>
                  <a:lnTo>
                    <a:pt x="11574" y="11908"/>
                  </a:lnTo>
                  <a:cubicBezTo>
                    <a:pt x="11741" y="11908"/>
                    <a:pt x="11884" y="11789"/>
                    <a:pt x="11884" y="11622"/>
                  </a:cubicBezTo>
                  <a:lnTo>
                    <a:pt x="11884" y="11051"/>
                  </a:lnTo>
                  <a:cubicBezTo>
                    <a:pt x="11860" y="10836"/>
                    <a:pt x="11741" y="10717"/>
                    <a:pt x="11598" y="10717"/>
                  </a:cubicBezTo>
                  <a:lnTo>
                    <a:pt x="11146" y="10717"/>
                  </a:lnTo>
                  <a:lnTo>
                    <a:pt x="11146" y="1168"/>
                  </a:lnTo>
                  <a:lnTo>
                    <a:pt x="11146" y="1096"/>
                  </a:lnTo>
                  <a:cubicBezTo>
                    <a:pt x="11128" y="1060"/>
                    <a:pt x="11067" y="1009"/>
                    <a:pt x="11008" y="1009"/>
                  </a:cubicBezTo>
                  <a:cubicBezTo>
                    <a:pt x="10990" y="1009"/>
                    <a:pt x="10972" y="1014"/>
                    <a:pt x="10955" y="1025"/>
                  </a:cubicBezTo>
                  <a:lnTo>
                    <a:pt x="5430" y="1811"/>
                  </a:lnTo>
                  <a:cubicBezTo>
                    <a:pt x="5359" y="1811"/>
                    <a:pt x="5335" y="1858"/>
                    <a:pt x="5311" y="1882"/>
                  </a:cubicBezTo>
                  <a:lnTo>
                    <a:pt x="3930" y="3168"/>
                  </a:lnTo>
                  <a:lnTo>
                    <a:pt x="3906" y="3192"/>
                  </a:lnTo>
                  <a:lnTo>
                    <a:pt x="3287" y="4168"/>
                  </a:lnTo>
                  <a:lnTo>
                    <a:pt x="1834" y="3692"/>
                  </a:lnTo>
                  <a:cubicBezTo>
                    <a:pt x="1809" y="3687"/>
                    <a:pt x="1783" y="3684"/>
                    <a:pt x="1758" y="3684"/>
                  </a:cubicBezTo>
                  <a:cubicBezTo>
                    <a:pt x="1666" y="3684"/>
                    <a:pt x="1581" y="3723"/>
                    <a:pt x="1525" y="3835"/>
                  </a:cubicBezTo>
                  <a:cubicBezTo>
                    <a:pt x="1525" y="3882"/>
                    <a:pt x="1501" y="3906"/>
                    <a:pt x="1501" y="3930"/>
                  </a:cubicBezTo>
                  <a:lnTo>
                    <a:pt x="1501" y="10741"/>
                  </a:lnTo>
                  <a:lnTo>
                    <a:pt x="1072" y="10741"/>
                  </a:lnTo>
                  <a:lnTo>
                    <a:pt x="1072" y="191"/>
                  </a:lnTo>
                  <a:cubicBezTo>
                    <a:pt x="1072" y="96"/>
                    <a:pt x="1025"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97"/>
            <p:cNvSpPr/>
            <p:nvPr/>
          </p:nvSpPr>
          <p:spPr>
            <a:xfrm>
              <a:off x="3090474" y="3023504"/>
              <a:ext cx="15653" cy="10674"/>
            </a:xfrm>
            <a:custGeom>
              <a:rect b="b" l="l" r="r" t="t"/>
              <a:pathLst>
                <a:path extrusionOk="0" h="358" w="525">
                  <a:moveTo>
                    <a:pt x="215" y="0"/>
                  </a:moveTo>
                  <a:cubicBezTo>
                    <a:pt x="143" y="0"/>
                    <a:pt x="48" y="72"/>
                    <a:pt x="48" y="167"/>
                  </a:cubicBezTo>
                  <a:cubicBezTo>
                    <a:pt x="0" y="286"/>
                    <a:pt x="96" y="357"/>
                    <a:pt x="215" y="357"/>
                  </a:cubicBezTo>
                  <a:lnTo>
                    <a:pt x="334" y="357"/>
                  </a:lnTo>
                  <a:cubicBezTo>
                    <a:pt x="429" y="357"/>
                    <a:pt x="524" y="310"/>
                    <a:pt x="524" y="214"/>
                  </a:cubicBezTo>
                  <a:cubicBezTo>
                    <a:pt x="524" y="95"/>
                    <a:pt x="453" y="0"/>
                    <a:pt x="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97"/>
            <p:cNvSpPr/>
            <p:nvPr/>
          </p:nvSpPr>
          <p:spPr>
            <a:xfrm>
              <a:off x="319485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97"/>
            <p:cNvSpPr/>
            <p:nvPr/>
          </p:nvSpPr>
          <p:spPr>
            <a:xfrm>
              <a:off x="3220410" y="3023504"/>
              <a:ext cx="17770" cy="10674"/>
            </a:xfrm>
            <a:custGeom>
              <a:rect b="b" l="l" r="r" t="t"/>
              <a:pathLst>
                <a:path extrusionOk="0" h="358" w="596">
                  <a:moveTo>
                    <a:pt x="215" y="0"/>
                  </a:moveTo>
                  <a:cubicBezTo>
                    <a:pt x="120" y="0"/>
                    <a:pt x="24" y="72"/>
                    <a:pt x="24" y="167"/>
                  </a:cubicBezTo>
                  <a:cubicBezTo>
                    <a:pt x="0" y="286"/>
                    <a:pt x="96" y="357"/>
                    <a:pt x="215" y="357"/>
                  </a:cubicBezTo>
                  <a:lnTo>
                    <a:pt x="429" y="357"/>
                  </a:lnTo>
                  <a:cubicBezTo>
                    <a:pt x="501" y="357"/>
                    <a:pt x="596" y="310"/>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97"/>
            <p:cNvSpPr/>
            <p:nvPr/>
          </p:nvSpPr>
          <p:spPr>
            <a:xfrm>
              <a:off x="314160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97"/>
            <p:cNvSpPr/>
            <p:nvPr/>
          </p:nvSpPr>
          <p:spPr>
            <a:xfrm>
              <a:off x="316787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97"/>
            <p:cNvSpPr/>
            <p:nvPr/>
          </p:nvSpPr>
          <p:spPr>
            <a:xfrm>
              <a:off x="311462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97"/>
            <p:cNvSpPr/>
            <p:nvPr/>
          </p:nvSpPr>
          <p:spPr>
            <a:xfrm>
              <a:off x="3247393" y="3023504"/>
              <a:ext cx="14937" cy="10674"/>
            </a:xfrm>
            <a:custGeom>
              <a:rect b="b" l="l" r="r" t="t"/>
              <a:pathLst>
                <a:path extrusionOk="0" h="358" w="501">
                  <a:moveTo>
                    <a:pt x="191" y="0"/>
                  </a:moveTo>
                  <a:cubicBezTo>
                    <a:pt x="119" y="0"/>
                    <a:pt x="24" y="72"/>
                    <a:pt x="24" y="167"/>
                  </a:cubicBezTo>
                  <a:cubicBezTo>
                    <a:pt x="0" y="286"/>
                    <a:pt x="72" y="357"/>
                    <a:pt x="191" y="357"/>
                  </a:cubicBezTo>
                  <a:lnTo>
                    <a:pt x="310" y="357"/>
                  </a:lnTo>
                  <a:cubicBezTo>
                    <a:pt x="405" y="357"/>
                    <a:pt x="500" y="310"/>
                    <a:pt x="500" y="214"/>
                  </a:cubicBezTo>
                  <a:cubicBezTo>
                    <a:pt x="500" y="95"/>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6" name="Google Shape;15096;p97"/>
          <p:cNvGrpSpPr/>
          <p:nvPr/>
        </p:nvGrpSpPr>
        <p:grpSpPr>
          <a:xfrm>
            <a:off x="3239630" y="2992943"/>
            <a:ext cx="368543" cy="354351"/>
            <a:chOff x="3658717" y="2992943"/>
            <a:chExt cx="368543" cy="354351"/>
          </a:xfrm>
        </p:grpSpPr>
        <p:sp>
          <p:nvSpPr>
            <p:cNvPr id="15097" name="Google Shape;15097;p97"/>
            <p:cNvSpPr/>
            <p:nvPr/>
          </p:nvSpPr>
          <p:spPr>
            <a:xfrm>
              <a:off x="3819183" y="3000785"/>
              <a:ext cx="60405" cy="60375"/>
            </a:xfrm>
            <a:custGeom>
              <a:rect b="b" l="l" r="r" t="t"/>
              <a:pathLst>
                <a:path extrusionOk="0" h="2025" w="2026">
                  <a:moveTo>
                    <a:pt x="1025" y="0"/>
                  </a:moveTo>
                  <a:cubicBezTo>
                    <a:pt x="453" y="0"/>
                    <a:pt x="1" y="452"/>
                    <a:pt x="1" y="1000"/>
                  </a:cubicBezTo>
                  <a:cubicBezTo>
                    <a:pt x="1" y="1572"/>
                    <a:pt x="453" y="2024"/>
                    <a:pt x="1025" y="2024"/>
                  </a:cubicBezTo>
                  <a:cubicBezTo>
                    <a:pt x="1573" y="2024"/>
                    <a:pt x="2025" y="1572"/>
                    <a:pt x="2025" y="1000"/>
                  </a:cubicBezTo>
                  <a:cubicBezTo>
                    <a:pt x="2025" y="452"/>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97"/>
            <p:cNvSpPr/>
            <p:nvPr/>
          </p:nvSpPr>
          <p:spPr>
            <a:xfrm>
              <a:off x="3819183" y="3282659"/>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97"/>
            <p:cNvSpPr/>
            <p:nvPr/>
          </p:nvSpPr>
          <p:spPr>
            <a:xfrm>
              <a:off x="3677888" y="3142079"/>
              <a:ext cx="60405" cy="60375"/>
            </a:xfrm>
            <a:custGeom>
              <a:rect b="b" l="l" r="r" t="t"/>
              <a:pathLst>
                <a:path extrusionOk="0" h="2025" w="2026">
                  <a:moveTo>
                    <a:pt x="1025" y="0"/>
                  </a:moveTo>
                  <a:cubicBezTo>
                    <a:pt x="477" y="0"/>
                    <a:pt x="1" y="453"/>
                    <a:pt x="1" y="1000"/>
                  </a:cubicBezTo>
                  <a:cubicBezTo>
                    <a:pt x="1" y="1548"/>
                    <a:pt x="477"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97"/>
            <p:cNvSpPr/>
            <p:nvPr/>
          </p:nvSpPr>
          <p:spPr>
            <a:xfrm>
              <a:off x="3960478" y="3142079"/>
              <a:ext cx="60405" cy="60375"/>
            </a:xfrm>
            <a:custGeom>
              <a:rect b="b" l="l" r="r" t="t"/>
              <a:pathLst>
                <a:path extrusionOk="0" h="2025" w="2026">
                  <a:moveTo>
                    <a:pt x="1025" y="0"/>
                  </a:moveTo>
                  <a:cubicBezTo>
                    <a:pt x="453" y="0"/>
                    <a:pt x="1" y="453"/>
                    <a:pt x="1" y="1000"/>
                  </a:cubicBezTo>
                  <a:cubicBezTo>
                    <a:pt x="1" y="1548"/>
                    <a:pt x="453"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97"/>
            <p:cNvSpPr/>
            <p:nvPr/>
          </p:nvSpPr>
          <p:spPr>
            <a:xfrm>
              <a:off x="3719779" y="3041244"/>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97"/>
            <p:cNvSpPr/>
            <p:nvPr/>
          </p:nvSpPr>
          <p:spPr>
            <a:xfrm>
              <a:off x="3920019" y="3240768"/>
              <a:ext cx="60375" cy="60375"/>
            </a:xfrm>
            <a:custGeom>
              <a:rect b="b" l="l" r="r" t="t"/>
              <a:pathLst>
                <a:path extrusionOk="0" h="2025" w="2025">
                  <a:moveTo>
                    <a:pt x="1001" y="0"/>
                  </a:moveTo>
                  <a:cubicBezTo>
                    <a:pt x="453" y="0"/>
                    <a:pt x="1" y="477"/>
                    <a:pt x="1" y="1024"/>
                  </a:cubicBezTo>
                  <a:cubicBezTo>
                    <a:pt x="1" y="1572"/>
                    <a:pt x="453" y="2024"/>
                    <a:pt x="1001" y="2024"/>
                  </a:cubicBezTo>
                  <a:cubicBezTo>
                    <a:pt x="1548" y="2024"/>
                    <a:pt x="2025" y="1572"/>
                    <a:pt x="2025" y="1024"/>
                  </a:cubicBezTo>
                  <a:cubicBezTo>
                    <a:pt x="2025" y="477"/>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97"/>
            <p:cNvSpPr/>
            <p:nvPr/>
          </p:nvSpPr>
          <p:spPr>
            <a:xfrm>
              <a:off x="3719779" y="3240768"/>
              <a:ext cx="60405" cy="60375"/>
            </a:xfrm>
            <a:custGeom>
              <a:rect b="b" l="l" r="r" t="t"/>
              <a:pathLst>
                <a:path extrusionOk="0" h="2025" w="2026">
                  <a:moveTo>
                    <a:pt x="1025" y="0"/>
                  </a:moveTo>
                  <a:cubicBezTo>
                    <a:pt x="453" y="0"/>
                    <a:pt x="1" y="477"/>
                    <a:pt x="1" y="1024"/>
                  </a:cubicBezTo>
                  <a:cubicBezTo>
                    <a:pt x="1" y="1572"/>
                    <a:pt x="453" y="2024"/>
                    <a:pt x="1025" y="2024"/>
                  </a:cubicBezTo>
                  <a:cubicBezTo>
                    <a:pt x="1573" y="2024"/>
                    <a:pt x="2025" y="1572"/>
                    <a:pt x="2025" y="1024"/>
                  </a:cubicBezTo>
                  <a:cubicBezTo>
                    <a:pt x="2025" y="477"/>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97"/>
            <p:cNvSpPr/>
            <p:nvPr/>
          </p:nvSpPr>
          <p:spPr>
            <a:xfrm>
              <a:off x="3920019" y="3041244"/>
              <a:ext cx="60375" cy="60375"/>
            </a:xfrm>
            <a:custGeom>
              <a:rect b="b" l="l" r="r" t="t"/>
              <a:pathLst>
                <a:path extrusionOk="0" h="2025" w="2025">
                  <a:moveTo>
                    <a:pt x="1001" y="0"/>
                  </a:moveTo>
                  <a:cubicBezTo>
                    <a:pt x="453" y="0"/>
                    <a:pt x="1" y="453"/>
                    <a:pt x="1" y="1024"/>
                  </a:cubicBezTo>
                  <a:cubicBezTo>
                    <a:pt x="1" y="1572"/>
                    <a:pt x="453" y="2025"/>
                    <a:pt x="1001" y="2025"/>
                  </a:cubicBezTo>
                  <a:cubicBezTo>
                    <a:pt x="1548" y="2025"/>
                    <a:pt x="2025" y="1572"/>
                    <a:pt x="2025" y="1024"/>
                  </a:cubicBezTo>
                  <a:cubicBezTo>
                    <a:pt x="2025" y="453"/>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97"/>
            <p:cNvSpPr/>
            <p:nvPr/>
          </p:nvSpPr>
          <p:spPr>
            <a:xfrm>
              <a:off x="3825594" y="3002186"/>
              <a:ext cx="55396" cy="58974"/>
            </a:xfrm>
            <a:custGeom>
              <a:rect b="b" l="l" r="r" t="t"/>
              <a:pathLst>
                <a:path extrusionOk="0" h="1978" w="1858">
                  <a:moveTo>
                    <a:pt x="1215" y="1"/>
                  </a:moveTo>
                  <a:lnTo>
                    <a:pt x="1215" y="1"/>
                  </a:lnTo>
                  <a:cubicBezTo>
                    <a:pt x="1334" y="191"/>
                    <a:pt x="1429" y="405"/>
                    <a:pt x="1429" y="644"/>
                  </a:cubicBezTo>
                  <a:cubicBezTo>
                    <a:pt x="1429" y="1239"/>
                    <a:pt x="977" y="1668"/>
                    <a:pt x="429" y="1668"/>
                  </a:cubicBezTo>
                  <a:cubicBezTo>
                    <a:pt x="262" y="1668"/>
                    <a:pt x="119" y="1644"/>
                    <a:pt x="0" y="1596"/>
                  </a:cubicBezTo>
                  <a:lnTo>
                    <a:pt x="0" y="1596"/>
                  </a:lnTo>
                  <a:cubicBezTo>
                    <a:pt x="191" y="1834"/>
                    <a:pt x="477" y="1977"/>
                    <a:pt x="810" y="1977"/>
                  </a:cubicBezTo>
                  <a:cubicBezTo>
                    <a:pt x="1405" y="1977"/>
                    <a:pt x="1858" y="1525"/>
                    <a:pt x="1858" y="953"/>
                  </a:cubicBezTo>
                  <a:cubicBezTo>
                    <a:pt x="1858" y="548"/>
                    <a:pt x="1572" y="191"/>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97"/>
            <p:cNvSpPr/>
            <p:nvPr/>
          </p:nvSpPr>
          <p:spPr>
            <a:xfrm>
              <a:off x="3825594" y="3285491"/>
              <a:ext cx="55396" cy="58974"/>
            </a:xfrm>
            <a:custGeom>
              <a:rect b="b" l="l" r="r" t="t"/>
              <a:pathLst>
                <a:path extrusionOk="0" h="1978" w="1858">
                  <a:moveTo>
                    <a:pt x="1215" y="1"/>
                  </a:moveTo>
                  <a:lnTo>
                    <a:pt x="1215" y="1"/>
                  </a:lnTo>
                  <a:cubicBezTo>
                    <a:pt x="1334" y="191"/>
                    <a:pt x="1429" y="382"/>
                    <a:pt x="1429" y="620"/>
                  </a:cubicBezTo>
                  <a:cubicBezTo>
                    <a:pt x="1429" y="1215"/>
                    <a:pt x="977" y="1668"/>
                    <a:pt x="429" y="1668"/>
                  </a:cubicBezTo>
                  <a:cubicBezTo>
                    <a:pt x="262" y="1668"/>
                    <a:pt x="119" y="1644"/>
                    <a:pt x="0" y="1572"/>
                  </a:cubicBezTo>
                  <a:lnTo>
                    <a:pt x="0" y="1572"/>
                  </a:lnTo>
                  <a:cubicBezTo>
                    <a:pt x="191" y="1810"/>
                    <a:pt x="477" y="1977"/>
                    <a:pt x="810" y="1977"/>
                  </a:cubicBezTo>
                  <a:cubicBezTo>
                    <a:pt x="1405" y="1977"/>
                    <a:pt x="1858" y="1501"/>
                    <a:pt x="1858" y="929"/>
                  </a:cubicBezTo>
                  <a:cubicBezTo>
                    <a:pt x="1858" y="501"/>
                    <a:pt x="1572" y="120"/>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97"/>
            <p:cNvSpPr/>
            <p:nvPr/>
          </p:nvSpPr>
          <p:spPr>
            <a:xfrm>
              <a:off x="3684984" y="3145627"/>
              <a:ext cx="54711" cy="57543"/>
            </a:xfrm>
            <a:custGeom>
              <a:rect b="b" l="l" r="r" t="t"/>
              <a:pathLst>
                <a:path extrusionOk="0" h="1930" w="1835">
                  <a:moveTo>
                    <a:pt x="1263" y="0"/>
                  </a:moveTo>
                  <a:cubicBezTo>
                    <a:pt x="1382" y="167"/>
                    <a:pt x="1477" y="381"/>
                    <a:pt x="1477" y="619"/>
                  </a:cubicBezTo>
                  <a:cubicBezTo>
                    <a:pt x="1477" y="1191"/>
                    <a:pt x="1001" y="1620"/>
                    <a:pt x="430" y="1620"/>
                  </a:cubicBezTo>
                  <a:cubicBezTo>
                    <a:pt x="287" y="1620"/>
                    <a:pt x="144" y="1596"/>
                    <a:pt x="1" y="1548"/>
                  </a:cubicBezTo>
                  <a:lnTo>
                    <a:pt x="1" y="1548"/>
                  </a:lnTo>
                  <a:cubicBezTo>
                    <a:pt x="191" y="1786"/>
                    <a:pt x="501" y="1929"/>
                    <a:pt x="811" y="1929"/>
                  </a:cubicBezTo>
                  <a:cubicBezTo>
                    <a:pt x="1382" y="1929"/>
                    <a:pt x="1835" y="1453"/>
                    <a:pt x="1835" y="881"/>
                  </a:cubicBezTo>
                  <a:cubicBezTo>
                    <a:pt x="1835" y="476"/>
                    <a:pt x="1573" y="119"/>
                    <a:pt x="126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97"/>
            <p:cNvSpPr/>
            <p:nvPr/>
          </p:nvSpPr>
          <p:spPr>
            <a:xfrm>
              <a:off x="3967604" y="3145627"/>
              <a:ext cx="53965" cy="57543"/>
            </a:xfrm>
            <a:custGeom>
              <a:rect b="b" l="l" r="r" t="t"/>
              <a:pathLst>
                <a:path extrusionOk="0" h="1930" w="1810">
                  <a:moveTo>
                    <a:pt x="1215" y="0"/>
                  </a:moveTo>
                  <a:lnTo>
                    <a:pt x="1215" y="0"/>
                  </a:lnTo>
                  <a:cubicBezTo>
                    <a:pt x="1334" y="167"/>
                    <a:pt x="1429" y="381"/>
                    <a:pt x="1429" y="619"/>
                  </a:cubicBezTo>
                  <a:cubicBezTo>
                    <a:pt x="1429" y="1191"/>
                    <a:pt x="977" y="1620"/>
                    <a:pt x="429" y="1620"/>
                  </a:cubicBezTo>
                  <a:cubicBezTo>
                    <a:pt x="262" y="1620"/>
                    <a:pt x="119" y="1596"/>
                    <a:pt x="0" y="1548"/>
                  </a:cubicBezTo>
                  <a:lnTo>
                    <a:pt x="0" y="1548"/>
                  </a:lnTo>
                  <a:cubicBezTo>
                    <a:pt x="191" y="1786"/>
                    <a:pt x="476" y="1929"/>
                    <a:pt x="810" y="1929"/>
                  </a:cubicBezTo>
                  <a:cubicBezTo>
                    <a:pt x="1381" y="1929"/>
                    <a:pt x="1810" y="1453"/>
                    <a:pt x="1810" y="881"/>
                  </a:cubicBezTo>
                  <a:cubicBezTo>
                    <a:pt x="1810" y="476"/>
                    <a:pt x="1548" y="119"/>
                    <a:pt x="121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97"/>
            <p:cNvSpPr/>
            <p:nvPr/>
          </p:nvSpPr>
          <p:spPr>
            <a:xfrm>
              <a:off x="3725474" y="3044792"/>
              <a:ext cx="58259" cy="57543"/>
            </a:xfrm>
            <a:custGeom>
              <a:rect b="b" l="l" r="r" t="t"/>
              <a:pathLst>
                <a:path extrusionOk="0" h="1930" w="1954">
                  <a:moveTo>
                    <a:pt x="1215" y="0"/>
                  </a:moveTo>
                  <a:lnTo>
                    <a:pt x="1215" y="0"/>
                  </a:lnTo>
                  <a:cubicBezTo>
                    <a:pt x="1525" y="405"/>
                    <a:pt x="1477" y="1001"/>
                    <a:pt x="1120" y="1358"/>
                  </a:cubicBezTo>
                  <a:cubicBezTo>
                    <a:pt x="935" y="1542"/>
                    <a:pt x="681" y="1648"/>
                    <a:pt x="422"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53" y="1239"/>
                    <a:pt x="1953" y="572"/>
                    <a:pt x="1525"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97"/>
            <p:cNvSpPr/>
            <p:nvPr/>
          </p:nvSpPr>
          <p:spPr>
            <a:xfrm>
              <a:off x="3924998" y="3245032"/>
              <a:ext cx="58944" cy="57364"/>
            </a:xfrm>
            <a:custGeom>
              <a:rect b="b" l="l" r="r" t="t"/>
              <a:pathLst>
                <a:path extrusionOk="0" h="1924" w="1977">
                  <a:moveTo>
                    <a:pt x="1215" y="0"/>
                  </a:moveTo>
                  <a:cubicBezTo>
                    <a:pt x="1524" y="381"/>
                    <a:pt x="1501" y="977"/>
                    <a:pt x="1143" y="1334"/>
                  </a:cubicBezTo>
                  <a:cubicBezTo>
                    <a:pt x="937" y="1524"/>
                    <a:pt x="667" y="1630"/>
                    <a:pt x="397"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77" y="1215"/>
                    <a:pt x="1977" y="548"/>
                    <a:pt x="1524"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97"/>
            <p:cNvSpPr/>
            <p:nvPr/>
          </p:nvSpPr>
          <p:spPr>
            <a:xfrm>
              <a:off x="3725474" y="3245032"/>
              <a:ext cx="58259" cy="57364"/>
            </a:xfrm>
            <a:custGeom>
              <a:rect b="b" l="l" r="r" t="t"/>
              <a:pathLst>
                <a:path extrusionOk="0" h="1924" w="1954">
                  <a:moveTo>
                    <a:pt x="1215" y="0"/>
                  </a:moveTo>
                  <a:lnTo>
                    <a:pt x="1215" y="0"/>
                  </a:lnTo>
                  <a:cubicBezTo>
                    <a:pt x="1525" y="381"/>
                    <a:pt x="1477" y="977"/>
                    <a:pt x="1120" y="1334"/>
                  </a:cubicBezTo>
                  <a:cubicBezTo>
                    <a:pt x="929" y="1524"/>
                    <a:pt x="665" y="1630"/>
                    <a:pt x="396"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53" y="1215"/>
                    <a:pt x="1953" y="548"/>
                    <a:pt x="1525"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97"/>
            <p:cNvSpPr/>
            <p:nvPr/>
          </p:nvSpPr>
          <p:spPr>
            <a:xfrm>
              <a:off x="3924998" y="3044792"/>
              <a:ext cx="58944" cy="57543"/>
            </a:xfrm>
            <a:custGeom>
              <a:rect b="b" l="l" r="r" t="t"/>
              <a:pathLst>
                <a:path extrusionOk="0" h="1930" w="1977">
                  <a:moveTo>
                    <a:pt x="1215" y="0"/>
                  </a:moveTo>
                  <a:lnTo>
                    <a:pt x="1215" y="0"/>
                  </a:lnTo>
                  <a:cubicBezTo>
                    <a:pt x="1524" y="405"/>
                    <a:pt x="1501" y="1001"/>
                    <a:pt x="1143" y="1358"/>
                  </a:cubicBezTo>
                  <a:cubicBezTo>
                    <a:pt x="943" y="1542"/>
                    <a:pt x="684" y="1648"/>
                    <a:pt x="423"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77" y="1239"/>
                    <a:pt x="1977" y="572"/>
                    <a:pt x="1524"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97"/>
            <p:cNvSpPr/>
            <p:nvPr/>
          </p:nvSpPr>
          <p:spPr>
            <a:xfrm>
              <a:off x="3780155" y="3103021"/>
              <a:ext cx="138461" cy="138491"/>
            </a:xfrm>
            <a:custGeom>
              <a:rect b="b" l="l" r="r" t="t"/>
              <a:pathLst>
                <a:path extrusionOk="0" h="4645" w="4644">
                  <a:moveTo>
                    <a:pt x="2334" y="0"/>
                  </a:moveTo>
                  <a:cubicBezTo>
                    <a:pt x="1048" y="0"/>
                    <a:pt x="0" y="1024"/>
                    <a:pt x="0" y="2310"/>
                  </a:cubicBezTo>
                  <a:cubicBezTo>
                    <a:pt x="0" y="3596"/>
                    <a:pt x="1048" y="4644"/>
                    <a:pt x="2334" y="4644"/>
                  </a:cubicBezTo>
                  <a:cubicBezTo>
                    <a:pt x="3620" y="4644"/>
                    <a:pt x="4644" y="3596"/>
                    <a:pt x="4644" y="2310"/>
                  </a:cubicBezTo>
                  <a:cubicBezTo>
                    <a:pt x="4644" y="1024"/>
                    <a:pt x="3620" y="0"/>
                    <a:pt x="233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97"/>
            <p:cNvSpPr/>
            <p:nvPr/>
          </p:nvSpPr>
          <p:spPr>
            <a:xfrm>
              <a:off x="3814950" y="3105854"/>
              <a:ext cx="105098" cy="135658"/>
            </a:xfrm>
            <a:custGeom>
              <a:rect b="b" l="l" r="r" t="t"/>
              <a:pathLst>
                <a:path extrusionOk="0" h="4550" w="3525">
                  <a:moveTo>
                    <a:pt x="1977" y="1"/>
                  </a:moveTo>
                  <a:lnTo>
                    <a:pt x="1977" y="1"/>
                  </a:lnTo>
                  <a:cubicBezTo>
                    <a:pt x="2643" y="405"/>
                    <a:pt x="3096" y="1144"/>
                    <a:pt x="3096" y="2001"/>
                  </a:cubicBezTo>
                  <a:cubicBezTo>
                    <a:pt x="3096" y="3287"/>
                    <a:pt x="2048" y="4335"/>
                    <a:pt x="786" y="4335"/>
                  </a:cubicBezTo>
                  <a:cubicBezTo>
                    <a:pt x="500" y="4335"/>
                    <a:pt x="238" y="4287"/>
                    <a:pt x="0" y="4216"/>
                  </a:cubicBezTo>
                  <a:lnTo>
                    <a:pt x="0" y="4216"/>
                  </a:lnTo>
                  <a:cubicBezTo>
                    <a:pt x="357" y="4430"/>
                    <a:pt x="738" y="4549"/>
                    <a:pt x="1191" y="4549"/>
                  </a:cubicBezTo>
                  <a:cubicBezTo>
                    <a:pt x="2477" y="4549"/>
                    <a:pt x="3525" y="3501"/>
                    <a:pt x="3525" y="2215"/>
                  </a:cubicBezTo>
                  <a:cubicBezTo>
                    <a:pt x="3525" y="1167"/>
                    <a:pt x="2858" y="310"/>
                    <a:pt x="19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97"/>
            <p:cNvSpPr/>
            <p:nvPr/>
          </p:nvSpPr>
          <p:spPr>
            <a:xfrm>
              <a:off x="3820614" y="3156271"/>
              <a:ext cx="60375" cy="10674"/>
            </a:xfrm>
            <a:custGeom>
              <a:rect b="b" l="l" r="r" t="t"/>
              <a:pathLst>
                <a:path extrusionOk="0" h="358" w="2025">
                  <a:moveTo>
                    <a:pt x="191" y="0"/>
                  </a:moveTo>
                  <a:cubicBezTo>
                    <a:pt x="120" y="0"/>
                    <a:pt x="48" y="48"/>
                    <a:pt x="24" y="143"/>
                  </a:cubicBezTo>
                  <a:cubicBezTo>
                    <a:pt x="1" y="262"/>
                    <a:pt x="72" y="358"/>
                    <a:pt x="191" y="358"/>
                  </a:cubicBezTo>
                  <a:lnTo>
                    <a:pt x="1810" y="358"/>
                  </a:lnTo>
                  <a:cubicBezTo>
                    <a:pt x="1929" y="358"/>
                    <a:pt x="2025" y="262"/>
                    <a:pt x="1977" y="143"/>
                  </a:cubicBezTo>
                  <a:cubicBezTo>
                    <a:pt x="1929" y="48"/>
                    <a:pt x="1858"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97"/>
            <p:cNvSpPr/>
            <p:nvPr/>
          </p:nvSpPr>
          <p:spPr>
            <a:xfrm>
              <a:off x="3831974" y="3177560"/>
              <a:ext cx="35539" cy="10674"/>
            </a:xfrm>
            <a:custGeom>
              <a:rect b="b" l="l" r="r" t="t"/>
              <a:pathLst>
                <a:path extrusionOk="0" h="358" w="1192">
                  <a:moveTo>
                    <a:pt x="215" y="1"/>
                  </a:moveTo>
                  <a:cubicBezTo>
                    <a:pt x="96" y="1"/>
                    <a:pt x="1" y="72"/>
                    <a:pt x="24" y="191"/>
                  </a:cubicBezTo>
                  <a:cubicBezTo>
                    <a:pt x="48" y="287"/>
                    <a:pt x="120" y="358"/>
                    <a:pt x="215" y="358"/>
                  </a:cubicBezTo>
                  <a:lnTo>
                    <a:pt x="977" y="358"/>
                  </a:lnTo>
                  <a:cubicBezTo>
                    <a:pt x="1072" y="358"/>
                    <a:pt x="1120" y="287"/>
                    <a:pt x="1167" y="191"/>
                  </a:cubicBezTo>
                  <a:cubicBezTo>
                    <a:pt x="1191" y="72"/>
                    <a:pt x="1096"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97"/>
            <p:cNvSpPr/>
            <p:nvPr/>
          </p:nvSpPr>
          <p:spPr>
            <a:xfrm>
              <a:off x="3658717" y="2992943"/>
              <a:ext cx="368543" cy="354351"/>
            </a:xfrm>
            <a:custGeom>
              <a:rect b="b" l="l" r="r" t="t"/>
              <a:pathLst>
                <a:path extrusionOk="0" h="11885" w="12361">
                  <a:moveTo>
                    <a:pt x="6431" y="406"/>
                  </a:moveTo>
                  <a:cubicBezTo>
                    <a:pt x="6907" y="406"/>
                    <a:pt x="7288" y="787"/>
                    <a:pt x="7288" y="1263"/>
                  </a:cubicBezTo>
                  <a:cubicBezTo>
                    <a:pt x="7288" y="1739"/>
                    <a:pt x="6907" y="2144"/>
                    <a:pt x="6431" y="2144"/>
                  </a:cubicBezTo>
                  <a:cubicBezTo>
                    <a:pt x="5954" y="2144"/>
                    <a:pt x="5573" y="1739"/>
                    <a:pt x="5573" y="1263"/>
                  </a:cubicBezTo>
                  <a:cubicBezTo>
                    <a:pt x="5573" y="787"/>
                    <a:pt x="5954" y="406"/>
                    <a:pt x="6431" y="406"/>
                  </a:cubicBezTo>
                  <a:close/>
                  <a:moveTo>
                    <a:pt x="9741" y="1811"/>
                  </a:moveTo>
                  <a:cubicBezTo>
                    <a:pt x="9955" y="1811"/>
                    <a:pt x="10193" y="1906"/>
                    <a:pt x="10336" y="2049"/>
                  </a:cubicBezTo>
                  <a:cubicBezTo>
                    <a:pt x="10479" y="2192"/>
                    <a:pt x="10574" y="2430"/>
                    <a:pt x="10574" y="2644"/>
                  </a:cubicBezTo>
                  <a:cubicBezTo>
                    <a:pt x="10574" y="2859"/>
                    <a:pt x="10479" y="3097"/>
                    <a:pt x="10336" y="3240"/>
                  </a:cubicBezTo>
                  <a:cubicBezTo>
                    <a:pt x="10170" y="3407"/>
                    <a:pt x="9955" y="3490"/>
                    <a:pt x="9738" y="3490"/>
                  </a:cubicBezTo>
                  <a:cubicBezTo>
                    <a:pt x="9521" y="3490"/>
                    <a:pt x="9300" y="3407"/>
                    <a:pt x="9122" y="3240"/>
                  </a:cubicBezTo>
                  <a:cubicBezTo>
                    <a:pt x="8955" y="3097"/>
                    <a:pt x="8884" y="2859"/>
                    <a:pt x="8884" y="2644"/>
                  </a:cubicBezTo>
                  <a:cubicBezTo>
                    <a:pt x="8884" y="2430"/>
                    <a:pt x="9003" y="2192"/>
                    <a:pt x="9146" y="2049"/>
                  </a:cubicBezTo>
                  <a:cubicBezTo>
                    <a:pt x="9312" y="1859"/>
                    <a:pt x="9527" y="1811"/>
                    <a:pt x="9741" y="1811"/>
                  </a:cubicBezTo>
                  <a:close/>
                  <a:moveTo>
                    <a:pt x="3049" y="1835"/>
                  </a:moveTo>
                  <a:cubicBezTo>
                    <a:pt x="3240" y="1835"/>
                    <a:pt x="3478" y="1930"/>
                    <a:pt x="3644" y="2073"/>
                  </a:cubicBezTo>
                  <a:cubicBezTo>
                    <a:pt x="3787" y="2216"/>
                    <a:pt x="3883" y="2454"/>
                    <a:pt x="3883" y="2668"/>
                  </a:cubicBezTo>
                  <a:cubicBezTo>
                    <a:pt x="3883" y="2883"/>
                    <a:pt x="3835" y="3097"/>
                    <a:pt x="3668" y="3264"/>
                  </a:cubicBezTo>
                  <a:cubicBezTo>
                    <a:pt x="3502" y="3430"/>
                    <a:pt x="3287" y="3514"/>
                    <a:pt x="3070" y="3514"/>
                  </a:cubicBezTo>
                  <a:cubicBezTo>
                    <a:pt x="2853" y="3514"/>
                    <a:pt x="2632" y="3430"/>
                    <a:pt x="2454" y="3264"/>
                  </a:cubicBezTo>
                  <a:cubicBezTo>
                    <a:pt x="2287" y="3121"/>
                    <a:pt x="2216" y="2883"/>
                    <a:pt x="2216" y="2668"/>
                  </a:cubicBezTo>
                  <a:cubicBezTo>
                    <a:pt x="2216" y="2454"/>
                    <a:pt x="2287" y="2216"/>
                    <a:pt x="2454" y="2073"/>
                  </a:cubicBezTo>
                  <a:cubicBezTo>
                    <a:pt x="2620" y="1906"/>
                    <a:pt x="2835" y="1835"/>
                    <a:pt x="3049" y="1835"/>
                  </a:cubicBezTo>
                  <a:close/>
                  <a:moveTo>
                    <a:pt x="1668" y="5121"/>
                  </a:moveTo>
                  <a:cubicBezTo>
                    <a:pt x="2144" y="5121"/>
                    <a:pt x="2525" y="5502"/>
                    <a:pt x="2525" y="5978"/>
                  </a:cubicBezTo>
                  <a:cubicBezTo>
                    <a:pt x="2525" y="6479"/>
                    <a:pt x="2144" y="6836"/>
                    <a:pt x="1668" y="6836"/>
                  </a:cubicBezTo>
                  <a:cubicBezTo>
                    <a:pt x="1192" y="6836"/>
                    <a:pt x="811" y="6455"/>
                    <a:pt x="811" y="5978"/>
                  </a:cubicBezTo>
                  <a:cubicBezTo>
                    <a:pt x="811" y="5502"/>
                    <a:pt x="1192" y="5121"/>
                    <a:pt x="1668" y="5121"/>
                  </a:cubicBezTo>
                  <a:close/>
                  <a:moveTo>
                    <a:pt x="11146" y="5121"/>
                  </a:moveTo>
                  <a:cubicBezTo>
                    <a:pt x="11622" y="5121"/>
                    <a:pt x="12003" y="5502"/>
                    <a:pt x="12003" y="5978"/>
                  </a:cubicBezTo>
                  <a:cubicBezTo>
                    <a:pt x="12003" y="6455"/>
                    <a:pt x="11622" y="6836"/>
                    <a:pt x="11146" y="6836"/>
                  </a:cubicBezTo>
                  <a:cubicBezTo>
                    <a:pt x="10670" y="6836"/>
                    <a:pt x="10265" y="6455"/>
                    <a:pt x="10265" y="5978"/>
                  </a:cubicBezTo>
                  <a:cubicBezTo>
                    <a:pt x="10265" y="5502"/>
                    <a:pt x="10670" y="5121"/>
                    <a:pt x="11146" y="5121"/>
                  </a:cubicBezTo>
                  <a:close/>
                  <a:moveTo>
                    <a:pt x="3049" y="8503"/>
                  </a:moveTo>
                  <a:cubicBezTo>
                    <a:pt x="3240" y="8503"/>
                    <a:pt x="3478" y="8598"/>
                    <a:pt x="3644" y="8741"/>
                  </a:cubicBezTo>
                  <a:cubicBezTo>
                    <a:pt x="3787" y="8884"/>
                    <a:pt x="3883" y="9122"/>
                    <a:pt x="3883" y="9336"/>
                  </a:cubicBezTo>
                  <a:cubicBezTo>
                    <a:pt x="3883" y="9551"/>
                    <a:pt x="3835" y="9789"/>
                    <a:pt x="3668" y="9932"/>
                  </a:cubicBezTo>
                  <a:cubicBezTo>
                    <a:pt x="3502" y="10098"/>
                    <a:pt x="3287" y="10182"/>
                    <a:pt x="3070" y="10182"/>
                  </a:cubicBezTo>
                  <a:cubicBezTo>
                    <a:pt x="2853" y="10182"/>
                    <a:pt x="2632" y="10098"/>
                    <a:pt x="2454" y="9932"/>
                  </a:cubicBezTo>
                  <a:cubicBezTo>
                    <a:pt x="2287" y="9789"/>
                    <a:pt x="2216" y="9551"/>
                    <a:pt x="2216" y="9336"/>
                  </a:cubicBezTo>
                  <a:cubicBezTo>
                    <a:pt x="2216" y="9122"/>
                    <a:pt x="2287" y="8884"/>
                    <a:pt x="2454" y="8741"/>
                  </a:cubicBezTo>
                  <a:cubicBezTo>
                    <a:pt x="2620" y="8574"/>
                    <a:pt x="2835" y="8503"/>
                    <a:pt x="3049" y="8503"/>
                  </a:cubicBezTo>
                  <a:close/>
                  <a:moveTo>
                    <a:pt x="6407" y="9884"/>
                  </a:moveTo>
                  <a:cubicBezTo>
                    <a:pt x="6883" y="9884"/>
                    <a:pt x="7264" y="10265"/>
                    <a:pt x="7264" y="10741"/>
                  </a:cubicBezTo>
                  <a:cubicBezTo>
                    <a:pt x="7264" y="11218"/>
                    <a:pt x="6883" y="11599"/>
                    <a:pt x="6407" y="11599"/>
                  </a:cubicBezTo>
                  <a:cubicBezTo>
                    <a:pt x="5931" y="11599"/>
                    <a:pt x="5550" y="11218"/>
                    <a:pt x="5550" y="10741"/>
                  </a:cubicBezTo>
                  <a:cubicBezTo>
                    <a:pt x="5550" y="10265"/>
                    <a:pt x="5931" y="9884"/>
                    <a:pt x="6407" y="9884"/>
                  </a:cubicBezTo>
                  <a:close/>
                  <a:moveTo>
                    <a:pt x="6346" y="0"/>
                  </a:moveTo>
                  <a:cubicBezTo>
                    <a:pt x="5680" y="0"/>
                    <a:pt x="5145" y="543"/>
                    <a:pt x="5145" y="1216"/>
                  </a:cubicBezTo>
                  <a:cubicBezTo>
                    <a:pt x="5145" y="1811"/>
                    <a:pt x="5597" y="2311"/>
                    <a:pt x="6193" y="2406"/>
                  </a:cubicBezTo>
                  <a:lnTo>
                    <a:pt x="6193" y="3430"/>
                  </a:lnTo>
                  <a:cubicBezTo>
                    <a:pt x="5669" y="3478"/>
                    <a:pt x="5121" y="3716"/>
                    <a:pt x="4740" y="4026"/>
                  </a:cubicBezTo>
                  <a:lnTo>
                    <a:pt x="4002" y="3287"/>
                  </a:lnTo>
                  <a:cubicBezTo>
                    <a:pt x="4240" y="2954"/>
                    <a:pt x="4287" y="2549"/>
                    <a:pt x="4145" y="2121"/>
                  </a:cubicBezTo>
                  <a:cubicBezTo>
                    <a:pt x="3920" y="1629"/>
                    <a:pt x="3472" y="1386"/>
                    <a:pt x="3026" y="1386"/>
                  </a:cubicBezTo>
                  <a:cubicBezTo>
                    <a:pt x="2714" y="1386"/>
                    <a:pt x="2403" y="1505"/>
                    <a:pt x="2168" y="1739"/>
                  </a:cubicBezTo>
                  <a:cubicBezTo>
                    <a:pt x="1858" y="2073"/>
                    <a:pt x="1739" y="2573"/>
                    <a:pt x="1906" y="3049"/>
                  </a:cubicBezTo>
                  <a:cubicBezTo>
                    <a:pt x="2120" y="3549"/>
                    <a:pt x="2573" y="3788"/>
                    <a:pt x="3049" y="3788"/>
                  </a:cubicBezTo>
                  <a:cubicBezTo>
                    <a:pt x="3287" y="3788"/>
                    <a:pt x="3549" y="3716"/>
                    <a:pt x="3764" y="3549"/>
                  </a:cubicBezTo>
                  <a:lnTo>
                    <a:pt x="4502" y="4311"/>
                  </a:lnTo>
                  <a:cubicBezTo>
                    <a:pt x="4407" y="4383"/>
                    <a:pt x="4311" y="4502"/>
                    <a:pt x="4264" y="4621"/>
                  </a:cubicBezTo>
                  <a:cubicBezTo>
                    <a:pt x="4278" y="4752"/>
                    <a:pt x="4363" y="4811"/>
                    <a:pt x="4449" y="4811"/>
                  </a:cubicBezTo>
                  <a:cubicBezTo>
                    <a:pt x="4504" y="4811"/>
                    <a:pt x="4560" y="4787"/>
                    <a:pt x="4597" y="4740"/>
                  </a:cubicBezTo>
                  <a:cubicBezTo>
                    <a:pt x="4668" y="4621"/>
                    <a:pt x="4764" y="4502"/>
                    <a:pt x="4859" y="4431"/>
                  </a:cubicBezTo>
                  <a:cubicBezTo>
                    <a:pt x="5240" y="4026"/>
                    <a:pt x="5812" y="3788"/>
                    <a:pt x="6383" y="3788"/>
                  </a:cubicBezTo>
                  <a:cubicBezTo>
                    <a:pt x="8074" y="3788"/>
                    <a:pt x="9312" y="5764"/>
                    <a:pt x="7979" y="7526"/>
                  </a:cubicBezTo>
                  <a:lnTo>
                    <a:pt x="7955" y="7550"/>
                  </a:lnTo>
                  <a:cubicBezTo>
                    <a:pt x="7436" y="7943"/>
                    <a:pt x="6900" y="8113"/>
                    <a:pt x="6402" y="8113"/>
                  </a:cubicBezTo>
                  <a:cubicBezTo>
                    <a:pt x="5211" y="8113"/>
                    <a:pt x="4240" y="7140"/>
                    <a:pt x="4240" y="5931"/>
                  </a:cubicBezTo>
                  <a:cubicBezTo>
                    <a:pt x="4240" y="5764"/>
                    <a:pt x="4264" y="5550"/>
                    <a:pt x="4287" y="5383"/>
                  </a:cubicBezTo>
                  <a:cubicBezTo>
                    <a:pt x="4232" y="5283"/>
                    <a:pt x="4155" y="5240"/>
                    <a:pt x="4086" y="5240"/>
                  </a:cubicBezTo>
                  <a:cubicBezTo>
                    <a:pt x="4009" y="5240"/>
                    <a:pt x="3943" y="5295"/>
                    <a:pt x="3930" y="5383"/>
                  </a:cubicBezTo>
                  <a:cubicBezTo>
                    <a:pt x="3906" y="5502"/>
                    <a:pt x="3883" y="5645"/>
                    <a:pt x="3883" y="5764"/>
                  </a:cubicBezTo>
                  <a:lnTo>
                    <a:pt x="2835" y="5764"/>
                  </a:lnTo>
                  <a:cubicBezTo>
                    <a:pt x="2739" y="5169"/>
                    <a:pt x="2239" y="4716"/>
                    <a:pt x="1644" y="4716"/>
                  </a:cubicBezTo>
                  <a:cubicBezTo>
                    <a:pt x="691" y="4716"/>
                    <a:pt x="1" y="5788"/>
                    <a:pt x="739" y="6764"/>
                  </a:cubicBezTo>
                  <a:lnTo>
                    <a:pt x="787" y="6812"/>
                  </a:lnTo>
                  <a:cubicBezTo>
                    <a:pt x="1069" y="7020"/>
                    <a:pt x="1362" y="7110"/>
                    <a:pt x="1636" y="7110"/>
                  </a:cubicBezTo>
                  <a:cubicBezTo>
                    <a:pt x="2242" y="7110"/>
                    <a:pt x="2753" y="6671"/>
                    <a:pt x="2835" y="6098"/>
                  </a:cubicBezTo>
                  <a:lnTo>
                    <a:pt x="3883" y="6098"/>
                  </a:lnTo>
                  <a:cubicBezTo>
                    <a:pt x="3883" y="6098"/>
                    <a:pt x="4145" y="7169"/>
                    <a:pt x="4502" y="7574"/>
                  </a:cubicBezTo>
                  <a:lnTo>
                    <a:pt x="3764" y="8312"/>
                  </a:lnTo>
                  <a:cubicBezTo>
                    <a:pt x="3551" y="8153"/>
                    <a:pt x="3300" y="8074"/>
                    <a:pt x="3047" y="8074"/>
                  </a:cubicBezTo>
                  <a:cubicBezTo>
                    <a:pt x="2734" y="8074"/>
                    <a:pt x="2418" y="8194"/>
                    <a:pt x="2168" y="8431"/>
                  </a:cubicBezTo>
                  <a:cubicBezTo>
                    <a:pt x="1930" y="8669"/>
                    <a:pt x="1811" y="8979"/>
                    <a:pt x="1811" y="9312"/>
                  </a:cubicBezTo>
                  <a:cubicBezTo>
                    <a:pt x="1811" y="9622"/>
                    <a:pt x="1930" y="9932"/>
                    <a:pt x="2168" y="10170"/>
                  </a:cubicBezTo>
                  <a:cubicBezTo>
                    <a:pt x="2406" y="10408"/>
                    <a:pt x="2716" y="10527"/>
                    <a:pt x="3049" y="10527"/>
                  </a:cubicBezTo>
                  <a:cubicBezTo>
                    <a:pt x="3335" y="10527"/>
                    <a:pt x="3668" y="10408"/>
                    <a:pt x="3906" y="10170"/>
                  </a:cubicBezTo>
                  <a:cubicBezTo>
                    <a:pt x="4145" y="9932"/>
                    <a:pt x="4264" y="9622"/>
                    <a:pt x="4264" y="9312"/>
                  </a:cubicBezTo>
                  <a:cubicBezTo>
                    <a:pt x="4264" y="9027"/>
                    <a:pt x="4168" y="8789"/>
                    <a:pt x="4025" y="8598"/>
                  </a:cubicBezTo>
                  <a:lnTo>
                    <a:pt x="4764" y="7836"/>
                  </a:lnTo>
                  <a:cubicBezTo>
                    <a:pt x="5145" y="8193"/>
                    <a:pt x="5692" y="8408"/>
                    <a:pt x="6264" y="8479"/>
                  </a:cubicBezTo>
                  <a:lnTo>
                    <a:pt x="6264" y="9503"/>
                  </a:lnTo>
                  <a:cubicBezTo>
                    <a:pt x="5669" y="9598"/>
                    <a:pt x="5216" y="10098"/>
                    <a:pt x="5216" y="10694"/>
                  </a:cubicBezTo>
                  <a:cubicBezTo>
                    <a:pt x="5216" y="11360"/>
                    <a:pt x="5740" y="11884"/>
                    <a:pt x="6407" y="11884"/>
                  </a:cubicBezTo>
                  <a:cubicBezTo>
                    <a:pt x="7050" y="11884"/>
                    <a:pt x="7598" y="11360"/>
                    <a:pt x="7598" y="10694"/>
                  </a:cubicBezTo>
                  <a:cubicBezTo>
                    <a:pt x="7598" y="10098"/>
                    <a:pt x="7145" y="9598"/>
                    <a:pt x="6574" y="9503"/>
                  </a:cubicBezTo>
                  <a:lnTo>
                    <a:pt x="6574" y="8479"/>
                  </a:lnTo>
                  <a:cubicBezTo>
                    <a:pt x="7145" y="8431"/>
                    <a:pt x="7645" y="8193"/>
                    <a:pt x="8050" y="7836"/>
                  </a:cubicBezTo>
                  <a:lnTo>
                    <a:pt x="8788" y="8598"/>
                  </a:lnTo>
                  <a:cubicBezTo>
                    <a:pt x="8645" y="8789"/>
                    <a:pt x="8550" y="9027"/>
                    <a:pt x="8550" y="9312"/>
                  </a:cubicBezTo>
                  <a:cubicBezTo>
                    <a:pt x="8550" y="9622"/>
                    <a:pt x="8669" y="9932"/>
                    <a:pt x="8907" y="10170"/>
                  </a:cubicBezTo>
                  <a:cubicBezTo>
                    <a:pt x="9122" y="10384"/>
                    <a:pt x="9408" y="10503"/>
                    <a:pt x="9717" y="10527"/>
                  </a:cubicBezTo>
                  <a:lnTo>
                    <a:pt x="9765" y="10527"/>
                  </a:lnTo>
                  <a:cubicBezTo>
                    <a:pt x="10027" y="10527"/>
                    <a:pt x="10336" y="10432"/>
                    <a:pt x="10551" y="10265"/>
                  </a:cubicBezTo>
                  <a:cubicBezTo>
                    <a:pt x="10598" y="10194"/>
                    <a:pt x="10622" y="10075"/>
                    <a:pt x="10574" y="10027"/>
                  </a:cubicBezTo>
                  <a:cubicBezTo>
                    <a:pt x="10528" y="9981"/>
                    <a:pt x="10462" y="9954"/>
                    <a:pt x="10409" y="9954"/>
                  </a:cubicBezTo>
                  <a:cubicBezTo>
                    <a:pt x="10379" y="9954"/>
                    <a:pt x="10353" y="9962"/>
                    <a:pt x="10336" y="9979"/>
                  </a:cubicBezTo>
                  <a:cubicBezTo>
                    <a:pt x="10179" y="10125"/>
                    <a:pt x="9984" y="10197"/>
                    <a:pt x="9788" y="10197"/>
                  </a:cubicBezTo>
                  <a:cubicBezTo>
                    <a:pt x="9568" y="10197"/>
                    <a:pt x="9345" y="10108"/>
                    <a:pt x="9169" y="9932"/>
                  </a:cubicBezTo>
                  <a:cubicBezTo>
                    <a:pt x="9027" y="9789"/>
                    <a:pt x="8931" y="9551"/>
                    <a:pt x="8931" y="9336"/>
                  </a:cubicBezTo>
                  <a:cubicBezTo>
                    <a:pt x="8931" y="9122"/>
                    <a:pt x="9027" y="8884"/>
                    <a:pt x="9169" y="8741"/>
                  </a:cubicBezTo>
                  <a:cubicBezTo>
                    <a:pt x="9336" y="8574"/>
                    <a:pt x="9550" y="8491"/>
                    <a:pt x="9768" y="8491"/>
                  </a:cubicBezTo>
                  <a:cubicBezTo>
                    <a:pt x="9985" y="8491"/>
                    <a:pt x="10205" y="8574"/>
                    <a:pt x="10384" y="8741"/>
                  </a:cubicBezTo>
                  <a:cubicBezTo>
                    <a:pt x="10574" y="8908"/>
                    <a:pt x="10670" y="9193"/>
                    <a:pt x="10622" y="9432"/>
                  </a:cubicBezTo>
                  <a:cubicBezTo>
                    <a:pt x="10622" y="9503"/>
                    <a:pt x="10694" y="9598"/>
                    <a:pt x="10789" y="9598"/>
                  </a:cubicBezTo>
                  <a:cubicBezTo>
                    <a:pt x="10860" y="9598"/>
                    <a:pt x="10955" y="9551"/>
                    <a:pt x="10955" y="9455"/>
                  </a:cubicBezTo>
                  <a:cubicBezTo>
                    <a:pt x="10979" y="9098"/>
                    <a:pt x="10860" y="8741"/>
                    <a:pt x="10598" y="8479"/>
                  </a:cubicBezTo>
                  <a:cubicBezTo>
                    <a:pt x="10374" y="8242"/>
                    <a:pt x="10063" y="8121"/>
                    <a:pt x="9749" y="8121"/>
                  </a:cubicBezTo>
                  <a:cubicBezTo>
                    <a:pt x="9495" y="8121"/>
                    <a:pt x="9239" y="8200"/>
                    <a:pt x="9027" y="8360"/>
                  </a:cubicBezTo>
                  <a:lnTo>
                    <a:pt x="8288" y="7598"/>
                  </a:lnTo>
                  <a:cubicBezTo>
                    <a:pt x="8645" y="7217"/>
                    <a:pt x="8836" y="6693"/>
                    <a:pt x="8907" y="6121"/>
                  </a:cubicBezTo>
                  <a:lnTo>
                    <a:pt x="9955" y="6121"/>
                  </a:lnTo>
                  <a:cubicBezTo>
                    <a:pt x="10027" y="6717"/>
                    <a:pt x="10551" y="7169"/>
                    <a:pt x="11146" y="7169"/>
                  </a:cubicBezTo>
                  <a:cubicBezTo>
                    <a:pt x="11789" y="7169"/>
                    <a:pt x="12337" y="6621"/>
                    <a:pt x="12337" y="5978"/>
                  </a:cubicBezTo>
                  <a:cubicBezTo>
                    <a:pt x="12361" y="5312"/>
                    <a:pt x="11813" y="4788"/>
                    <a:pt x="11146" y="4788"/>
                  </a:cubicBezTo>
                  <a:cubicBezTo>
                    <a:pt x="10551" y="4788"/>
                    <a:pt x="9955" y="5836"/>
                    <a:pt x="9955" y="5836"/>
                  </a:cubicBezTo>
                  <a:lnTo>
                    <a:pt x="8907" y="5836"/>
                  </a:lnTo>
                  <a:cubicBezTo>
                    <a:pt x="8884" y="5264"/>
                    <a:pt x="8645" y="4764"/>
                    <a:pt x="8288" y="4335"/>
                  </a:cubicBezTo>
                  <a:lnTo>
                    <a:pt x="9027" y="3597"/>
                  </a:lnTo>
                  <a:cubicBezTo>
                    <a:pt x="9241" y="3740"/>
                    <a:pt x="9503" y="3835"/>
                    <a:pt x="9741" y="3835"/>
                  </a:cubicBezTo>
                  <a:cubicBezTo>
                    <a:pt x="10027" y="3835"/>
                    <a:pt x="10360" y="3716"/>
                    <a:pt x="10598" y="3478"/>
                  </a:cubicBezTo>
                  <a:cubicBezTo>
                    <a:pt x="10860" y="3192"/>
                    <a:pt x="10979" y="2811"/>
                    <a:pt x="10932" y="2430"/>
                  </a:cubicBezTo>
                  <a:cubicBezTo>
                    <a:pt x="10908" y="2240"/>
                    <a:pt x="10836" y="2073"/>
                    <a:pt x="10717" y="1930"/>
                  </a:cubicBezTo>
                  <a:cubicBezTo>
                    <a:pt x="10472" y="1582"/>
                    <a:pt x="10108" y="1415"/>
                    <a:pt x="9743" y="1415"/>
                  </a:cubicBezTo>
                  <a:cubicBezTo>
                    <a:pt x="9434" y="1415"/>
                    <a:pt x="9124" y="1534"/>
                    <a:pt x="8884" y="1763"/>
                  </a:cubicBezTo>
                  <a:cubicBezTo>
                    <a:pt x="8645" y="2001"/>
                    <a:pt x="8526" y="2311"/>
                    <a:pt x="8526" y="2644"/>
                  </a:cubicBezTo>
                  <a:cubicBezTo>
                    <a:pt x="8526" y="2906"/>
                    <a:pt x="8598" y="3145"/>
                    <a:pt x="8765" y="3359"/>
                  </a:cubicBezTo>
                  <a:lnTo>
                    <a:pt x="8002" y="4097"/>
                  </a:lnTo>
                  <a:cubicBezTo>
                    <a:pt x="7621" y="3740"/>
                    <a:pt x="7098" y="3526"/>
                    <a:pt x="6526" y="3478"/>
                  </a:cubicBezTo>
                  <a:lnTo>
                    <a:pt x="6526" y="2406"/>
                  </a:lnTo>
                  <a:cubicBezTo>
                    <a:pt x="7359" y="2287"/>
                    <a:pt x="7931" y="1263"/>
                    <a:pt x="7240" y="334"/>
                  </a:cubicBezTo>
                  <a:lnTo>
                    <a:pt x="7217" y="311"/>
                  </a:lnTo>
                  <a:cubicBezTo>
                    <a:pt x="6923" y="94"/>
                    <a:pt x="6623" y="0"/>
                    <a:pt x="63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8" name="Google Shape;15118;p97"/>
          <p:cNvGrpSpPr/>
          <p:nvPr/>
        </p:nvGrpSpPr>
        <p:grpSpPr>
          <a:xfrm>
            <a:off x="4022564" y="2995090"/>
            <a:ext cx="353606" cy="351489"/>
            <a:chOff x="4365452" y="2995090"/>
            <a:chExt cx="353606" cy="351489"/>
          </a:xfrm>
        </p:grpSpPr>
        <p:sp>
          <p:nvSpPr>
            <p:cNvPr id="15119" name="Google Shape;15119;p97"/>
            <p:cNvSpPr/>
            <p:nvPr/>
          </p:nvSpPr>
          <p:spPr>
            <a:xfrm>
              <a:off x="4371117" y="3172610"/>
              <a:ext cx="171854" cy="170423"/>
            </a:xfrm>
            <a:custGeom>
              <a:rect b="b" l="l" r="r" t="t"/>
              <a:pathLst>
                <a:path extrusionOk="0" h="5716" w="5764">
                  <a:moveTo>
                    <a:pt x="1" y="0"/>
                  </a:moveTo>
                  <a:lnTo>
                    <a:pt x="1" y="5287"/>
                  </a:lnTo>
                  <a:cubicBezTo>
                    <a:pt x="1" y="5549"/>
                    <a:pt x="215" y="5716"/>
                    <a:pt x="453" y="5716"/>
                  </a:cubicBezTo>
                  <a:lnTo>
                    <a:pt x="5764" y="5716"/>
                  </a:lnTo>
                  <a:lnTo>
                    <a:pt x="5764" y="4025"/>
                  </a:lnTo>
                  <a:lnTo>
                    <a:pt x="5764" y="2834"/>
                  </a:lnTo>
                  <a:lnTo>
                    <a:pt x="5764" y="453"/>
                  </a:lnTo>
                  <a:cubicBezTo>
                    <a:pt x="5764" y="191"/>
                    <a:pt x="5549" y="0"/>
                    <a:pt x="531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97"/>
            <p:cNvSpPr/>
            <p:nvPr/>
          </p:nvSpPr>
          <p:spPr>
            <a:xfrm>
              <a:off x="4370401" y="3001470"/>
              <a:ext cx="171854" cy="193529"/>
            </a:xfrm>
            <a:custGeom>
              <a:rect b="b" l="l" r="r" t="t"/>
              <a:pathLst>
                <a:path extrusionOk="0" h="6491" w="5764">
                  <a:moveTo>
                    <a:pt x="477" y="1"/>
                  </a:moveTo>
                  <a:cubicBezTo>
                    <a:pt x="215" y="1"/>
                    <a:pt x="1" y="215"/>
                    <a:pt x="1" y="453"/>
                  </a:cubicBezTo>
                  <a:lnTo>
                    <a:pt x="1" y="5716"/>
                  </a:lnTo>
                  <a:lnTo>
                    <a:pt x="1739" y="5716"/>
                  </a:lnTo>
                  <a:lnTo>
                    <a:pt x="2263" y="6455"/>
                  </a:lnTo>
                  <a:cubicBezTo>
                    <a:pt x="2275" y="6478"/>
                    <a:pt x="2299" y="6490"/>
                    <a:pt x="2323" y="6490"/>
                  </a:cubicBezTo>
                  <a:cubicBezTo>
                    <a:pt x="2347" y="6490"/>
                    <a:pt x="2370" y="6478"/>
                    <a:pt x="2382" y="6455"/>
                  </a:cubicBezTo>
                  <a:lnTo>
                    <a:pt x="2930" y="5716"/>
                  </a:lnTo>
                  <a:lnTo>
                    <a:pt x="5335" y="5716"/>
                  </a:lnTo>
                  <a:cubicBezTo>
                    <a:pt x="5597" y="5716"/>
                    <a:pt x="5764" y="5502"/>
                    <a:pt x="5764" y="5264"/>
                  </a:cubicBezTo>
                  <a:lnTo>
                    <a:pt x="576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97"/>
            <p:cNvSpPr/>
            <p:nvPr/>
          </p:nvSpPr>
          <p:spPr>
            <a:xfrm>
              <a:off x="4518822" y="3001470"/>
              <a:ext cx="195258" cy="170452"/>
            </a:xfrm>
            <a:custGeom>
              <a:rect b="b" l="l" r="r" t="t"/>
              <a:pathLst>
                <a:path extrusionOk="0" h="5717" w="6549">
                  <a:moveTo>
                    <a:pt x="762" y="1"/>
                  </a:moveTo>
                  <a:lnTo>
                    <a:pt x="762" y="1692"/>
                  </a:lnTo>
                  <a:lnTo>
                    <a:pt x="24" y="2239"/>
                  </a:lnTo>
                  <a:cubicBezTo>
                    <a:pt x="0" y="2263"/>
                    <a:pt x="0" y="2335"/>
                    <a:pt x="24" y="2358"/>
                  </a:cubicBezTo>
                  <a:lnTo>
                    <a:pt x="762" y="2882"/>
                  </a:lnTo>
                  <a:lnTo>
                    <a:pt x="762" y="5264"/>
                  </a:lnTo>
                  <a:cubicBezTo>
                    <a:pt x="762" y="5550"/>
                    <a:pt x="976" y="5716"/>
                    <a:pt x="1215" y="5716"/>
                  </a:cubicBezTo>
                  <a:lnTo>
                    <a:pt x="6525" y="5716"/>
                  </a:lnTo>
                  <a:lnTo>
                    <a:pt x="6525" y="453"/>
                  </a:lnTo>
                  <a:cubicBezTo>
                    <a:pt x="6549" y="215"/>
                    <a:pt x="6335" y="1"/>
                    <a:pt x="607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97"/>
            <p:cNvSpPr/>
            <p:nvPr/>
          </p:nvSpPr>
          <p:spPr>
            <a:xfrm>
              <a:off x="4685669" y="3001470"/>
              <a:ext cx="28414" cy="170452"/>
            </a:xfrm>
            <a:custGeom>
              <a:rect b="b" l="l" r="r" t="t"/>
              <a:pathLst>
                <a:path extrusionOk="0" h="5717" w="953">
                  <a:moveTo>
                    <a:pt x="0" y="1"/>
                  </a:moveTo>
                  <a:cubicBezTo>
                    <a:pt x="262" y="1"/>
                    <a:pt x="477" y="191"/>
                    <a:pt x="477" y="453"/>
                  </a:cubicBezTo>
                  <a:lnTo>
                    <a:pt x="477" y="5716"/>
                  </a:lnTo>
                  <a:lnTo>
                    <a:pt x="953" y="5716"/>
                  </a:lnTo>
                  <a:lnTo>
                    <a:pt x="953" y="453"/>
                  </a:lnTo>
                  <a:cubicBezTo>
                    <a:pt x="953" y="215"/>
                    <a:pt x="739"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97"/>
            <p:cNvSpPr/>
            <p:nvPr/>
          </p:nvSpPr>
          <p:spPr>
            <a:xfrm>
              <a:off x="4540826" y="3149354"/>
              <a:ext cx="171138" cy="192963"/>
            </a:xfrm>
            <a:custGeom>
              <a:rect b="b" l="l" r="r" t="t"/>
              <a:pathLst>
                <a:path extrusionOk="0" h="6472" w="5740">
                  <a:moveTo>
                    <a:pt x="3456" y="0"/>
                  </a:moveTo>
                  <a:cubicBezTo>
                    <a:pt x="3436" y="0"/>
                    <a:pt x="3418" y="6"/>
                    <a:pt x="3406" y="18"/>
                  </a:cubicBezTo>
                  <a:lnTo>
                    <a:pt x="2858" y="756"/>
                  </a:lnTo>
                  <a:lnTo>
                    <a:pt x="453" y="756"/>
                  </a:lnTo>
                  <a:cubicBezTo>
                    <a:pt x="191" y="756"/>
                    <a:pt x="0" y="971"/>
                    <a:pt x="0" y="1209"/>
                  </a:cubicBezTo>
                  <a:lnTo>
                    <a:pt x="0" y="6472"/>
                  </a:lnTo>
                  <a:lnTo>
                    <a:pt x="5311" y="6472"/>
                  </a:lnTo>
                  <a:cubicBezTo>
                    <a:pt x="5573" y="6472"/>
                    <a:pt x="5740" y="6257"/>
                    <a:pt x="5740" y="6019"/>
                  </a:cubicBezTo>
                  <a:lnTo>
                    <a:pt x="5740" y="756"/>
                  </a:lnTo>
                  <a:lnTo>
                    <a:pt x="4049" y="756"/>
                  </a:lnTo>
                  <a:lnTo>
                    <a:pt x="3525" y="18"/>
                  </a:lnTo>
                  <a:cubicBezTo>
                    <a:pt x="3501" y="6"/>
                    <a:pt x="3477" y="0"/>
                    <a:pt x="345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97"/>
            <p:cNvSpPr/>
            <p:nvPr/>
          </p:nvSpPr>
          <p:spPr>
            <a:xfrm>
              <a:off x="4686384" y="3171895"/>
              <a:ext cx="27698" cy="170423"/>
            </a:xfrm>
            <a:custGeom>
              <a:rect b="b" l="l" r="r" t="t"/>
              <a:pathLst>
                <a:path extrusionOk="0" h="5716" w="929">
                  <a:moveTo>
                    <a:pt x="477" y="0"/>
                  </a:moveTo>
                  <a:lnTo>
                    <a:pt x="477" y="5263"/>
                  </a:lnTo>
                  <a:cubicBezTo>
                    <a:pt x="477" y="5501"/>
                    <a:pt x="262" y="5716"/>
                    <a:pt x="0" y="5716"/>
                  </a:cubicBezTo>
                  <a:lnTo>
                    <a:pt x="477" y="5716"/>
                  </a:lnTo>
                  <a:cubicBezTo>
                    <a:pt x="715" y="5716"/>
                    <a:pt x="929" y="5549"/>
                    <a:pt x="929" y="5263"/>
                  </a:cubicBezTo>
                  <a:lnTo>
                    <a:pt x="92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97"/>
            <p:cNvSpPr/>
            <p:nvPr/>
          </p:nvSpPr>
          <p:spPr>
            <a:xfrm>
              <a:off x="4541541" y="3256391"/>
              <a:ext cx="23435" cy="35510"/>
            </a:xfrm>
            <a:custGeom>
              <a:rect b="b" l="l" r="r" t="t"/>
              <a:pathLst>
                <a:path extrusionOk="0" h="1191" w="786">
                  <a:moveTo>
                    <a:pt x="0" y="0"/>
                  </a:moveTo>
                  <a:lnTo>
                    <a:pt x="0" y="1191"/>
                  </a:lnTo>
                  <a:lnTo>
                    <a:pt x="762" y="643"/>
                  </a:lnTo>
                  <a:cubicBezTo>
                    <a:pt x="786" y="619"/>
                    <a:pt x="786" y="572"/>
                    <a:pt x="762" y="524"/>
                  </a:cubicBezTo>
                  <a:lnTo>
                    <a:pt x="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97"/>
            <p:cNvSpPr/>
            <p:nvPr/>
          </p:nvSpPr>
          <p:spPr>
            <a:xfrm>
              <a:off x="4488261" y="3118645"/>
              <a:ext cx="106559" cy="106529"/>
            </a:xfrm>
            <a:custGeom>
              <a:rect b="b" l="l" r="r" t="t"/>
              <a:pathLst>
                <a:path extrusionOk="0" h="3573" w="3574">
                  <a:moveTo>
                    <a:pt x="1787" y="0"/>
                  </a:moveTo>
                  <a:cubicBezTo>
                    <a:pt x="811" y="0"/>
                    <a:pt x="1" y="810"/>
                    <a:pt x="1" y="1786"/>
                  </a:cubicBezTo>
                  <a:cubicBezTo>
                    <a:pt x="1" y="2763"/>
                    <a:pt x="811" y="3572"/>
                    <a:pt x="1787" y="3572"/>
                  </a:cubicBezTo>
                  <a:cubicBezTo>
                    <a:pt x="2787" y="3572"/>
                    <a:pt x="3573" y="2763"/>
                    <a:pt x="3573" y="1786"/>
                  </a:cubicBezTo>
                  <a:cubicBezTo>
                    <a:pt x="3573" y="810"/>
                    <a:pt x="2787" y="0"/>
                    <a:pt x="1787"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97"/>
            <p:cNvSpPr/>
            <p:nvPr/>
          </p:nvSpPr>
          <p:spPr>
            <a:xfrm>
              <a:off x="4505316" y="3125025"/>
              <a:ext cx="89505" cy="100149"/>
            </a:xfrm>
            <a:custGeom>
              <a:rect b="b" l="l" r="r" t="t"/>
              <a:pathLst>
                <a:path extrusionOk="0" h="3359" w="3002">
                  <a:moveTo>
                    <a:pt x="2049" y="1"/>
                  </a:moveTo>
                  <a:lnTo>
                    <a:pt x="2049" y="1"/>
                  </a:lnTo>
                  <a:cubicBezTo>
                    <a:pt x="2406" y="334"/>
                    <a:pt x="2620" y="810"/>
                    <a:pt x="2620" y="1310"/>
                  </a:cubicBezTo>
                  <a:cubicBezTo>
                    <a:pt x="2620" y="2287"/>
                    <a:pt x="1810" y="3096"/>
                    <a:pt x="834" y="3096"/>
                  </a:cubicBezTo>
                  <a:cubicBezTo>
                    <a:pt x="548" y="3096"/>
                    <a:pt x="239" y="3001"/>
                    <a:pt x="1" y="2882"/>
                  </a:cubicBezTo>
                  <a:lnTo>
                    <a:pt x="1" y="2882"/>
                  </a:lnTo>
                  <a:cubicBezTo>
                    <a:pt x="334" y="3192"/>
                    <a:pt x="739" y="3358"/>
                    <a:pt x="1215" y="3358"/>
                  </a:cubicBezTo>
                  <a:cubicBezTo>
                    <a:pt x="2215" y="3358"/>
                    <a:pt x="3001" y="2549"/>
                    <a:pt x="3001" y="1572"/>
                  </a:cubicBezTo>
                  <a:cubicBezTo>
                    <a:pt x="3001" y="882"/>
                    <a:pt x="2620" y="262"/>
                    <a:pt x="2049"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97"/>
            <p:cNvSpPr/>
            <p:nvPr/>
          </p:nvSpPr>
          <p:spPr>
            <a:xfrm>
              <a:off x="4365452" y="2995090"/>
              <a:ext cx="353606" cy="351489"/>
            </a:xfrm>
            <a:custGeom>
              <a:rect b="b" l="l" r="r" t="t"/>
              <a:pathLst>
                <a:path extrusionOk="0" h="11789" w="11860">
                  <a:moveTo>
                    <a:pt x="11217" y="358"/>
                  </a:moveTo>
                  <a:cubicBezTo>
                    <a:pt x="11360" y="358"/>
                    <a:pt x="11502" y="477"/>
                    <a:pt x="11502" y="667"/>
                  </a:cubicBezTo>
                  <a:lnTo>
                    <a:pt x="11502" y="5764"/>
                  </a:lnTo>
                  <a:lnTo>
                    <a:pt x="10026" y="5764"/>
                  </a:lnTo>
                  <a:lnTo>
                    <a:pt x="9550" y="5073"/>
                  </a:lnTo>
                  <a:cubicBezTo>
                    <a:pt x="9478" y="5002"/>
                    <a:pt x="9431" y="4978"/>
                    <a:pt x="9335" y="4978"/>
                  </a:cubicBezTo>
                  <a:cubicBezTo>
                    <a:pt x="9240" y="4978"/>
                    <a:pt x="9192" y="5002"/>
                    <a:pt x="9121" y="5073"/>
                  </a:cubicBezTo>
                  <a:lnTo>
                    <a:pt x="8645" y="5764"/>
                  </a:lnTo>
                  <a:lnTo>
                    <a:pt x="7859" y="5764"/>
                  </a:lnTo>
                  <a:cubicBezTo>
                    <a:pt x="7764" y="4787"/>
                    <a:pt x="7025" y="4049"/>
                    <a:pt x="6073" y="3977"/>
                  </a:cubicBezTo>
                  <a:lnTo>
                    <a:pt x="6073" y="3073"/>
                  </a:lnTo>
                  <a:cubicBezTo>
                    <a:pt x="6073" y="3001"/>
                    <a:pt x="6025" y="2953"/>
                    <a:pt x="6001" y="2930"/>
                  </a:cubicBezTo>
                  <a:lnTo>
                    <a:pt x="5382" y="2477"/>
                  </a:lnTo>
                  <a:lnTo>
                    <a:pt x="6001" y="2025"/>
                  </a:lnTo>
                  <a:cubicBezTo>
                    <a:pt x="6073" y="2001"/>
                    <a:pt x="6073" y="1953"/>
                    <a:pt x="6073" y="1882"/>
                  </a:cubicBezTo>
                  <a:lnTo>
                    <a:pt x="6073" y="358"/>
                  </a:lnTo>
                  <a:close/>
                  <a:moveTo>
                    <a:pt x="5739" y="358"/>
                  </a:moveTo>
                  <a:lnTo>
                    <a:pt x="5739" y="1787"/>
                  </a:lnTo>
                  <a:lnTo>
                    <a:pt x="5049" y="2263"/>
                  </a:lnTo>
                  <a:cubicBezTo>
                    <a:pt x="5001" y="2334"/>
                    <a:pt x="4953" y="2382"/>
                    <a:pt x="4953" y="2477"/>
                  </a:cubicBezTo>
                  <a:cubicBezTo>
                    <a:pt x="4953" y="2572"/>
                    <a:pt x="5001" y="2620"/>
                    <a:pt x="5049" y="2692"/>
                  </a:cubicBezTo>
                  <a:lnTo>
                    <a:pt x="5739" y="3168"/>
                  </a:lnTo>
                  <a:lnTo>
                    <a:pt x="5739" y="3977"/>
                  </a:lnTo>
                  <a:cubicBezTo>
                    <a:pt x="5430" y="4001"/>
                    <a:pt x="5168" y="4097"/>
                    <a:pt x="4930" y="4239"/>
                  </a:cubicBezTo>
                  <a:cubicBezTo>
                    <a:pt x="4882" y="4263"/>
                    <a:pt x="4811" y="4359"/>
                    <a:pt x="4834" y="4454"/>
                  </a:cubicBezTo>
                  <a:cubicBezTo>
                    <a:pt x="4864" y="4528"/>
                    <a:pt x="4922" y="4565"/>
                    <a:pt x="4990" y="4565"/>
                  </a:cubicBezTo>
                  <a:cubicBezTo>
                    <a:pt x="5031" y="4565"/>
                    <a:pt x="5076" y="4552"/>
                    <a:pt x="5120" y="4525"/>
                  </a:cubicBezTo>
                  <a:cubicBezTo>
                    <a:pt x="5358" y="4382"/>
                    <a:pt x="5644" y="4335"/>
                    <a:pt x="5906" y="4335"/>
                  </a:cubicBezTo>
                  <a:cubicBezTo>
                    <a:pt x="6811" y="4335"/>
                    <a:pt x="7525" y="5049"/>
                    <a:pt x="7525" y="5930"/>
                  </a:cubicBezTo>
                  <a:cubicBezTo>
                    <a:pt x="7549" y="6788"/>
                    <a:pt x="6811" y="7550"/>
                    <a:pt x="5906" y="7550"/>
                  </a:cubicBezTo>
                  <a:cubicBezTo>
                    <a:pt x="5025" y="7550"/>
                    <a:pt x="4311" y="6835"/>
                    <a:pt x="4311" y="5930"/>
                  </a:cubicBezTo>
                  <a:cubicBezTo>
                    <a:pt x="4311" y="5597"/>
                    <a:pt x="4406" y="5311"/>
                    <a:pt x="4572" y="5049"/>
                  </a:cubicBezTo>
                  <a:cubicBezTo>
                    <a:pt x="4644" y="4978"/>
                    <a:pt x="4596" y="4859"/>
                    <a:pt x="4549" y="4811"/>
                  </a:cubicBezTo>
                  <a:cubicBezTo>
                    <a:pt x="4504" y="4778"/>
                    <a:pt x="4455" y="4760"/>
                    <a:pt x="4410" y="4760"/>
                  </a:cubicBezTo>
                  <a:cubicBezTo>
                    <a:pt x="4358" y="4760"/>
                    <a:pt x="4312" y="4784"/>
                    <a:pt x="4287" y="4835"/>
                  </a:cubicBezTo>
                  <a:cubicBezTo>
                    <a:pt x="4096" y="5097"/>
                    <a:pt x="3977" y="5430"/>
                    <a:pt x="3953" y="5764"/>
                  </a:cubicBezTo>
                  <a:lnTo>
                    <a:pt x="3048" y="5764"/>
                  </a:lnTo>
                  <a:cubicBezTo>
                    <a:pt x="3001" y="5764"/>
                    <a:pt x="2929" y="5787"/>
                    <a:pt x="2905" y="5811"/>
                  </a:cubicBezTo>
                  <a:lnTo>
                    <a:pt x="2453" y="6430"/>
                  </a:lnTo>
                  <a:lnTo>
                    <a:pt x="2024" y="5811"/>
                  </a:lnTo>
                  <a:cubicBezTo>
                    <a:pt x="1977" y="5764"/>
                    <a:pt x="1929" y="5764"/>
                    <a:pt x="1858" y="5764"/>
                  </a:cubicBezTo>
                  <a:lnTo>
                    <a:pt x="286" y="5764"/>
                  </a:lnTo>
                  <a:lnTo>
                    <a:pt x="286" y="667"/>
                  </a:lnTo>
                  <a:cubicBezTo>
                    <a:pt x="286" y="524"/>
                    <a:pt x="405" y="358"/>
                    <a:pt x="595" y="358"/>
                  </a:cubicBezTo>
                  <a:close/>
                  <a:moveTo>
                    <a:pt x="3977" y="6073"/>
                  </a:moveTo>
                  <a:cubicBezTo>
                    <a:pt x="4072" y="7026"/>
                    <a:pt x="4811" y="7788"/>
                    <a:pt x="5763" y="7859"/>
                  </a:cubicBezTo>
                  <a:lnTo>
                    <a:pt x="5763" y="8764"/>
                  </a:lnTo>
                  <a:cubicBezTo>
                    <a:pt x="5763" y="8812"/>
                    <a:pt x="5787" y="8883"/>
                    <a:pt x="5835" y="8907"/>
                  </a:cubicBezTo>
                  <a:lnTo>
                    <a:pt x="6454" y="9360"/>
                  </a:lnTo>
                  <a:lnTo>
                    <a:pt x="5835" y="9812"/>
                  </a:lnTo>
                  <a:cubicBezTo>
                    <a:pt x="5763" y="9836"/>
                    <a:pt x="5763" y="9883"/>
                    <a:pt x="5763" y="9955"/>
                  </a:cubicBezTo>
                  <a:lnTo>
                    <a:pt x="5763" y="11479"/>
                  </a:lnTo>
                  <a:lnTo>
                    <a:pt x="619" y="11479"/>
                  </a:lnTo>
                  <a:cubicBezTo>
                    <a:pt x="476" y="11479"/>
                    <a:pt x="310" y="11360"/>
                    <a:pt x="310" y="11169"/>
                  </a:cubicBezTo>
                  <a:lnTo>
                    <a:pt x="310" y="6073"/>
                  </a:lnTo>
                  <a:lnTo>
                    <a:pt x="1810" y="6073"/>
                  </a:lnTo>
                  <a:lnTo>
                    <a:pt x="2286" y="6764"/>
                  </a:lnTo>
                  <a:cubicBezTo>
                    <a:pt x="2334" y="6835"/>
                    <a:pt x="2405" y="6859"/>
                    <a:pt x="2501" y="6859"/>
                  </a:cubicBezTo>
                  <a:cubicBezTo>
                    <a:pt x="2572" y="6859"/>
                    <a:pt x="2643" y="6811"/>
                    <a:pt x="2691" y="6764"/>
                  </a:cubicBezTo>
                  <a:lnTo>
                    <a:pt x="3167" y="6073"/>
                  </a:lnTo>
                  <a:close/>
                  <a:moveTo>
                    <a:pt x="619" y="0"/>
                  </a:moveTo>
                  <a:cubicBezTo>
                    <a:pt x="262" y="0"/>
                    <a:pt x="0" y="310"/>
                    <a:pt x="0" y="643"/>
                  </a:cubicBezTo>
                  <a:lnTo>
                    <a:pt x="0" y="11622"/>
                  </a:lnTo>
                  <a:cubicBezTo>
                    <a:pt x="0" y="11717"/>
                    <a:pt x="72" y="11789"/>
                    <a:pt x="167" y="11789"/>
                  </a:cubicBezTo>
                  <a:lnTo>
                    <a:pt x="9312" y="11789"/>
                  </a:lnTo>
                  <a:cubicBezTo>
                    <a:pt x="9454" y="11646"/>
                    <a:pt x="9359" y="11479"/>
                    <a:pt x="9216" y="11479"/>
                  </a:cubicBezTo>
                  <a:lnTo>
                    <a:pt x="6097" y="11479"/>
                  </a:lnTo>
                  <a:lnTo>
                    <a:pt x="6097" y="10050"/>
                  </a:lnTo>
                  <a:lnTo>
                    <a:pt x="6787" y="9574"/>
                  </a:lnTo>
                  <a:cubicBezTo>
                    <a:pt x="6835" y="9502"/>
                    <a:pt x="6859" y="9455"/>
                    <a:pt x="6859" y="9360"/>
                  </a:cubicBezTo>
                  <a:cubicBezTo>
                    <a:pt x="6859" y="9264"/>
                    <a:pt x="6835" y="9217"/>
                    <a:pt x="6787" y="9145"/>
                  </a:cubicBezTo>
                  <a:lnTo>
                    <a:pt x="6097" y="8669"/>
                  </a:lnTo>
                  <a:lnTo>
                    <a:pt x="6097" y="7859"/>
                  </a:lnTo>
                  <a:cubicBezTo>
                    <a:pt x="7049" y="7764"/>
                    <a:pt x="7787" y="7026"/>
                    <a:pt x="7883" y="6073"/>
                  </a:cubicBezTo>
                  <a:lnTo>
                    <a:pt x="8764" y="6073"/>
                  </a:lnTo>
                  <a:cubicBezTo>
                    <a:pt x="8835" y="6073"/>
                    <a:pt x="8883" y="6049"/>
                    <a:pt x="8931" y="6026"/>
                  </a:cubicBezTo>
                  <a:lnTo>
                    <a:pt x="9359" y="5383"/>
                  </a:lnTo>
                  <a:lnTo>
                    <a:pt x="9812" y="6026"/>
                  </a:lnTo>
                  <a:cubicBezTo>
                    <a:pt x="9835" y="6073"/>
                    <a:pt x="9907" y="6073"/>
                    <a:pt x="9955" y="6073"/>
                  </a:cubicBezTo>
                  <a:lnTo>
                    <a:pt x="11550" y="6073"/>
                  </a:lnTo>
                  <a:lnTo>
                    <a:pt x="11550" y="11265"/>
                  </a:lnTo>
                  <a:cubicBezTo>
                    <a:pt x="11550" y="11336"/>
                    <a:pt x="11455" y="11431"/>
                    <a:pt x="11360" y="11431"/>
                  </a:cubicBezTo>
                  <a:lnTo>
                    <a:pt x="10026" y="11431"/>
                  </a:lnTo>
                  <a:cubicBezTo>
                    <a:pt x="10002" y="11431"/>
                    <a:pt x="9955" y="11431"/>
                    <a:pt x="9931" y="11455"/>
                  </a:cubicBezTo>
                  <a:cubicBezTo>
                    <a:pt x="9812" y="11622"/>
                    <a:pt x="9931" y="11765"/>
                    <a:pt x="10050" y="11765"/>
                  </a:cubicBezTo>
                  <a:lnTo>
                    <a:pt x="11241" y="11765"/>
                  </a:lnTo>
                  <a:cubicBezTo>
                    <a:pt x="11598" y="11765"/>
                    <a:pt x="11860" y="11455"/>
                    <a:pt x="11860" y="11146"/>
                  </a:cubicBezTo>
                  <a:lnTo>
                    <a:pt x="11860" y="596"/>
                  </a:lnTo>
                  <a:cubicBezTo>
                    <a:pt x="11836" y="310"/>
                    <a:pt x="11574" y="0"/>
                    <a:pt x="11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97"/>
            <p:cNvSpPr/>
            <p:nvPr/>
          </p:nvSpPr>
          <p:spPr>
            <a:xfrm>
              <a:off x="4512412" y="3156271"/>
              <a:ext cx="59690" cy="10674"/>
            </a:xfrm>
            <a:custGeom>
              <a:rect b="b" l="l" r="r" t="t"/>
              <a:pathLst>
                <a:path extrusionOk="0" h="358" w="2002">
                  <a:moveTo>
                    <a:pt x="215" y="0"/>
                  </a:moveTo>
                  <a:cubicBezTo>
                    <a:pt x="120" y="0"/>
                    <a:pt x="72" y="48"/>
                    <a:pt x="24" y="143"/>
                  </a:cubicBezTo>
                  <a:cubicBezTo>
                    <a:pt x="1" y="262"/>
                    <a:pt x="96" y="358"/>
                    <a:pt x="215" y="358"/>
                  </a:cubicBezTo>
                  <a:lnTo>
                    <a:pt x="1787" y="358"/>
                  </a:lnTo>
                  <a:cubicBezTo>
                    <a:pt x="1882" y="358"/>
                    <a:pt x="1930" y="286"/>
                    <a:pt x="1953" y="191"/>
                  </a:cubicBezTo>
                  <a:cubicBezTo>
                    <a:pt x="2001" y="72"/>
                    <a:pt x="1906"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97"/>
            <p:cNvSpPr/>
            <p:nvPr/>
          </p:nvSpPr>
          <p:spPr>
            <a:xfrm>
              <a:off x="4525203" y="3177560"/>
              <a:ext cx="34108" cy="10674"/>
            </a:xfrm>
            <a:custGeom>
              <a:rect b="b" l="l" r="r" t="t"/>
              <a:pathLst>
                <a:path extrusionOk="0" h="358" w="1144">
                  <a:moveTo>
                    <a:pt x="191" y="1"/>
                  </a:moveTo>
                  <a:cubicBezTo>
                    <a:pt x="119" y="1"/>
                    <a:pt x="48" y="48"/>
                    <a:pt x="24" y="144"/>
                  </a:cubicBezTo>
                  <a:cubicBezTo>
                    <a:pt x="0" y="263"/>
                    <a:pt x="72" y="358"/>
                    <a:pt x="191" y="358"/>
                  </a:cubicBezTo>
                  <a:lnTo>
                    <a:pt x="977" y="358"/>
                  </a:lnTo>
                  <a:cubicBezTo>
                    <a:pt x="1072" y="358"/>
                    <a:pt x="1120" y="287"/>
                    <a:pt x="1143" y="191"/>
                  </a:cubicBezTo>
                  <a:cubicBezTo>
                    <a:pt x="1143" y="72"/>
                    <a:pt x="1072"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97"/>
            <p:cNvSpPr/>
            <p:nvPr/>
          </p:nvSpPr>
          <p:spPr>
            <a:xfrm>
              <a:off x="4410175" y="3229409"/>
              <a:ext cx="90190" cy="10674"/>
            </a:xfrm>
            <a:custGeom>
              <a:rect b="b" l="l" r="r" t="t"/>
              <a:pathLst>
                <a:path extrusionOk="0" h="358" w="3025">
                  <a:moveTo>
                    <a:pt x="215" y="0"/>
                  </a:moveTo>
                  <a:cubicBezTo>
                    <a:pt x="119" y="0"/>
                    <a:pt x="72" y="72"/>
                    <a:pt x="48" y="167"/>
                  </a:cubicBezTo>
                  <a:cubicBezTo>
                    <a:pt x="0" y="286"/>
                    <a:pt x="96" y="357"/>
                    <a:pt x="215" y="357"/>
                  </a:cubicBezTo>
                  <a:lnTo>
                    <a:pt x="2834" y="357"/>
                  </a:lnTo>
                  <a:cubicBezTo>
                    <a:pt x="2930" y="357"/>
                    <a:pt x="2977" y="310"/>
                    <a:pt x="3001" y="215"/>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97"/>
            <p:cNvSpPr/>
            <p:nvPr/>
          </p:nvSpPr>
          <p:spPr>
            <a:xfrm>
              <a:off x="4410175" y="3252128"/>
              <a:ext cx="90190" cy="10674"/>
            </a:xfrm>
            <a:custGeom>
              <a:rect b="b" l="l" r="r" t="t"/>
              <a:pathLst>
                <a:path extrusionOk="0" h="358" w="3025">
                  <a:moveTo>
                    <a:pt x="215" y="0"/>
                  </a:moveTo>
                  <a:cubicBezTo>
                    <a:pt x="119" y="0"/>
                    <a:pt x="72" y="48"/>
                    <a:pt x="48" y="143"/>
                  </a:cubicBezTo>
                  <a:cubicBezTo>
                    <a:pt x="0" y="262"/>
                    <a:pt x="96" y="358"/>
                    <a:pt x="215" y="358"/>
                  </a:cubicBezTo>
                  <a:lnTo>
                    <a:pt x="2834" y="358"/>
                  </a:lnTo>
                  <a:cubicBezTo>
                    <a:pt x="2930" y="358"/>
                    <a:pt x="2977" y="286"/>
                    <a:pt x="3001" y="191"/>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97"/>
            <p:cNvSpPr/>
            <p:nvPr/>
          </p:nvSpPr>
          <p:spPr>
            <a:xfrm>
              <a:off x="4430062" y="3274132"/>
              <a:ext cx="50417" cy="10674"/>
            </a:xfrm>
            <a:custGeom>
              <a:rect b="b" l="l" r="r" t="t"/>
              <a:pathLst>
                <a:path extrusionOk="0" h="358" w="1691">
                  <a:moveTo>
                    <a:pt x="215" y="1"/>
                  </a:moveTo>
                  <a:cubicBezTo>
                    <a:pt x="119" y="1"/>
                    <a:pt x="48" y="48"/>
                    <a:pt x="24" y="143"/>
                  </a:cubicBezTo>
                  <a:cubicBezTo>
                    <a:pt x="0" y="262"/>
                    <a:pt x="95" y="358"/>
                    <a:pt x="215" y="358"/>
                  </a:cubicBezTo>
                  <a:lnTo>
                    <a:pt x="1524" y="358"/>
                  </a:lnTo>
                  <a:cubicBezTo>
                    <a:pt x="1596" y="358"/>
                    <a:pt x="1667" y="286"/>
                    <a:pt x="1691" y="215"/>
                  </a:cubicBezTo>
                  <a:cubicBezTo>
                    <a:pt x="1691" y="96"/>
                    <a:pt x="1596"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97"/>
            <p:cNvSpPr/>
            <p:nvPr/>
          </p:nvSpPr>
          <p:spPr>
            <a:xfrm>
              <a:off x="4583432" y="3229409"/>
              <a:ext cx="90190" cy="10674"/>
            </a:xfrm>
            <a:custGeom>
              <a:rect b="b" l="l" r="r" t="t"/>
              <a:pathLst>
                <a:path extrusionOk="0" h="358" w="3025">
                  <a:moveTo>
                    <a:pt x="214" y="0"/>
                  </a:moveTo>
                  <a:cubicBezTo>
                    <a:pt x="119" y="0"/>
                    <a:pt x="72" y="72"/>
                    <a:pt x="24" y="167"/>
                  </a:cubicBezTo>
                  <a:cubicBezTo>
                    <a:pt x="0" y="286"/>
                    <a:pt x="95" y="357"/>
                    <a:pt x="214" y="357"/>
                  </a:cubicBezTo>
                  <a:lnTo>
                    <a:pt x="2834" y="357"/>
                  </a:lnTo>
                  <a:cubicBezTo>
                    <a:pt x="2929" y="357"/>
                    <a:pt x="2977" y="310"/>
                    <a:pt x="3001" y="215"/>
                  </a:cubicBezTo>
                  <a:cubicBezTo>
                    <a:pt x="3025" y="95"/>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97"/>
            <p:cNvSpPr/>
            <p:nvPr/>
          </p:nvSpPr>
          <p:spPr>
            <a:xfrm>
              <a:off x="4583432" y="3252128"/>
              <a:ext cx="90190" cy="10674"/>
            </a:xfrm>
            <a:custGeom>
              <a:rect b="b" l="l" r="r" t="t"/>
              <a:pathLst>
                <a:path extrusionOk="0" h="358" w="3025">
                  <a:moveTo>
                    <a:pt x="214" y="0"/>
                  </a:moveTo>
                  <a:cubicBezTo>
                    <a:pt x="119" y="0"/>
                    <a:pt x="72" y="48"/>
                    <a:pt x="24" y="143"/>
                  </a:cubicBezTo>
                  <a:cubicBezTo>
                    <a:pt x="0" y="262"/>
                    <a:pt x="95" y="358"/>
                    <a:pt x="214" y="358"/>
                  </a:cubicBezTo>
                  <a:lnTo>
                    <a:pt x="2834" y="358"/>
                  </a:lnTo>
                  <a:cubicBezTo>
                    <a:pt x="2929" y="358"/>
                    <a:pt x="2977" y="286"/>
                    <a:pt x="3001" y="191"/>
                  </a:cubicBezTo>
                  <a:cubicBezTo>
                    <a:pt x="3025" y="72"/>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97"/>
            <p:cNvSpPr/>
            <p:nvPr/>
          </p:nvSpPr>
          <p:spPr>
            <a:xfrm>
              <a:off x="4603289" y="3274132"/>
              <a:ext cx="50447" cy="10674"/>
            </a:xfrm>
            <a:custGeom>
              <a:rect b="b" l="l" r="r" t="t"/>
              <a:pathLst>
                <a:path extrusionOk="0" h="358" w="1692">
                  <a:moveTo>
                    <a:pt x="191" y="1"/>
                  </a:moveTo>
                  <a:cubicBezTo>
                    <a:pt x="120" y="1"/>
                    <a:pt x="49" y="48"/>
                    <a:pt x="25" y="143"/>
                  </a:cubicBezTo>
                  <a:cubicBezTo>
                    <a:pt x="1" y="262"/>
                    <a:pt x="72" y="358"/>
                    <a:pt x="191" y="358"/>
                  </a:cubicBezTo>
                  <a:lnTo>
                    <a:pt x="1501" y="358"/>
                  </a:lnTo>
                  <a:cubicBezTo>
                    <a:pt x="1597" y="358"/>
                    <a:pt x="1668" y="286"/>
                    <a:pt x="1692" y="215"/>
                  </a:cubicBezTo>
                  <a:cubicBezTo>
                    <a:pt x="1692" y="96"/>
                    <a:pt x="1597"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97"/>
            <p:cNvSpPr/>
            <p:nvPr/>
          </p:nvSpPr>
          <p:spPr>
            <a:xfrm>
              <a:off x="4583432" y="3058984"/>
              <a:ext cx="89475" cy="10674"/>
            </a:xfrm>
            <a:custGeom>
              <a:rect b="b" l="l" r="r" t="t"/>
              <a:pathLst>
                <a:path extrusionOk="0" h="358" w="3001">
                  <a:moveTo>
                    <a:pt x="214" y="1"/>
                  </a:moveTo>
                  <a:cubicBezTo>
                    <a:pt x="119" y="1"/>
                    <a:pt x="72" y="72"/>
                    <a:pt x="24" y="167"/>
                  </a:cubicBezTo>
                  <a:cubicBezTo>
                    <a:pt x="0" y="287"/>
                    <a:pt x="95" y="358"/>
                    <a:pt x="214" y="358"/>
                  </a:cubicBezTo>
                  <a:lnTo>
                    <a:pt x="2834" y="358"/>
                  </a:lnTo>
                  <a:cubicBezTo>
                    <a:pt x="2929" y="358"/>
                    <a:pt x="2977" y="310"/>
                    <a:pt x="3001" y="215"/>
                  </a:cubicBezTo>
                  <a:cubicBezTo>
                    <a:pt x="3001" y="96"/>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97"/>
            <p:cNvSpPr/>
            <p:nvPr/>
          </p:nvSpPr>
          <p:spPr>
            <a:xfrm>
              <a:off x="4583432" y="3081703"/>
              <a:ext cx="89475" cy="10704"/>
            </a:xfrm>
            <a:custGeom>
              <a:rect b="b" l="l" r="r" t="t"/>
              <a:pathLst>
                <a:path extrusionOk="0" h="359" w="3001">
                  <a:moveTo>
                    <a:pt x="214" y="1"/>
                  </a:moveTo>
                  <a:cubicBezTo>
                    <a:pt x="119" y="1"/>
                    <a:pt x="72" y="48"/>
                    <a:pt x="24" y="144"/>
                  </a:cubicBezTo>
                  <a:cubicBezTo>
                    <a:pt x="0" y="263"/>
                    <a:pt x="95" y="358"/>
                    <a:pt x="214" y="358"/>
                  </a:cubicBezTo>
                  <a:lnTo>
                    <a:pt x="2834" y="358"/>
                  </a:lnTo>
                  <a:cubicBezTo>
                    <a:pt x="2929" y="358"/>
                    <a:pt x="2977" y="287"/>
                    <a:pt x="3001" y="191"/>
                  </a:cubicBezTo>
                  <a:cubicBezTo>
                    <a:pt x="3001" y="72"/>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97"/>
            <p:cNvSpPr/>
            <p:nvPr/>
          </p:nvSpPr>
          <p:spPr>
            <a:xfrm>
              <a:off x="4603289" y="3103737"/>
              <a:ext cx="50447" cy="10674"/>
            </a:xfrm>
            <a:custGeom>
              <a:rect b="b" l="l" r="r" t="t"/>
              <a:pathLst>
                <a:path extrusionOk="0" h="358" w="1692">
                  <a:moveTo>
                    <a:pt x="191" y="0"/>
                  </a:moveTo>
                  <a:cubicBezTo>
                    <a:pt x="120" y="0"/>
                    <a:pt x="49" y="48"/>
                    <a:pt x="25" y="143"/>
                  </a:cubicBezTo>
                  <a:cubicBezTo>
                    <a:pt x="1" y="262"/>
                    <a:pt x="72" y="357"/>
                    <a:pt x="191" y="357"/>
                  </a:cubicBezTo>
                  <a:lnTo>
                    <a:pt x="1501" y="357"/>
                  </a:lnTo>
                  <a:cubicBezTo>
                    <a:pt x="1597" y="357"/>
                    <a:pt x="1668" y="286"/>
                    <a:pt x="1692" y="214"/>
                  </a:cubicBezTo>
                  <a:cubicBezTo>
                    <a:pt x="1692" y="95"/>
                    <a:pt x="1597"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97"/>
            <p:cNvSpPr/>
            <p:nvPr/>
          </p:nvSpPr>
          <p:spPr>
            <a:xfrm>
              <a:off x="4412292" y="3058984"/>
              <a:ext cx="89505" cy="10674"/>
            </a:xfrm>
            <a:custGeom>
              <a:rect b="b" l="l" r="r" t="t"/>
              <a:pathLst>
                <a:path extrusionOk="0" h="358" w="3002">
                  <a:moveTo>
                    <a:pt x="215" y="1"/>
                  </a:moveTo>
                  <a:cubicBezTo>
                    <a:pt x="120" y="1"/>
                    <a:pt x="48" y="72"/>
                    <a:pt x="25" y="167"/>
                  </a:cubicBezTo>
                  <a:cubicBezTo>
                    <a:pt x="1" y="287"/>
                    <a:pt x="96" y="358"/>
                    <a:pt x="215" y="358"/>
                  </a:cubicBezTo>
                  <a:lnTo>
                    <a:pt x="2835" y="358"/>
                  </a:lnTo>
                  <a:cubicBezTo>
                    <a:pt x="2906" y="358"/>
                    <a:pt x="2978" y="310"/>
                    <a:pt x="3001" y="215"/>
                  </a:cubicBezTo>
                  <a:cubicBezTo>
                    <a:pt x="3001" y="96"/>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97"/>
            <p:cNvSpPr/>
            <p:nvPr/>
          </p:nvSpPr>
          <p:spPr>
            <a:xfrm>
              <a:off x="4412292" y="3081703"/>
              <a:ext cx="89505" cy="10704"/>
            </a:xfrm>
            <a:custGeom>
              <a:rect b="b" l="l" r="r" t="t"/>
              <a:pathLst>
                <a:path extrusionOk="0" h="359" w="3002">
                  <a:moveTo>
                    <a:pt x="215" y="1"/>
                  </a:moveTo>
                  <a:cubicBezTo>
                    <a:pt x="120" y="1"/>
                    <a:pt x="48" y="48"/>
                    <a:pt x="25" y="144"/>
                  </a:cubicBezTo>
                  <a:cubicBezTo>
                    <a:pt x="1" y="263"/>
                    <a:pt x="96" y="358"/>
                    <a:pt x="215" y="358"/>
                  </a:cubicBezTo>
                  <a:lnTo>
                    <a:pt x="2835" y="358"/>
                  </a:lnTo>
                  <a:cubicBezTo>
                    <a:pt x="2906" y="358"/>
                    <a:pt x="2978" y="287"/>
                    <a:pt x="3001" y="191"/>
                  </a:cubicBezTo>
                  <a:cubicBezTo>
                    <a:pt x="3001" y="72"/>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97"/>
            <p:cNvSpPr/>
            <p:nvPr/>
          </p:nvSpPr>
          <p:spPr>
            <a:xfrm>
              <a:off x="4431463" y="3103737"/>
              <a:ext cx="51163" cy="10674"/>
            </a:xfrm>
            <a:custGeom>
              <a:rect b="b" l="l" r="r" t="t"/>
              <a:pathLst>
                <a:path extrusionOk="0" h="358" w="1716">
                  <a:moveTo>
                    <a:pt x="215" y="0"/>
                  </a:moveTo>
                  <a:cubicBezTo>
                    <a:pt x="120" y="0"/>
                    <a:pt x="72" y="48"/>
                    <a:pt x="48" y="143"/>
                  </a:cubicBezTo>
                  <a:cubicBezTo>
                    <a:pt x="1" y="262"/>
                    <a:pt x="96" y="357"/>
                    <a:pt x="215" y="357"/>
                  </a:cubicBezTo>
                  <a:lnTo>
                    <a:pt x="1525" y="357"/>
                  </a:lnTo>
                  <a:cubicBezTo>
                    <a:pt x="1620" y="357"/>
                    <a:pt x="1668" y="286"/>
                    <a:pt x="1692" y="214"/>
                  </a:cubicBezTo>
                  <a:cubicBezTo>
                    <a:pt x="1715" y="95"/>
                    <a:pt x="1620"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3" name="Google Shape;15143;p97"/>
          <p:cNvGrpSpPr/>
          <p:nvPr/>
        </p:nvGrpSpPr>
        <p:grpSpPr>
          <a:xfrm>
            <a:off x="4769244" y="2994285"/>
            <a:ext cx="352920" cy="354441"/>
            <a:chOff x="4959731" y="2994285"/>
            <a:chExt cx="352920" cy="354441"/>
          </a:xfrm>
        </p:grpSpPr>
        <p:sp>
          <p:nvSpPr>
            <p:cNvPr id="15144" name="Google Shape;15144;p97"/>
            <p:cNvSpPr/>
            <p:nvPr/>
          </p:nvSpPr>
          <p:spPr>
            <a:xfrm>
              <a:off x="4963995" y="3319570"/>
              <a:ext cx="343678" cy="23464"/>
            </a:xfrm>
            <a:custGeom>
              <a:rect b="b" l="l" r="r" t="t"/>
              <a:pathLst>
                <a:path extrusionOk="0" h="787" w="11527">
                  <a:moveTo>
                    <a:pt x="120" y="1"/>
                  </a:moveTo>
                  <a:cubicBezTo>
                    <a:pt x="72" y="1"/>
                    <a:pt x="1" y="48"/>
                    <a:pt x="1" y="120"/>
                  </a:cubicBezTo>
                  <a:lnTo>
                    <a:pt x="1" y="667"/>
                  </a:lnTo>
                  <a:cubicBezTo>
                    <a:pt x="1" y="739"/>
                    <a:pt x="72" y="787"/>
                    <a:pt x="120" y="787"/>
                  </a:cubicBezTo>
                  <a:lnTo>
                    <a:pt x="11408" y="787"/>
                  </a:lnTo>
                  <a:cubicBezTo>
                    <a:pt x="11479" y="787"/>
                    <a:pt x="11527" y="739"/>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97"/>
            <p:cNvSpPr/>
            <p:nvPr/>
          </p:nvSpPr>
          <p:spPr>
            <a:xfrm>
              <a:off x="5289907" y="3318169"/>
              <a:ext cx="17770" cy="24150"/>
            </a:xfrm>
            <a:custGeom>
              <a:rect b="b" l="l" r="r" t="t"/>
              <a:pathLst>
                <a:path extrusionOk="0" h="810" w="596">
                  <a:moveTo>
                    <a:pt x="1" y="0"/>
                  </a:moveTo>
                  <a:cubicBezTo>
                    <a:pt x="72" y="0"/>
                    <a:pt x="120" y="71"/>
                    <a:pt x="120" y="119"/>
                  </a:cubicBezTo>
                  <a:lnTo>
                    <a:pt x="120" y="691"/>
                  </a:lnTo>
                  <a:cubicBezTo>
                    <a:pt x="120" y="738"/>
                    <a:pt x="72" y="810"/>
                    <a:pt x="1" y="810"/>
                  </a:cubicBezTo>
                  <a:lnTo>
                    <a:pt x="477" y="810"/>
                  </a:lnTo>
                  <a:cubicBezTo>
                    <a:pt x="548" y="810"/>
                    <a:pt x="596" y="762"/>
                    <a:pt x="596" y="691"/>
                  </a:cubicBezTo>
                  <a:lnTo>
                    <a:pt x="596" y="119"/>
                  </a:lnTo>
                  <a:cubicBezTo>
                    <a:pt x="596" y="71"/>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97"/>
            <p:cNvSpPr/>
            <p:nvPr/>
          </p:nvSpPr>
          <p:spPr>
            <a:xfrm>
              <a:off x="5009434" y="3028453"/>
              <a:ext cx="68187" cy="289742"/>
            </a:xfrm>
            <a:custGeom>
              <a:rect b="b" l="l" r="r" t="t"/>
              <a:pathLst>
                <a:path extrusionOk="0" h="9718" w="2287">
                  <a:moveTo>
                    <a:pt x="72" y="1"/>
                  </a:moveTo>
                  <a:cubicBezTo>
                    <a:pt x="25" y="1"/>
                    <a:pt x="1" y="25"/>
                    <a:pt x="1" y="48"/>
                  </a:cubicBezTo>
                  <a:lnTo>
                    <a:pt x="1" y="9717"/>
                  </a:lnTo>
                  <a:lnTo>
                    <a:pt x="2287" y="9717"/>
                  </a:lnTo>
                  <a:lnTo>
                    <a:pt x="2287" y="48"/>
                  </a:lnTo>
                  <a:cubicBezTo>
                    <a:pt x="2287" y="25"/>
                    <a:pt x="2263" y="1"/>
                    <a:pt x="22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97"/>
            <p:cNvSpPr/>
            <p:nvPr/>
          </p:nvSpPr>
          <p:spPr>
            <a:xfrm>
              <a:off x="5112386" y="3139933"/>
              <a:ext cx="68217" cy="178264"/>
            </a:xfrm>
            <a:custGeom>
              <a:rect b="b" l="l" r="r" t="t"/>
              <a:pathLst>
                <a:path extrusionOk="0" h="5979" w="2288">
                  <a:moveTo>
                    <a:pt x="72" y="1"/>
                  </a:moveTo>
                  <a:cubicBezTo>
                    <a:pt x="25" y="1"/>
                    <a:pt x="1" y="24"/>
                    <a:pt x="1" y="72"/>
                  </a:cubicBezTo>
                  <a:lnTo>
                    <a:pt x="1" y="5978"/>
                  </a:lnTo>
                  <a:lnTo>
                    <a:pt x="2287" y="5978"/>
                  </a:lnTo>
                  <a:lnTo>
                    <a:pt x="2287" y="72"/>
                  </a:lnTo>
                  <a:cubicBezTo>
                    <a:pt x="2287" y="24"/>
                    <a:pt x="2263"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97"/>
            <p:cNvSpPr/>
            <p:nvPr/>
          </p:nvSpPr>
          <p:spPr>
            <a:xfrm>
              <a:off x="5216054" y="3215187"/>
              <a:ext cx="68902" cy="103011"/>
            </a:xfrm>
            <a:custGeom>
              <a:rect b="b" l="l" r="r" t="t"/>
              <a:pathLst>
                <a:path extrusionOk="0" h="3455" w="2311">
                  <a:moveTo>
                    <a:pt x="72" y="1"/>
                  </a:moveTo>
                  <a:cubicBezTo>
                    <a:pt x="48" y="1"/>
                    <a:pt x="1" y="49"/>
                    <a:pt x="1" y="72"/>
                  </a:cubicBezTo>
                  <a:lnTo>
                    <a:pt x="1" y="3454"/>
                  </a:lnTo>
                  <a:lnTo>
                    <a:pt x="2311" y="3454"/>
                  </a:lnTo>
                  <a:lnTo>
                    <a:pt x="2311" y="72"/>
                  </a:lnTo>
                  <a:cubicBezTo>
                    <a:pt x="2311" y="49"/>
                    <a:pt x="2263"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97"/>
            <p:cNvSpPr/>
            <p:nvPr/>
          </p:nvSpPr>
          <p:spPr>
            <a:xfrm>
              <a:off x="5061998" y="3028900"/>
              <a:ext cx="15623" cy="290696"/>
            </a:xfrm>
            <a:custGeom>
              <a:rect b="b" l="l" r="r" t="t"/>
              <a:pathLst>
                <a:path extrusionOk="0" h="9750" w="524">
                  <a:moveTo>
                    <a:pt x="495" y="0"/>
                  </a:moveTo>
                  <a:cubicBezTo>
                    <a:pt x="489" y="0"/>
                    <a:pt x="483" y="3"/>
                    <a:pt x="476" y="10"/>
                  </a:cubicBezTo>
                  <a:lnTo>
                    <a:pt x="0" y="10"/>
                  </a:lnTo>
                  <a:cubicBezTo>
                    <a:pt x="24" y="10"/>
                    <a:pt x="48" y="33"/>
                    <a:pt x="48" y="57"/>
                  </a:cubicBezTo>
                  <a:lnTo>
                    <a:pt x="48" y="9750"/>
                  </a:lnTo>
                  <a:lnTo>
                    <a:pt x="524" y="9750"/>
                  </a:lnTo>
                  <a:lnTo>
                    <a:pt x="524" y="57"/>
                  </a:lnTo>
                  <a:cubicBezTo>
                    <a:pt x="524" y="22"/>
                    <a:pt x="511" y="0"/>
                    <a:pt x="49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97"/>
            <p:cNvSpPr/>
            <p:nvPr/>
          </p:nvSpPr>
          <p:spPr>
            <a:xfrm>
              <a:off x="5164950" y="3140648"/>
              <a:ext cx="15653" cy="178950"/>
            </a:xfrm>
            <a:custGeom>
              <a:rect b="b" l="l" r="r" t="t"/>
              <a:pathLst>
                <a:path extrusionOk="0" h="6002" w="525">
                  <a:moveTo>
                    <a:pt x="0" y="0"/>
                  </a:moveTo>
                  <a:cubicBezTo>
                    <a:pt x="24" y="0"/>
                    <a:pt x="48" y="48"/>
                    <a:pt x="48" y="72"/>
                  </a:cubicBezTo>
                  <a:lnTo>
                    <a:pt x="48" y="6002"/>
                  </a:lnTo>
                  <a:lnTo>
                    <a:pt x="524" y="6002"/>
                  </a:lnTo>
                  <a:lnTo>
                    <a:pt x="524" y="72"/>
                  </a:lnTo>
                  <a:cubicBezTo>
                    <a:pt x="524" y="48"/>
                    <a:pt x="500" y="0"/>
                    <a:pt x="47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97"/>
            <p:cNvSpPr/>
            <p:nvPr/>
          </p:nvSpPr>
          <p:spPr>
            <a:xfrm>
              <a:off x="5267903" y="3215187"/>
              <a:ext cx="15653" cy="103011"/>
            </a:xfrm>
            <a:custGeom>
              <a:rect b="b" l="l" r="r" t="t"/>
              <a:pathLst>
                <a:path extrusionOk="0" h="3455" w="525">
                  <a:moveTo>
                    <a:pt x="0" y="1"/>
                  </a:moveTo>
                  <a:cubicBezTo>
                    <a:pt x="24" y="1"/>
                    <a:pt x="48" y="49"/>
                    <a:pt x="48" y="72"/>
                  </a:cubicBezTo>
                  <a:lnTo>
                    <a:pt x="48" y="3454"/>
                  </a:lnTo>
                  <a:lnTo>
                    <a:pt x="524" y="3454"/>
                  </a:lnTo>
                  <a:lnTo>
                    <a:pt x="524" y="72"/>
                  </a:lnTo>
                  <a:cubicBezTo>
                    <a:pt x="524" y="49"/>
                    <a:pt x="500"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97"/>
            <p:cNvSpPr/>
            <p:nvPr/>
          </p:nvSpPr>
          <p:spPr>
            <a:xfrm>
              <a:off x="5091813" y="2999443"/>
              <a:ext cx="193142" cy="156857"/>
            </a:xfrm>
            <a:custGeom>
              <a:rect b="b" l="l" r="r" t="t"/>
              <a:pathLst>
                <a:path extrusionOk="0" h="5261" w="6478">
                  <a:moveTo>
                    <a:pt x="474" y="1"/>
                  </a:moveTo>
                  <a:cubicBezTo>
                    <a:pt x="361" y="1"/>
                    <a:pt x="249" y="55"/>
                    <a:pt x="167" y="164"/>
                  </a:cubicBezTo>
                  <a:cubicBezTo>
                    <a:pt x="0" y="331"/>
                    <a:pt x="48" y="569"/>
                    <a:pt x="215" y="736"/>
                  </a:cubicBezTo>
                  <a:lnTo>
                    <a:pt x="4811" y="4332"/>
                  </a:lnTo>
                  <a:cubicBezTo>
                    <a:pt x="4644" y="4355"/>
                    <a:pt x="4501" y="4498"/>
                    <a:pt x="4501" y="4665"/>
                  </a:cubicBezTo>
                  <a:cubicBezTo>
                    <a:pt x="4477" y="4856"/>
                    <a:pt x="4620" y="5070"/>
                    <a:pt x="4858" y="5094"/>
                  </a:cubicBezTo>
                  <a:lnTo>
                    <a:pt x="6002" y="5260"/>
                  </a:lnTo>
                  <a:lnTo>
                    <a:pt x="6049" y="5260"/>
                  </a:lnTo>
                  <a:cubicBezTo>
                    <a:pt x="6168" y="5260"/>
                    <a:pt x="6264" y="5189"/>
                    <a:pt x="6359" y="5141"/>
                  </a:cubicBezTo>
                  <a:cubicBezTo>
                    <a:pt x="6430" y="5070"/>
                    <a:pt x="6478" y="4951"/>
                    <a:pt x="6430" y="4808"/>
                  </a:cubicBezTo>
                  <a:lnTo>
                    <a:pt x="6192" y="3665"/>
                  </a:lnTo>
                  <a:cubicBezTo>
                    <a:pt x="6152" y="3505"/>
                    <a:pt x="5995" y="3362"/>
                    <a:pt x="5819" y="3362"/>
                  </a:cubicBezTo>
                  <a:cubicBezTo>
                    <a:pt x="5785" y="3362"/>
                    <a:pt x="5750" y="3367"/>
                    <a:pt x="5716" y="3379"/>
                  </a:cubicBezTo>
                  <a:cubicBezTo>
                    <a:pt x="5525" y="3403"/>
                    <a:pt x="5406" y="3593"/>
                    <a:pt x="5406" y="3784"/>
                  </a:cubicBezTo>
                  <a:lnTo>
                    <a:pt x="715" y="93"/>
                  </a:lnTo>
                  <a:cubicBezTo>
                    <a:pt x="643" y="31"/>
                    <a:pt x="559" y="1"/>
                    <a:pt x="47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97"/>
            <p:cNvSpPr/>
            <p:nvPr/>
          </p:nvSpPr>
          <p:spPr>
            <a:xfrm>
              <a:off x="5094646" y="2999443"/>
              <a:ext cx="153398" cy="118216"/>
            </a:xfrm>
            <a:custGeom>
              <a:rect b="b" l="l" r="r" t="t"/>
              <a:pathLst>
                <a:path extrusionOk="0" h="3965" w="5145">
                  <a:moveTo>
                    <a:pt x="379" y="1"/>
                  </a:moveTo>
                  <a:cubicBezTo>
                    <a:pt x="266" y="1"/>
                    <a:pt x="154" y="55"/>
                    <a:pt x="72" y="164"/>
                  </a:cubicBezTo>
                  <a:cubicBezTo>
                    <a:pt x="24" y="188"/>
                    <a:pt x="1" y="212"/>
                    <a:pt x="1" y="283"/>
                  </a:cubicBezTo>
                  <a:cubicBezTo>
                    <a:pt x="96" y="283"/>
                    <a:pt x="167" y="307"/>
                    <a:pt x="263" y="378"/>
                  </a:cubicBezTo>
                  <a:lnTo>
                    <a:pt x="4835" y="3951"/>
                  </a:lnTo>
                  <a:cubicBezTo>
                    <a:pt x="4852" y="3959"/>
                    <a:pt x="4873" y="3965"/>
                    <a:pt x="4893" y="3965"/>
                  </a:cubicBezTo>
                  <a:cubicBezTo>
                    <a:pt x="4928" y="3965"/>
                    <a:pt x="4963" y="3948"/>
                    <a:pt x="4978" y="3903"/>
                  </a:cubicBezTo>
                  <a:cubicBezTo>
                    <a:pt x="5002" y="3831"/>
                    <a:pt x="5073" y="3736"/>
                    <a:pt x="5144" y="3665"/>
                  </a:cubicBezTo>
                  <a:lnTo>
                    <a:pt x="620" y="93"/>
                  </a:lnTo>
                  <a:cubicBezTo>
                    <a:pt x="548" y="31"/>
                    <a:pt x="464" y="1"/>
                    <a:pt x="37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97"/>
            <p:cNvSpPr/>
            <p:nvPr/>
          </p:nvSpPr>
          <p:spPr>
            <a:xfrm>
              <a:off x="5253711" y="3099682"/>
              <a:ext cx="31246" cy="58736"/>
            </a:xfrm>
            <a:custGeom>
              <a:rect b="b" l="l" r="r" t="t"/>
              <a:pathLst>
                <a:path extrusionOk="0" h="1970" w="1048">
                  <a:moveTo>
                    <a:pt x="389" y="0"/>
                  </a:moveTo>
                  <a:cubicBezTo>
                    <a:pt x="355" y="0"/>
                    <a:pt x="320" y="5"/>
                    <a:pt x="286" y="17"/>
                  </a:cubicBezTo>
                  <a:cubicBezTo>
                    <a:pt x="143" y="41"/>
                    <a:pt x="48" y="136"/>
                    <a:pt x="0" y="279"/>
                  </a:cubicBezTo>
                  <a:cubicBezTo>
                    <a:pt x="214" y="279"/>
                    <a:pt x="381" y="398"/>
                    <a:pt x="405" y="612"/>
                  </a:cubicBezTo>
                  <a:lnTo>
                    <a:pt x="643" y="1732"/>
                  </a:lnTo>
                  <a:cubicBezTo>
                    <a:pt x="691" y="1827"/>
                    <a:pt x="643" y="1898"/>
                    <a:pt x="643" y="1970"/>
                  </a:cubicBezTo>
                  <a:cubicBezTo>
                    <a:pt x="762" y="1970"/>
                    <a:pt x="857" y="1922"/>
                    <a:pt x="929" y="1851"/>
                  </a:cubicBezTo>
                  <a:cubicBezTo>
                    <a:pt x="1000" y="1708"/>
                    <a:pt x="1048" y="1589"/>
                    <a:pt x="1000" y="1446"/>
                  </a:cubicBezTo>
                  <a:lnTo>
                    <a:pt x="762" y="303"/>
                  </a:lnTo>
                  <a:cubicBezTo>
                    <a:pt x="722" y="143"/>
                    <a:pt x="565" y="0"/>
                    <a:pt x="38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97"/>
            <p:cNvSpPr/>
            <p:nvPr/>
          </p:nvSpPr>
          <p:spPr>
            <a:xfrm>
              <a:off x="4959731" y="2994285"/>
              <a:ext cx="352920" cy="354441"/>
            </a:xfrm>
            <a:custGeom>
              <a:rect b="b" l="l" r="r" t="t"/>
              <a:pathLst>
                <a:path extrusionOk="0" h="11888" w="11837">
                  <a:moveTo>
                    <a:pt x="3763" y="1337"/>
                  </a:moveTo>
                  <a:lnTo>
                    <a:pt x="3763" y="10720"/>
                  </a:lnTo>
                  <a:lnTo>
                    <a:pt x="1787" y="10720"/>
                  </a:lnTo>
                  <a:lnTo>
                    <a:pt x="1787" y="1337"/>
                  </a:lnTo>
                  <a:close/>
                  <a:moveTo>
                    <a:pt x="7240" y="5100"/>
                  </a:moveTo>
                  <a:lnTo>
                    <a:pt x="7240" y="10720"/>
                  </a:lnTo>
                  <a:lnTo>
                    <a:pt x="5264" y="10720"/>
                  </a:lnTo>
                  <a:lnTo>
                    <a:pt x="5264" y="5100"/>
                  </a:lnTo>
                  <a:close/>
                  <a:moveTo>
                    <a:pt x="10717" y="7600"/>
                  </a:moveTo>
                  <a:lnTo>
                    <a:pt x="10717" y="10720"/>
                  </a:lnTo>
                  <a:lnTo>
                    <a:pt x="8765" y="10720"/>
                  </a:lnTo>
                  <a:lnTo>
                    <a:pt x="8765" y="7600"/>
                  </a:lnTo>
                  <a:close/>
                  <a:moveTo>
                    <a:pt x="917" y="0"/>
                  </a:moveTo>
                  <a:cubicBezTo>
                    <a:pt x="815" y="0"/>
                    <a:pt x="739" y="88"/>
                    <a:pt x="739" y="194"/>
                  </a:cubicBezTo>
                  <a:lnTo>
                    <a:pt x="739" y="980"/>
                  </a:lnTo>
                  <a:lnTo>
                    <a:pt x="572" y="980"/>
                  </a:lnTo>
                  <a:cubicBezTo>
                    <a:pt x="477" y="980"/>
                    <a:pt x="382" y="1075"/>
                    <a:pt x="382" y="1171"/>
                  </a:cubicBezTo>
                  <a:cubicBezTo>
                    <a:pt x="382" y="1266"/>
                    <a:pt x="477" y="1313"/>
                    <a:pt x="549" y="1313"/>
                  </a:cubicBezTo>
                  <a:lnTo>
                    <a:pt x="739" y="1313"/>
                  </a:lnTo>
                  <a:lnTo>
                    <a:pt x="739" y="2218"/>
                  </a:lnTo>
                  <a:lnTo>
                    <a:pt x="549" y="2218"/>
                  </a:lnTo>
                  <a:cubicBezTo>
                    <a:pt x="453" y="2218"/>
                    <a:pt x="358" y="2266"/>
                    <a:pt x="358" y="2361"/>
                  </a:cubicBezTo>
                  <a:cubicBezTo>
                    <a:pt x="358" y="2480"/>
                    <a:pt x="429" y="2576"/>
                    <a:pt x="549" y="2576"/>
                  </a:cubicBezTo>
                  <a:lnTo>
                    <a:pt x="739" y="2576"/>
                  </a:lnTo>
                  <a:lnTo>
                    <a:pt x="739" y="3457"/>
                  </a:lnTo>
                  <a:lnTo>
                    <a:pt x="549" y="3457"/>
                  </a:lnTo>
                  <a:cubicBezTo>
                    <a:pt x="453" y="3457"/>
                    <a:pt x="358" y="3528"/>
                    <a:pt x="358" y="3600"/>
                  </a:cubicBezTo>
                  <a:cubicBezTo>
                    <a:pt x="358" y="3719"/>
                    <a:pt x="429" y="3814"/>
                    <a:pt x="549" y="3814"/>
                  </a:cubicBezTo>
                  <a:lnTo>
                    <a:pt x="739" y="3814"/>
                  </a:lnTo>
                  <a:lnTo>
                    <a:pt x="739" y="4719"/>
                  </a:lnTo>
                  <a:lnTo>
                    <a:pt x="549" y="4719"/>
                  </a:lnTo>
                  <a:cubicBezTo>
                    <a:pt x="453" y="4719"/>
                    <a:pt x="358" y="4767"/>
                    <a:pt x="358" y="4862"/>
                  </a:cubicBezTo>
                  <a:cubicBezTo>
                    <a:pt x="358" y="4981"/>
                    <a:pt x="429" y="5076"/>
                    <a:pt x="549" y="5076"/>
                  </a:cubicBezTo>
                  <a:lnTo>
                    <a:pt x="739" y="5076"/>
                  </a:lnTo>
                  <a:lnTo>
                    <a:pt x="739" y="5957"/>
                  </a:lnTo>
                  <a:lnTo>
                    <a:pt x="549" y="5957"/>
                  </a:lnTo>
                  <a:cubicBezTo>
                    <a:pt x="453" y="5957"/>
                    <a:pt x="358" y="6029"/>
                    <a:pt x="358" y="6100"/>
                  </a:cubicBezTo>
                  <a:cubicBezTo>
                    <a:pt x="358" y="6219"/>
                    <a:pt x="429" y="6314"/>
                    <a:pt x="549" y="6314"/>
                  </a:cubicBezTo>
                  <a:lnTo>
                    <a:pt x="739" y="6314"/>
                  </a:lnTo>
                  <a:lnTo>
                    <a:pt x="739" y="7219"/>
                  </a:lnTo>
                  <a:lnTo>
                    <a:pt x="549" y="7219"/>
                  </a:lnTo>
                  <a:cubicBezTo>
                    <a:pt x="453" y="7219"/>
                    <a:pt x="358" y="7267"/>
                    <a:pt x="358" y="7362"/>
                  </a:cubicBezTo>
                  <a:cubicBezTo>
                    <a:pt x="358" y="7481"/>
                    <a:pt x="429" y="7577"/>
                    <a:pt x="549" y="7577"/>
                  </a:cubicBezTo>
                  <a:lnTo>
                    <a:pt x="739" y="7577"/>
                  </a:lnTo>
                  <a:lnTo>
                    <a:pt x="739" y="8458"/>
                  </a:lnTo>
                  <a:lnTo>
                    <a:pt x="549" y="8458"/>
                  </a:lnTo>
                  <a:cubicBezTo>
                    <a:pt x="453" y="8458"/>
                    <a:pt x="358" y="8529"/>
                    <a:pt x="358" y="8601"/>
                  </a:cubicBezTo>
                  <a:cubicBezTo>
                    <a:pt x="358" y="8720"/>
                    <a:pt x="429" y="8815"/>
                    <a:pt x="549" y="8815"/>
                  </a:cubicBezTo>
                  <a:lnTo>
                    <a:pt x="739" y="8815"/>
                  </a:lnTo>
                  <a:lnTo>
                    <a:pt x="739" y="9720"/>
                  </a:lnTo>
                  <a:lnTo>
                    <a:pt x="549" y="9720"/>
                  </a:lnTo>
                  <a:cubicBezTo>
                    <a:pt x="453" y="9720"/>
                    <a:pt x="358" y="9768"/>
                    <a:pt x="358" y="9863"/>
                  </a:cubicBezTo>
                  <a:cubicBezTo>
                    <a:pt x="358" y="9982"/>
                    <a:pt x="429" y="10077"/>
                    <a:pt x="549" y="10077"/>
                  </a:cubicBezTo>
                  <a:lnTo>
                    <a:pt x="715" y="10077"/>
                  </a:lnTo>
                  <a:lnTo>
                    <a:pt x="715" y="10696"/>
                  </a:lnTo>
                  <a:lnTo>
                    <a:pt x="310" y="10696"/>
                  </a:lnTo>
                  <a:cubicBezTo>
                    <a:pt x="144" y="10696"/>
                    <a:pt x="1" y="10815"/>
                    <a:pt x="1" y="10982"/>
                  </a:cubicBezTo>
                  <a:lnTo>
                    <a:pt x="1" y="11673"/>
                  </a:lnTo>
                  <a:cubicBezTo>
                    <a:pt x="1" y="11768"/>
                    <a:pt x="96" y="11863"/>
                    <a:pt x="191" y="11863"/>
                  </a:cubicBezTo>
                  <a:lnTo>
                    <a:pt x="2001" y="11863"/>
                  </a:lnTo>
                  <a:cubicBezTo>
                    <a:pt x="2025" y="11863"/>
                    <a:pt x="2049" y="11863"/>
                    <a:pt x="2096" y="11816"/>
                  </a:cubicBezTo>
                  <a:cubicBezTo>
                    <a:pt x="2216" y="11673"/>
                    <a:pt x="2120" y="11530"/>
                    <a:pt x="1977" y="11530"/>
                  </a:cubicBezTo>
                  <a:lnTo>
                    <a:pt x="334" y="11530"/>
                  </a:lnTo>
                  <a:lnTo>
                    <a:pt x="334" y="11054"/>
                  </a:lnTo>
                  <a:lnTo>
                    <a:pt x="11503" y="11054"/>
                  </a:lnTo>
                  <a:lnTo>
                    <a:pt x="11503" y="11530"/>
                  </a:lnTo>
                  <a:lnTo>
                    <a:pt x="2739" y="11530"/>
                  </a:lnTo>
                  <a:cubicBezTo>
                    <a:pt x="2644" y="11530"/>
                    <a:pt x="2573" y="11577"/>
                    <a:pt x="2573" y="11673"/>
                  </a:cubicBezTo>
                  <a:cubicBezTo>
                    <a:pt x="2573" y="11792"/>
                    <a:pt x="2620" y="11887"/>
                    <a:pt x="2739" y="11887"/>
                  </a:cubicBezTo>
                  <a:lnTo>
                    <a:pt x="11551" y="11887"/>
                  </a:lnTo>
                  <a:cubicBezTo>
                    <a:pt x="11694" y="11887"/>
                    <a:pt x="11837" y="11768"/>
                    <a:pt x="11837" y="11577"/>
                  </a:cubicBezTo>
                  <a:lnTo>
                    <a:pt x="11837" y="11030"/>
                  </a:lnTo>
                  <a:cubicBezTo>
                    <a:pt x="11813" y="10839"/>
                    <a:pt x="11694" y="10720"/>
                    <a:pt x="11551" y="10720"/>
                  </a:cubicBezTo>
                  <a:lnTo>
                    <a:pt x="11075" y="10720"/>
                  </a:lnTo>
                  <a:lnTo>
                    <a:pt x="11075" y="7481"/>
                  </a:lnTo>
                  <a:cubicBezTo>
                    <a:pt x="11075" y="7338"/>
                    <a:pt x="10955" y="7243"/>
                    <a:pt x="10836" y="7243"/>
                  </a:cubicBezTo>
                  <a:lnTo>
                    <a:pt x="8669" y="7243"/>
                  </a:lnTo>
                  <a:cubicBezTo>
                    <a:pt x="8526" y="7243"/>
                    <a:pt x="8431" y="7362"/>
                    <a:pt x="8431" y="7481"/>
                  </a:cubicBezTo>
                  <a:lnTo>
                    <a:pt x="8431" y="10720"/>
                  </a:lnTo>
                  <a:lnTo>
                    <a:pt x="7621" y="10720"/>
                  </a:lnTo>
                  <a:lnTo>
                    <a:pt x="7621" y="4981"/>
                  </a:lnTo>
                  <a:cubicBezTo>
                    <a:pt x="7621" y="4838"/>
                    <a:pt x="7502" y="4743"/>
                    <a:pt x="7383" y="4743"/>
                  </a:cubicBezTo>
                  <a:lnTo>
                    <a:pt x="5216" y="4743"/>
                  </a:lnTo>
                  <a:cubicBezTo>
                    <a:pt x="5073" y="4743"/>
                    <a:pt x="4978" y="4862"/>
                    <a:pt x="4978" y="4981"/>
                  </a:cubicBezTo>
                  <a:lnTo>
                    <a:pt x="4978" y="10720"/>
                  </a:lnTo>
                  <a:lnTo>
                    <a:pt x="4192" y="10720"/>
                  </a:lnTo>
                  <a:lnTo>
                    <a:pt x="4192" y="1218"/>
                  </a:lnTo>
                  <a:cubicBezTo>
                    <a:pt x="4192" y="1075"/>
                    <a:pt x="4073" y="980"/>
                    <a:pt x="3954" y="980"/>
                  </a:cubicBezTo>
                  <a:lnTo>
                    <a:pt x="1763" y="980"/>
                  </a:lnTo>
                  <a:cubicBezTo>
                    <a:pt x="1620" y="980"/>
                    <a:pt x="1525" y="1099"/>
                    <a:pt x="1525" y="1218"/>
                  </a:cubicBezTo>
                  <a:lnTo>
                    <a:pt x="1525" y="10720"/>
                  </a:lnTo>
                  <a:lnTo>
                    <a:pt x="1072" y="10720"/>
                  </a:lnTo>
                  <a:lnTo>
                    <a:pt x="1072" y="194"/>
                  </a:lnTo>
                  <a:cubicBezTo>
                    <a:pt x="1072" y="99"/>
                    <a:pt x="1025" y="27"/>
                    <a:pt x="953" y="4"/>
                  </a:cubicBezTo>
                  <a:cubicBezTo>
                    <a:pt x="941" y="1"/>
                    <a:pt x="929" y="0"/>
                    <a:pt x="9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97"/>
            <p:cNvSpPr/>
            <p:nvPr/>
          </p:nvSpPr>
          <p:spPr>
            <a:xfrm>
              <a:off x="5088265" y="2995149"/>
              <a:ext cx="201669" cy="166129"/>
            </a:xfrm>
            <a:custGeom>
              <a:rect b="b" l="l" r="r" t="t"/>
              <a:pathLst>
                <a:path extrusionOk="0" h="5572" w="6764">
                  <a:moveTo>
                    <a:pt x="606" y="0"/>
                  </a:moveTo>
                  <a:cubicBezTo>
                    <a:pt x="434" y="0"/>
                    <a:pt x="264" y="74"/>
                    <a:pt x="167" y="213"/>
                  </a:cubicBezTo>
                  <a:cubicBezTo>
                    <a:pt x="72" y="332"/>
                    <a:pt x="0" y="475"/>
                    <a:pt x="48" y="641"/>
                  </a:cubicBezTo>
                  <a:cubicBezTo>
                    <a:pt x="48" y="784"/>
                    <a:pt x="119" y="927"/>
                    <a:pt x="238" y="1023"/>
                  </a:cubicBezTo>
                  <a:lnTo>
                    <a:pt x="4620" y="4476"/>
                  </a:lnTo>
                  <a:cubicBezTo>
                    <a:pt x="4525" y="4571"/>
                    <a:pt x="4477" y="4690"/>
                    <a:pt x="4454" y="4809"/>
                  </a:cubicBezTo>
                  <a:cubicBezTo>
                    <a:pt x="4406" y="4952"/>
                    <a:pt x="4477" y="5095"/>
                    <a:pt x="4573" y="5214"/>
                  </a:cubicBezTo>
                  <a:cubicBezTo>
                    <a:pt x="4644" y="5333"/>
                    <a:pt x="4811" y="5428"/>
                    <a:pt x="4954" y="5428"/>
                  </a:cubicBezTo>
                  <a:lnTo>
                    <a:pt x="6073" y="5571"/>
                  </a:lnTo>
                  <a:cubicBezTo>
                    <a:pt x="6192" y="5571"/>
                    <a:pt x="6287" y="5571"/>
                    <a:pt x="6383" y="5523"/>
                  </a:cubicBezTo>
                  <a:cubicBezTo>
                    <a:pt x="6430" y="5476"/>
                    <a:pt x="6525" y="5428"/>
                    <a:pt x="6597" y="5357"/>
                  </a:cubicBezTo>
                  <a:cubicBezTo>
                    <a:pt x="6716" y="5214"/>
                    <a:pt x="6764" y="5047"/>
                    <a:pt x="6740" y="4857"/>
                  </a:cubicBezTo>
                  <a:lnTo>
                    <a:pt x="6502" y="3737"/>
                  </a:lnTo>
                  <a:cubicBezTo>
                    <a:pt x="6439" y="3468"/>
                    <a:pt x="6197" y="3271"/>
                    <a:pt x="5932" y="3271"/>
                  </a:cubicBezTo>
                  <a:cubicBezTo>
                    <a:pt x="5892" y="3271"/>
                    <a:pt x="5851" y="3276"/>
                    <a:pt x="5811" y="3285"/>
                  </a:cubicBezTo>
                  <a:cubicBezTo>
                    <a:pt x="5644" y="3309"/>
                    <a:pt x="5525" y="3428"/>
                    <a:pt x="5430" y="3547"/>
                  </a:cubicBezTo>
                  <a:lnTo>
                    <a:pt x="3168" y="1761"/>
                  </a:lnTo>
                  <a:cubicBezTo>
                    <a:pt x="3125" y="1739"/>
                    <a:pt x="3082" y="1728"/>
                    <a:pt x="3043" y="1728"/>
                  </a:cubicBezTo>
                  <a:cubicBezTo>
                    <a:pt x="2996" y="1728"/>
                    <a:pt x="2956" y="1745"/>
                    <a:pt x="2929" y="1785"/>
                  </a:cubicBezTo>
                  <a:cubicBezTo>
                    <a:pt x="2858" y="1880"/>
                    <a:pt x="2858" y="1975"/>
                    <a:pt x="2953" y="2023"/>
                  </a:cubicBezTo>
                  <a:lnTo>
                    <a:pt x="5430" y="3999"/>
                  </a:lnTo>
                  <a:cubicBezTo>
                    <a:pt x="5464" y="4016"/>
                    <a:pt x="5509" y="4033"/>
                    <a:pt x="5550" y="4033"/>
                  </a:cubicBezTo>
                  <a:cubicBezTo>
                    <a:pt x="5567" y="4033"/>
                    <a:pt x="5583" y="4030"/>
                    <a:pt x="5597" y="4023"/>
                  </a:cubicBezTo>
                  <a:cubicBezTo>
                    <a:pt x="5668" y="3999"/>
                    <a:pt x="5692" y="3928"/>
                    <a:pt x="5692" y="3880"/>
                  </a:cubicBezTo>
                  <a:cubicBezTo>
                    <a:pt x="5692" y="3761"/>
                    <a:pt x="5763" y="3666"/>
                    <a:pt x="5882" y="3642"/>
                  </a:cubicBezTo>
                  <a:cubicBezTo>
                    <a:pt x="5898" y="3639"/>
                    <a:pt x="5913" y="3638"/>
                    <a:pt x="5928" y="3638"/>
                  </a:cubicBezTo>
                  <a:cubicBezTo>
                    <a:pt x="6031" y="3638"/>
                    <a:pt x="6124" y="3705"/>
                    <a:pt x="6144" y="3809"/>
                  </a:cubicBezTo>
                  <a:lnTo>
                    <a:pt x="6383" y="4952"/>
                  </a:lnTo>
                  <a:cubicBezTo>
                    <a:pt x="6406" y="5000"/>
                    <a:pt x="6383" y="5095"/>
                    <a:pt x="6311" y="5166"/>
                  </a:cubicBezTo>
                  <a:cubicBezTo>
                    <a:pt x="6276" y="5201"/>
                    <a:pt x="6229" y="5223"/>
                    <a:pt x="6178" y="5223"/>
                  </a:cubicBezTo>
                  <a:cubicBezTo>
                    <a:pt x="6159" y="5223"/>
                    <a:pt x="6140" y="5220"/>
                    <a:pt x="6121" y="5214"/>
                  </a:cubicBezTo>
                  <a:lnTo>
                    <a:pt x="4977" y="5071"/>
                  </a:lnTo>
                  <a:cubicBezTo>
                    <a:pt x="4930" y="5071"/>
                    <a:pt x="4858" y="5047"/>
                    <a:pt x="4835" y="4976"/>
                  </a:cubicBezTo>
                  <a:cubicBezTo>
                    <a:pt x="4811" y="4928"/>
                    <a:pt x="4763" y="4857"/>
                    <a:pt x="4763" y="4809"/>
                  </a:cubicBezTo>
                  <a:cubicBezTo>
                    <a:pt x="4763" y="4714"/>
                    <a:pt x="4858" y="4618"/>
                    <a:pt x="4954" y="4595"/>
                  </a:cubicBezTo>
                  <a:cubicBezTo>
                    <a:pt x="5001" y="4571"/>
                    <a:pt x="5073" y="4523"/>
                    <a:pt x="5073" y="4476"/>
                  </a:cubicBezTo>
                  <a:cubicBezTo>
                    <a:pt x="5073" y="4404"/>
                    <a:pt x="5073" y="4357"/>
                    <a:pt x="5001" y="4285"/>
                  </a:cubicBezTo>
                  <a:lnTo>
                    <a:pt x="453" y="761"/>
                  </a:lnTo>
                  <a:cubicBezTo>
                    <a:pt x="405" y="713"/>
                    <a:pt x="357" y="665"/>
                    <a:pt x="357" y="594"/>
                  </a:cubicBezTo>
                  <a:cubicBezTo>
                    <a:pt x="357" y="546"/>
                    <a:pt x="357" y="475"/>
                    <a:pt x="429" y="427"/>
                  </a:cubicBezTo>
                  <a:cubicBezTo>
                    <a:pt x="453" y="356"/>
                    <a:pt x="524" y="332"/>
                    <a:pt x="572" y="332"/>
                  </a:cubicBezTo>
                  <a:cubicBezTo>
                    <a:pt x="643" y="332"/>
                    <a:pt x="691" y="332"/>
                    <a:pt x="762" y="403"/>
                  </a:cubicBezTo>
                  <a:lnTo>
                    <a:pt x="2310" y="1618"/>
                  </a:lnTo>
                  <a:cubicBezTo>
                    <a:pt x="2342" y="1639"/>
                    <a:pt x="2379" y="1651"/>
                    <a:pt x="2417" y="1651"/>
                  </a:cubicBezTo>
                  <a:cubicBezTo>
                    <a:pt x="2463" y="1651"/>
                    <a:pt x="2509" y="1633"/>
                    <a:pt x="2548" y="1594"/>
                  </a:cubicBezTo>
                  <a:cubicBezTo>
                    <a:pt x="2596" y="1499"/>
                    <a:pt x="2596" y="1404"/>
                    <a:pt x="2501" y="1356"/>
                  </a:cubicBezTo>
                  <a:lnTo>
                    <a:pt x="953" y="118"/>
                  </a:lnTo>
                  <a:cubicBezTo>
                    <a:pt x="853" y="38"/>
                    <a:pt x="729" y="0"/>
                    <a:pt x="6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7" name="Google Shape;15157;p97"/>
          <p:cNvGrpSpPr/>
          <p:nvPr/>
        </p:nvGrpSpPr>
        <p:grpSpPr>
          <a:xfrm>
            <a:off x="5510974" y="3002186"/>
            <a:ext cx="354351" cy="336582"/>
            <a:chOff x="5549061" y="3002186"/>
            <a:chExt cx="354351" cy="336582"/>
          </a:xfrm>
        </p:grpSpPr>
        <p:sp>
          <p:nvSpPr>
            <p:cNvPr id="15158" name="Google Shape;15158;p97"/>
            <p:cNvSpPr/>
            <p:nvPr/>
          </p:nvSpPr>
          <p:spPr>
            <a:xfrm>
              <a:off x="5624345" y="3007880"/>
              <a:ext cx="202384" cy="202384"/>
            </a:xfrm>
            <a:custGeom>
              <a:rect b="b" l="l" r="r" t="t"/>
              <a:pathLst>
                <a:path extrusionOk="0" h="6788" w="6788">
                  <a:moveTo>
                    <a:pt x="3406" y="0"/>
                  </a:moveTo>
                  <a:cubicBezTo>
                    <a:pt x="1524" y="0"/>
                    <a:pt x="0" y="1524"/>
                    <a:pt x="0" y="3382"/>
                  </a:cubicBezTo>
                  <a:cubicBezTo>
                    <a:pt x="0" y="5263"/>
                    <a:pt x="1524" y="6787"/>
                    <a:pt x="3406" y="6787"/>
                  </a:cubicBezTo>
                  <a:cubicBezTo>
                    <a:pt x="5263" y="6787"/>
                    <a:pt x="6787" y="5263"/>
                    <a:pt x="6787" y="3382"/>
                  </a:cubicBezTo>
                  <a:cubicBezTo>
                    <a:pt x="6787" y="1524"/>
                    <a:pt x="5263" y="0"/>
                    <a:pt x="34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97"/>
            <p:cNvSpPr/>
            <p:nvPr/>
          </p:nvSpPr>
          <p:spPr>
            <a:xfrm>
              <a:off x="5669784" y="3016378"/>
              <a:ext cx="156946" cy="193887"/>
            </a:xfrm>
            <a:custGeom>
              <a:rect b="b" l="l" r="r" t="t"/>
              <a:pathLst>
                <a:path extrusionOk="0" h="6503" w="5264">
                  <a:moveTo>
                    <a:pt x="3311" y="1"/>
                  </a:moveTo>
                  <a:lnTo>
                    <a:pt x="3311" y="1"/>
                  </a:lnTo>
                  <a:cubicBezTo>
                    <a:pt x="4239" y="596"/>
                    <a:pt x="4835" y="1644"/>
                    <a:pt x="4835" y="2835"/>
                  </a:cubicBezTo>
                  <a:cubicBezTo>
                    <a:pt x="4835" y="4716"/>
                    <a:pt x="3311" y="6240"/>
                    <a:pt x="1429" y="6240"/>
                  </a:cubicBezTo>
                  <a:cubicBezTo>
                    <a:pt x="929" y="6240"/>
                    <a:pt x="453" y="6145"/>
                    <a:pt x="0" y="5931"/>
                  </a:cubicBezTo>
                  <a:lnTo>
                    <a:pt x="0" y="5931"/>
                  </a:lnTo>
                  <a:cubicBezTo>
                    <a:pt x="548" y="6288"/>
                    <a:pt x="1191" y="6502"/>
                    <a:pt x="1882" y="6502"/>
                  </a:cubicBezTo>
                  <a:cubicBezTo>
                    <a:pt x="3763" y="6502"/>
                    <a:pt x="5263" y="4978"/>
                    <a:pt x="5263" y="3097"/>
                  </a:cubicBezTo>
                  <a:cubicBezTo>
                    <a:pt x="5263" y="1739"/>
                    <a:pt x="4477" y="572"/>
                    <a:pt x="331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97"/>
            <p:cNvSpPr/>
            <p:nvPr/>
          </p:nvSpPr>
          <p:spPr>
            <a:xfrm>
              <a:off x="5553325" y="3132837"/>
              <a:ext cx="202384" cy="202384"/>
            </a:xfrm>
            <a:custGeom>
              <a:rect b="b" l="l" r="r" t="t"/>
              <a:pathLst>
                <a:path extrusionOk="0" h="6788" w="6788">
                  <a:moveTo>
                    <a:pt x="3406" y="0"/>
                  </a:moveTo>
                  <a:cubicBezTo>
                    <a:pt x="1525" y="0"/>
                    <a:pt x="1" y="1525"/>
                    <a:pt x="1" y="3406"/>
                  </a:cubicBezTo>
                  <a:cubicBezTo>
                    <a:pt x="1" y="5263"/>
                    <a:pt x="1525" y="6788"/>
                    <a:pt x="3406" y="6788"/>
                  </a:cubicBezTo>
                  <a:cubicBezTo>
                    <a:pt x="5264" y="6788"/>
                    <a:pt x="6788" y="5263"/>
                    <a:pt x="6788" y="3406"/>
                  </a:cubicBezTo>
                  <a:cubicBezTo>
                    <a:pt x="6788" y="1525"/>
                    <a:pt x="5264" y="0"/>
                    <a:pt x="3406"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97"/>
            <p:cNvSpPr/>
            <p:nvPr/>
          </p:nvSpPr>
          <p:spPr>
            <a:xfrm>
              <a:off x="5598764" y="3142079"/>
              <a:ext cx="156946" cy="193142"/>
            </a:xfrm>
            <a:custGeom>
              <a:rect b="b" l="l" r="r" t="t"/>
              <a:pathLst>
                <a:path extrusionOk="0" h="6478" w="5264">
                  <a:moveTo>
                    <a:pt x="3311" y="0"/>
                  </a:moveTo>
                  <a:cubicBezTo>
                    <a:pt x="4240" y="595"/>
                    <a:pt x="4835" y="1619"/>
                    <a:pt x="4835" y="2810"/>
                  </a:cubicBezTo>
                  <a:cubicBezTo>
                    <a:pt x="4835" y="4691"/>
                    <a:pt x="3311" y="6216"/>
                    <a:pt x="1430" y="6216"/>
                  </a:cubicBezTo>
                  <a:cubicBezTo>
                    <a:pt x="930" y="6216"/>
                    <a:pt x="453" y="6120"/>
                    <a:pt x="1" y="5906"/>
                  </a:cubicBezTo>
                  <a:lnTo>
                    <a:pt x="1" y="5906"/>
                  </a:lnTo>
                  <a:cubicBezTo>
                    <a:pt x="549" y="6263"/>
                    <a:pt x="1192" y="6478"/>
                    <a:pt x="1882" y="6478"/>
                  </a:cubicBezTo>
                  <a:cubicBezTo>
                    <a:pt x="3764" y="6478"/>
                    <a:pt x="5264" y="4953"/>
                    <a:pt x="5264" y="3096"/>
                  </a:cubicBezTo>
                  <a:cubicBezTo>
                    <a:pt x="5264" y="1715"/>
                    <a:pt x="4478" y="524"/>
                    <a:pt x="331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97"/>
            <p:cNvSpPr/>
            <p:nvPr/>
          </p:nvSpPr>
          <p:spPr>
            <a:xfrm>
              <a:off x="5694620" y="3132837"/>
              <a:ext cx="202384" cy="202384"/>
            </a:xfrm>
            <a:custGeom>
              <a:rect b="b" l="l" r="r" t="t"/>
              <a:pathLst>
                <a:path extrusionOk="0" h="6788" w="6788">
                  <a:moveTo>
                    <a:pt x="3382" y="0"/>
                  </a:moveTo>
                  <a:cubicBezTo>
                    <a:pt x="1525" y="0"/>
                    <a:pt x="1" y="1525"/>
                    <a:pt x="1" y="3406"/>
                  </a:cubicBezTo>
                  <a:cubicBezTo>
                    <a:pt x="1" y="5263"/>
                    <a:pt x="1525" y="6788"/>
                    <a:pt x="3382" y="6788"/>
                  </a:cubicBezTo>
                  <a:cubicBezTo>
                    <a:pt x="5264" y="6788"/>
                    <a:pt x="6788" y="5263"/>
                    <a:pt x="6788" y="3406"/>
                  </a:cubicBezTo>
                  <a:cubicBezTo>
                    <a:pt x="6788" y="1525"/>
                    <a:pt x="5264" y="0"/>
                    <a:pt x="33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97"/>
            <p:cNvSpPr/>
            <p:nvPr/>
          </p:nvSpPr>
          <p:spPr>
            <a:xfrm>
              <a:off x="5740059" y="3142079"/>
              <a:ext cx="156946" cy="193142"/>
            </a:xfrm>
            <a:custGeom>
              <a:rect b="b" l="l" r="r" t="t"/>
              <a:pathLst>
                <a:path extrusionOk="0" h="6478" w="5264">
                  <a:moveTo>
                    <a:pt x="3311" y="0"/>
                  </a:moveTo>
                  <a:lnTo>
                    <a:pt x="3311" y="0"/>
                  </a:lnTo>
                  <a:cubicBezTo>
                    <a:pt x="4216" y="595"/>
                    <a:pt x="4811" y="1619"/>
                    <a:pt x="4811" y="2810"/>
                  </a:cubicBezTo>
                  <a:cubicBezTo>
                    <a:pt x="4811" y="4691"/>
                    <a:pt x="3287" y="6216"/>
                    <a:pt x="1430" y="6216"/>
                  </a:cubicBezTo>
                  <a:cubicBezTo>
                    <a:pt x="906" y="6216"/>
                    <a:pt x="453" y="6120"/>
                    <a:pt x="1" y="5906"/>
                  </a:cubicBezTo>
                  <a:lnTo>
                    <a:pt x="1" y="5906"/>
                  </a:lnTo>
                  <a:cubicBezTo>
                    <a:pt x="525" y="6263"/>
                    <a:pt x="1192" y="6478"/>
                    <a:pt x="1858" y="6478"/>
                  </a:cubicBezTo>
                  <a:cubicBezTo>
                    <a:pt x="3740" y="6478"/>
                    <a:pt x="5264" y="4953"/>
                    <a:pt x="5264" y="3096"/>
                  </a:cubicBezTo>
                  <a:cubicBezTo>
                    <a:pt x="5264" y="1715"/>
                    <a:pt x="4454" y="524"/>
                    <a:pt x="331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97"/>
            <p:cNvSpPr/>
            <p:nvPr/>
          </p:nvSpPr>
          <p:spPr>
            <a:xfrm>
              <a:off x="5698884" y="3132837"/>
              <a:ext cx="124299" cy="77430"/>
            </a:xfrm>
            <a:custGeom>
              <a:rect b="b" l="l" r="r" t="t"/>
              <a:pathLst>
                <a:path extrusionOk="0" h="2597" w="4169">
                  <a:moveTo>
                    <a:pt x="3287" y="0"/>
                  </a:moveTo>
                  <a:cubicBezTo>
                    <a:pt x="1739" y="0"/>
                    <a:pt x="406" y="1048"/>
                    <a:pt x="1" y="2477"/>
                  </a:cubicBezTo>
                  <a:cubicBezTo>
                    <a:pt x="286" y="2549"/>
                    <a:pt x="572" y="2596"/>
                    <a:pt x="906" y="2596"/>
                  </a:cubicBezTo>
                  <a:cubicBezTo>
                    <a:pt x="2454" y="2596"/>
                    <a:pt x="3787" y="1548"/>
                    <a:pt x="4168" y="120"/>
                  </a:cubicBezTo>
                  <a:cubicBezTo>
                    <a:pt x="3882" y="24"/>
                    <a:pt x="3573" y="0"/>
                    <a:pt x="328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97"/>
            <p:cNvSpPr/>
            <p:nvPr/>
          </p:nvSpPr>
          <p:spPr>
            <a:xfrm>
              <a:off x="5693904" y="3161251"/>
              <a:ext cx="61806" cy="145557"/>
            </a:xfrm>
            <a:custGeom>
              <a:rect b="b" l="l" r="r" t="t"/>
              <a:pathLst>
                <a:path extrusionOk="0" h="4882" w="2073">
                  <a:moveTo>
                    <a:pt x="1049" y="0"/>
                  </a:moveTo>
                  <a:cubicBezTo>
                    <a:pt x="382" y="619"/>
                    <a:pt x="1" y="1500"/>
                    <a:pt x="1" y="2453"/>
                  </a:cubicBezTo>
                  <a:cubicBezTo>
                    <a:pt x="1" y="3406"/>
                    <a:pt x="406" y="4263"/>
                    <a:pt x="1049" y="4882"/>
                  </a:cubicBezTo>
                  <a:cubicBezTo>
                    <a:pt x="1692" y="4263"/>
                    <a:pt x="2073" y="3406"/>
                    <a:pt x="2073" y="2453"/>
                  </a:cubicBezTo>
                  <a:cubicBezTo>
                    <a:pt x="2073" y="1500"/>
                    <a:pt x="1692" y="619"/>
                    <a:pt x="1049"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97"/>
            <p:cNvSpPr/>
            <p:nvPr/>
          </p:nvSpPr>
          <p:spPr>
            <a:xfrm>
              <a:off x="5627178" y="3132837"/>
              <a:ext cx="124984" cy="77430"/>
            </a:xfrm>
            <a:custGeom>
              <a:rect b="b" l="l" r="r" t="t"/>
              <a:pathLst>
                <a:path extrusionOk="0" h="2597" w="4192">
                  <a:moveTo>
                    <a:pt x="929" y="0"/>
                  </a:moveTo>
                  <a:cubicBezTo>
                    <a:pt x="596" y="0"/>
                    <a:pt x="310" y="24"/>
                    <a:pt x="0" y="120"/>
                  </a:cubicBezTo>
                  <a:cubicBezTo>
                    <a:pt x="429" y="1548"/>
                    <a:pt x="1739" y="2596"/>
                    <a:pt x="3287" y="2596"/>
                  </a:cubicBezTo>
                  <a:cubicBezTo>
                    <a:pt x="3596" y="2596"/>
                    <a:pt x="3906" y="2549"/>
                    <a:pt x="4192" y="2477"/>
                  </a:cubicBezTo>
                  <a:cubicBezTo>
                    <a:pt x="3811" y="1048"/>
                    <a:pt x="2501"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97"/>
            <p:cNvSpPr/>
            <p:nvPr/>
          </p:nvSpPr>
          <p:spPr>
            <a:xfrm>
              <a:off x="5698168" y="3161251"/>
              <a:ext cx="53995" cy="49284"/>
            </a:xfrm>
            <a:custGeom>
              <a:rect b="b" l="l" r="r" t="t"/>
              <a:pathLst>
                <a:path extrusionOk="0" h="1653" w="1811">
                  <a:moveTo>
                    <a:pt x="882" y="0"/>
                  </a:moveTo>
                  <a:lnTo>
                    <a:pt x="858" y="24"/>
                  </a:lnTo>
                  <a:cubicBezTo>
                    <a:pt x="811" y="119"/>
                    <a:pt x="739" y="167"/>
                    <a:pt x="691" y="238"/>
                  </a:cubicBezTo>
                  <a:cubicBezTo>
                    <a:pt x="596" y="333"/>
                    <a:pt x="501" y="476"/>
                    <a:pt x="430" y="595"/>
                  </a:cubicBezTo>
                  <a:cubicBezTo>
                    <a:pt x="263" y="857"/>
                    <a:pt x="120" y="1167"/>
                    <a:pt x="25" y="1453"/>
                  </a:cubicBezTo>
                  <a:cubicBezTo>
                    <a:pt x="1" y="1500"/>
                    <a:pt x="1" y="1500"/>
                    <a:pt x="1" y="1524"/>
                  </a:cubicBezTo>
                  <a:cubicBezTo>
                    <a:pt x="72" y="1524"/>
                    <a:pt x="96" y="1548"/>
                    <a:pt x="120" y="1548"/>
                  </a:cubicBezTo>
                  <a:cubicBezTo>
                    <a:pt x="215" y="1572"/>
                    <a:pt x="334" y="1572"/>
                    <a:pt x="453" y="1619"/>
                  </a:cubicBezTo>
                  <a:cubicBezTo>
                    <a:pt x="549" y="1643"/>
                    <a:pt x="596" y="1643"/>
                    <a:pt x="691" y="1643"/>
                  </a:cubicBezTo>
                  <a:cubicBezTo>
                    <a:pt x="763" y="1649"/>
                    <a:pt x="837" y="1652"/>
                    <a:pt x="914" y="1652"/>
                  </a:cubicBezTo>
                  <a:cubicBezTo>
                    <a:pt x="1142" y="1652"/>
                    <a:pt x="1388" y="1625"/>
                    <a:pt x="1620" y="1572"/>
                  </a:cubicBezTo>
                  <a:cubicBezTo>
                    <a:pt x="1668" y="1572"/>
                    <a:pt x="1692" y="1548"/>
                    <a:pt x="1763" y="1548"/>
                  </a:cubicBezTo>
                  <a:cubicBezTo>
                    <a:pt x="1787" y="1524"/>
                    <a:pt x="1787" y="1524"/>
                    <a:pt x="1811" y="1524"/>
                  </a:cubicBezTo>
                  <a:lnTo>
                    <a:pt x="1811" y="1429"/>
                  </a:lnTo>
                  <a:cubicBezTo>
                    <a:pt x="1763" y="1215"/>
                    <a:pt x="1668" y="1000"/>
                    <a:pt x="1549" y="810"/>
                  </a:cubicBezTo>
                  <a:cubicBezTo>
                    <a:pt x="1430" y="619"/>
                    <a:pt x="1311" y="476"/>
                    <a:pt x="1192" y="286"/>
                  </a:cubicBezTo>
                  <a:cubicBezTo>
                    <a:pt x="1120" y="262"/>
                    <a:pt x="1096" y="214"/>
                    <a:pt x="1073" y="167"/>
                  </a:cubicBezTo>
                  <a:lnTo>
                    <a:pt x="930" y="24"/>
                  </a:lnTo>
                  <a:lnTo>
                    <a:pt x="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97"/>
            <p:cNvSpPr/>
            <p:nvPr/>
          </p:nvSpPr>
          <p:spPr>
            <a:xfrm>
              <a:off x="5704578" y="3053319"/>
              <a:ext cx="43321" cy="50447"/>
            </a:xfrm>
            <a:custGeom>
              <a:rect b="b" l="l" r="r" t="t"/>
              <a:pathLst>
                <a:path extrusionOk="0" h="1692" w="1453">
                  <a:moveTo>
                    <a:pt x="715" y="596"/>
                  </a:moveTo>
                  <a:lnTo>
                    <a:pt x="858" y="1000"/>
                  </a:lnTo>
                  <a:lnTo>
                    <a:pt x="572" y="1000"/>
                  </a:lnTo>
                  <a:lnTo>
                    <a:pt x="715" y="596"/>
                  </a:lnTo>
                  <a:close/>
                  <a:moveTo>
                    <a:pt x="715" y="0"/>
                  </a:moveTo>
                  <a:cubicBezTo>
                    <a:pt x="619" y="0"/>
                    <a:pt x="572" y="48"/>
                    <a:pt x="524" y="119"/>
                  </a:cubicBezTo>
                  <a:lnTo>
                    <a:pt x="24" y="1453"/>
                  </a:lnTo>
                  <a:cubicBezTo>
                    <a:pt x="0" y="1548"/>
                    <a:pt x="24" y="1620"/>
                    <a:pt x="119" y="1667"/>
                  </a:cubicBezTo>
                  <a:cubicBezTo>
                    <a:pt x="145" y="1680"/>
                    <a:pt x="172" y="1686"/>
                    <a:pt x="199" y="1686"/>
                  </a:cubicBezTo>
                  <a:cubicBezTo>
                    <a:pt x="272" y="1686"/>
                    <a:pt x="340" y="1642"/>
                    <a:pt x="357" y="1572"/>
                  </a:cubicBezTo>
                  <a:lnTo>
                    <a:pt x="453" y="1358"/>
                  </a:lnTo>
                  <a:lnTo>
                    <a:pt x="1000" y="1358"/>
                  </a:lnTo>
                  <a:lnTo>
                    <a:pt x="1096" y="1572"/>
                  </a:lnTo>
                  <a:cubicBezTo>
                    <a:pt x="1119" y="1620"/>
                    <a:pt x="1191" y="1691"/>
                    <a:pt x="1239" y="1691"/>
                  </a:cubicBezTo>
                  <a:lnTo>
                    <a:pt x="1310" y="1691"/>
                  </a:lnTo>
                  <a:cubicBezTo>
                    <a:pt x="1405" y="1667"/>
                    <a:pt x="1453" y="1572"/>
                    <a:pt x="1405" y="1477"/>
                  </a:cubicBezTo>
                  <a:lnTo>
                    <a:pt x="881" y="119"/>
                  </a:lnTo>
                  <a:cubicBezTo>
                    <a:pt x="858" y="24"/>
                    <a:pt x="762"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97"/>
            <p:cNvSpPr/>
            <p:nvPr/>
          </p:nvSpPr>
          <p:spPr>
            <a:xfrm>
              <a:off x="5612270" y="3211639"/>
              <a:ext cx="35539" cy="51878"/>
            </a:xfrm>
            <a:custGeom>
              <a:rect b="b" l="l" r="r" t="t"/>
              <a:pathLst>
                <a:path extrusionOk="0" h="1740" w="1192">
                  <a:moveTo>
                    <a:pt x="572" y="358"/>
                  </a:moveTo>
                  <a:cubicBezTo>
                    <a:pt x="619" y="358"/>
                    <a:pt x="691" y="406"/>
                    <a:pt x="715" y="477"/>
                  </a:cubicBezTo>
                  <a:cubicBezTo>
                    <a:pt x="739" y="572"/>
                    <a:pt x="643" y="668"/>
                    <a:pt x="572" y="668"/>
                  </a:cubicBezTo>
                  <a:lnTo>
                    <a:pt x="334" y="668"/>
                  </a:lnTo>
                  <a:lnTo>
                    <a:pt x="334" y="358"/>
                  </a:lnTo>
                  <a:close/>
                  <a:moveTo>
                    <a:pt x="643" y="1001"/>
                  </a:moveTo>
                  <a:cubicBezTo>
                    <a:pt x="762" y="1001"/>
                    <a:pt x="834" y="1073"/>
                    <a:pt x="834" y="1168"/>
                  </a:cubicBezTo>
                  <a:cubicBezTo>
                    <a:pt x="834" y="1263"/>
                    <a:pt x="739" y="1382"/>
                    <a:pt x="643" y="1382"/>
                  </a:cubicBezTo>
                  <a:lnTo>
                    <a:pt x="358" y="1382"/>
                  </a:lnTo>
                  <a:lnTo>
                    <a:pt x="358" y="1001"/>
                  </a:lnTo>
                  <a:close/>
                  <a:moveTo>
                    <a:pt x="167" y="1"/>
                  </a:moveTo>
                  <a:cubicBezTo>
                    <a:pt x="96" y="1"/>
                    <a:pt x="0" y="96"/>
                    <a:pt x="0" y="191"/>
                  </a:cubicBezTo>
                  <a:lnTo>
                    <a:pt x="0" y="1549"/>
                  </a:lnTo>
                  <a:lnTo>
                    <a:pt x="0" y="1620"/>
                  </a:lnTo>
                  <a:cubicBezTo>
                    <a:pt x="24" y="1716"/>
                    <a:pt x="96" y="1739"/>
                    <a:pt x="167" y="1739"/>
                  </a:cubicBezTo>
                  <a:lnTo>
                    <a:pt x="643" y="1739"/>
                  </a:lnTo>
                  <a:cubicBezTo>
                    <a:pt x="953" y="1739"/>
                    <a:pt x="1191" y="1501"/>
                    <a:pt x="1191" y="1192"/>
                  </a:cubicBezTo>
                  <a:cubicBezTo>
                    <a:pt x="1191" y="1025"/>
                    <a:pt x="1096" y="882"/>
                    <a:pt x="977" y="787"/>
                  </a:cubicBezTo>
                  <a:cubicBezTo>
                    <a:pt x="1048" y="691"/>
                    <a:pt x="1072" y="572"/>
                    <a:pt x="1048" y="430"/>
                  </a:cubicBezTo>
                  <a:cubicBezTo>
                    <a:pt x="1001" y="191"/>
                    <a:pt x="810"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97"/>
            <p:cNvSpPr/>
            <p:nvPr/>
          </p:nvSpPr>
          <p:spPr>
            <a:xfrm>
              <a:off x="5794024" y="3211639"/>
              <a:ext cx="45468" cy="51878"/>
            </a:xfrm>
            <a:custGeom>
              <a:rect b="b" l="l" r="r" t="t"/>
              <a:pathLst>
                <a:path extrusionOk="0" h="1740" w="1525">
                  <a:moveTo>
                    <a:pt x="858" y="1"/>
                  </a:moveTo>
                  <a:cubicBezTo>
                    <a:pt x="382" y="1"/>
                    <a:pt x="1" y="382"/>
                    <a:pt x="1" y="858"/>
                  </a:cubicBezTo>
                  <a:cubicBezTo>
                    <a:pt x="1" y="1334"/>
                    <a:pt x="382" y="1739"/>
                    <a:pt x="858" y="1739"/>
                  </a:cubicBezTo>
                  <a:cubicBezTo>
                    <a:pt x="1049" y="1739"/>
                    <a:pt x="1215" y="1668"/>
                    <a:pt x="1334" y="1549"/>
                  </a:cubicBezTo>
                  <a:cubicBezTo>
                    <a:pt x="1382" y="1525"/>
                    <a:pt x="1406" y="1501"/>
                    <a:pt x="1406" y="1454"/>
                  </a:cubicBezTo>
                  <a:cubicBezTo>
                    <a:pt x="1525" y="1382"/>
                    <a:pt x="1525" y="1287"/>
                    <a:pt x="1430" y="1239"/>
                  </a:cubicBezTo>
                  <a:cubicBezTo>
                    <a:pt x="1408" y="1206"/>
                    <a:pt x="1370" y="1188"/>
                    <a:pt x="1329" y="1188"/>
                  </a:cubicBezTo>
                  <a:cubicBezTo>
                    <a:pt x="1282" y="1188"/>
                    <a:pt x="1230" y="1212"/>
                    <a:pt x="1192" y="1263"/>
                  </a:cubicBezTo>
                  <a:lnTo>
                    <a:pt x="1168" y="1287"/>
                  </a:lnTo>
                  <a:cubicBezTo>
                    <a:pt x="1096" y="1358"/>
                    <a:pt x="1025" y="1382"/>
                    <a:pt x="906" y="1382"/>
                  </a:cubicBezTo>
                  <a:cubicBezTo>
                    <a:pt x="620" y="1382"/>
                    <a:pt x="382" y="1144"/>
                    <a:pt x="382" y="882"/>
                  </a:cubicBezTo>
                  <a:cubicBezTo>
                    <a:pt x="382" y="596"/>
                    <a:pt x="620" y="358"/>
                    <a:pt x="906" y="358"/>
                  </a:cubicBezTo>
                  <a:cubicBezTo>
                    <a:pt x="977" y="358"/>
                    <a:pt x="1096" y="406"/>
                    <a:pt x="1168" y="453"/>
                  </a:cubicBezTo>
                  <a:cubicBezTo>
                    <a:pt x="1199" y="469"/>
                    <a:pt x="1229" y="477"/>
                    <a:pt x="1256" y="477"/>
                  </a:cubicBezTo>
                  <a:cubicBezTo>
                    <a:pt x="1311" y="477"/>
                    <a:pt x="1358" y="445"/>
                    <a:pt x="1406" y="382"/>
                  </a:cubicBezTo>
                  <a:cubicBezTo>
                    <a:pt x="1454" y="310"/>
                    <a:pt x="1430" y="215"/>
                    <a:pt x="1334" y="144"/>
                  </a:cubicBezTo>
                  <a:cubicBezTo>
                    <a:pt x="1192" y="72"/>
                    <a:pt x="1049"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97"/>
            <p:cNvSpPr/>
            <p:nvPr/>
          </p:nvSpPr>
          <p:spPr>
            <a:xfrm>
              <a:off x="5549061" y="3002186"/>
              <a:ext cx="354351" cy="336582"/>
            </a:xfrm>
            <a:custGeom>
              <a:rect b="b" l="l" r="r" t="t"/>
              <a:pathLst>
                <a:path extrusionOk="0" h="11289" w="11885">
                  <a:moveTo>
                    <a:pt x="3549" y="4525"/>
                  </a:moveTo>
                  <a:cubicBezTo>
                    <a:pt x="4359" y="4525"/>
                    <a:pt x="5097" y="4835"/>
                    <a:pt x="5669" y="5335"/>
                  </a:cubicBezTo>
                  <a:cubicBezTo>
                    <a:pt x="5288" y="5716"/>
                    <a:pt x="5026" y="6169"/>
                    <a:pt x="4883" y="6645"/>
                  </a:cubicBezTo>
                  <a:cubicBezTo>
                    <a:pt x="3930" y="6311"/>
                    <a:pt x="3192" y="5573"/>
                    <a:pt x="2859" y="4621"/>
                  </a:cubicBezTo>
                  <a:cubicBezTo>
                    <a:pt x="3073" y="4549"/>
                    <a:pt x="3311" y="4525"/>
                    <a:pt x="3549" y="4525"/>
                  </a:cubicBezTo>
                  <a:close/>
                  <a:moveTo>
                    <a:pt x="8288" y="4573"/>
                  </a:moveTo>
                  <a:cubicBezTo>
                    <a:pt x="8526" y="4573"/>
                    <a:pt x="8765" y="4597"/>
                    <a:pt x="8955" y="4621"/>
                  </a:cubicBezTo>
                  <a:cubicBezTo>
                    <a:pt x="8645" y="5573"/>
                    <a:pt x="7883" y="6311"/>
                    <a:pt x="6931" y="6645"/>
                  </a:cubicBezTo>
                  <a:cubicBezTo>
                    <a:pt x="6788" y="6169"/>
                    <a:pt x="6526" y="5716"/>
                    <a:pt x="6169" y="5335"/>
                  </a:cubicBezTo>
                  <a:cubicBezTo>
                    <a:pt x="6740" y="4859"/>
                    <a:pt x="7479" y="4573"/>
                    <a:pt x="8288" y="4573"/>
                  </a:cubicBezTo>
                  <a:close/>
                  <a:moveTo>
                    <a:pt x="5931" y="5573"/>
                  </a:moveTo>
                  <a:cubicBezTo>
                    <a:pt x="6216" y="5907"/>
                    <a:pt x="6455" y="6288"/>
                    <a:pt x="6621" y="6740"/>
                  </a:cubicBezTo>
                  <a:cubicBezTo>
                    <a:pt x="6407" y="6788"/>
                    <a:pt x="6169" y="6835"/>
                    <a:pt x="5931" y="6835"/>
                  </a:cubicBezTo>
                  <a:cubicBezTo>
                    <a:pt x="5692" y="6835"/>
                    <a:pt x="5454" y="6788"/>
                    <a:pt x="5240" y="6764"/>
                  </a:cubicBezTo>
                  <a:cubicBezTo>
                    <a:pt x="5383" y="6288"/>
                    <a:pt x="5621" y="5907"/>
                    <a:pt x="5931" y="5573"/>
                  </a:cubicBezTo>
                  <a:close/>
                  <a:moveTo>
                    <a:pt x="6669" y="7073"/>
                  </a:moveTo>
                  <a:cubicBezTo>
                    <a:pt x="6693" y="7240"/>
                    <a:pt x="6717" y="7431"/>
                    <a:pt x="6717" y="7597"/>
                  </a:cubicBezTo>
                  <a:cubicBezTo>
                    <a:pt x="6764" y="8312"/>
                    <a:pt x="6550" y="9026"/>
                    <a:pt x="6169" y="9598"/>
                  </a:cubicBezTo>
                  <a:cubicBezTo>
                    <a:pt x="6121" y="9622"/>
                    <a:pt x="6121" y="9645"/>
                    <a:pt x="6097" y="9645"/>
                  </a:cubicBezTo>
                  <a:cubicBezTo>
                    <a:pt x="6143" y="9714"/>
                    <a:pt x="5949" y="9957"/>
                    <a:pt x="5932" y="9957"/>
                  </a:cubicBezTo>
                  <a:cubicBezTo>
                    <a:pt x="5931" y="9957"/>
                    <a:pt x="5931" y="9956"/>
                    <a:pt x="5931" y="9955"/>
                  </a:cubicBezTo>
                  <a:cubicBezTo>
                    <a:pt x="5454" y="9455"/>
                    <a:pt x="5121" y="8764"/>
                    <a:pt x="5073" y="8026"/>
                  </a:cubicBezTo>
                  <a:lnTo>
                    <a:pt x="5073" y="7455"/>
                  </a:lnTo>
                  <a:cubicBezTo>
                    <a:pt x="5073" y="7335"/>
                    <a:pt x="5097" y="7216"/>
                    <a:pt x="5121" y="7073"/>
                  </a:cubicBezTo>
                  <a:cubicBezTo>
                    <a:pt x="5359" y="7121"/>
                    <a:pt x="5621" y="7145"/>
                    <a:pt x="5883" y="7145"/>
                  </a:cubicBezTo>
                  <a:cubicBezTo>
                    <a:pt x="6169" y="7145"/>
                    <a:pt x="6431" y="7121"/>
                    <a:pt x="6669" y="7073"/>
                  </a:cubicBezTo>
                  <a:close/>
                  <a:moveTo>
                    <a:pt x="9288" y="4668"/>
                  </a:moveTo>
                  <a:cubicBezTo>
                    <a:pt x="10574" y="5097"/>
                    <a:pt x="11503" y="6311"/>
                    <a:pt x="11503" y="7740"/>
                  </a:cubicBezTo>
                  <a:cubicBezTo>
                    <a:pt x="11503" y="9574"/>
                    <a:pt x="10074" y="11003"/>
                    <a:pt x="8288" y="11003"/>
                  </a:cubicBezTo>
                  <a:cubicBezTo>
                    <a:pt x="7479" y="11003"/>
                    <a:pt x="6740" y="10693"/>
                    <a:pt x="6169" y="10193"/>
                  </a:cubicBezTo>
                  <a:cubicBezTo>
                    <a:pt x="6788" y="9526"/>
                    <a:pt x="7121" y="8669"/>
                    <a:pt x="7098" y="7740"/>
                  </a:cubicBezTo>
                  <a:lnTo>
                    <a:pt x="7121" y="7740"/>
                  </a:lnTo>
                  <a:cubicBezTo>
                    <a:pt x="7121" y="7478"/>
                    <a:pt x="7098" y="7216"/>
                    <a:pt x="7026" y="6931"/>
                  </a:cubicBezTo>
                  <a:cubicBezTo>
                    <a:pt x="8098" y="6573"/>
                    <a:pt x="8931" y="5740"/>
                    <a:pt x="9288" y="4668"/>
                  </a:cubicBezTo>
                  <a:close/>
                  <a:moveTo>
                    <a:pt x="5931" y="1"/>
                  </a:moveTo>
                  <a:cubicBezTo>
                    <a:pt x="3954" y="1"/>
                    <a:pt x="2358" y="1620"/>
                    <a:pt x="2358" y="3573"/>
                  </a:cubicBezTo>
                  <a:cubicBezTo>
                    <a:pt x="2358" y="3859"/>
                    <a:pt x="2382" y="4121"/>
                    <a:pt x="2454" y="4382"/>
                  </a:cubicBezTo>
                  <a:cubicBezTo>
                    <a:pt x="1025" y="4859"/>
                    <a:pt x="1" y="6192"/>
                    <a:pt x="1" y="7788"/>
                  </a:cubicBezTo>
                  <a:cubicBezTo>
                    <a:pt x="1" y="8264"/>
                    <a:pt x="96" y="8693"/>
                    <a:pt x="263" y="9122"/>
                  </a:cubicBezTo>
                  <a:cubicBezTo>
                    <a:pt x="299" y="9194"/>
                    <a:pt x="377" y="9225"/>
                    <a:pt x="444" y="9225"/>
                  </a:cubicBezTo>
                  <a:cubicBezTo>
                    <a:pt x="465" y="9225"/>
                    <a:pt x="484" y="9222"/>
                    <a:pt x="501" y="9217"/>
                  </a:cubicBezTo>
                  <a:cubicBezTo>
                    <a:pt x="596" y="9169"/>
                    <a:pt x="620" y="9050"/>
                    <a:pt x="596" y="8979"/>
                  </a:cubicBezTo>
                  <a:cubicBezTo>
                    <a:pt x="453" y="8574"/>
                    <a:pt x="358" y="8169"/>
                    <a:pt x="358" y="7740"/>
                  </a:cubicBezTo>
                  <a:cubicBezTo>
                    <a:pt x="358" y="6311"/>
                    <a:pt x="1287" y="5121"/>
                    <a:pt x="2573" y="4692"/>
                  </a:cubicBezTo>
                  <a:cubicBezTo>
                    <a:pt x="2930" y="5764"/>
                    <a:pt x="3764" y="6597"/>
                    <a:pt x="4835" y="6954"/>
                  </a:cubicBezTo>
                  <a:cubicBezTo>
                    <a:pt x="4788" y="7097"/>
                    <a:pt x="4764" y="7240"/>
                    <a:pt x="4764" y="7359"/>
                  </a:cubicBezTo>
                  <a:cubicBezTo>
                    <a:pt x="4740" y="7550"/>
                    <a:pt x="4740" y="7716"/>
                    <a:pt x="4764" y="7907"/>
                  </a:cubicBezTo>
                  <a:cubicBezTo>
                    <a:pt x="4788" y="8717"/>
                    <a:pt x="5145" y="9526"/>
                    <a:pt x="5716" y="10122"/>
                  </a:cubicBezTo>
                  <a:cubicBezTo>
                    <a:pt x="5145" y="10646"/>
                    <a:pt x="4407" y="10931"/>
                    <a:pt x="3597" y="10931"/>
                  </a:cubicBezTo>
                  <a:cubicBezTo>
                    <a:pt x="2573" y="10931"/>
                    <a:pt x="1573" y="10431"/>
                    <a:pt x="977" y="9598"/>
                  </a:cubicBezTo>
                  <a:cubicBezTo>
                    <a:pt x="952" y="9547"/>
                    <a:pt x="906" y="9523"/>
                    <a:pt x="857" y="9523"/>
                  </a:cubicBezTo>
                  <a:cubicBezTo>
                    <a:pt x="816" y="9523"/>
                    <a:pt x="772" y="9541"/>
                    <a:pt x="739" y="9574"/>
                  </a:cubicBezTo>
                  <a:cubicBezTo>
                    <a:pt x="668" y="9622"/>
                    <a:pt x="668" y="9741"/>
                    <a:pt x="715" y="9812"/>
                  </a:cubicBezTo>
                  <a:cubicBezTo>
                    <a:pt x="1406" y="10717"/>
                    <a:pt x="2478" y="11289"/>
                    <a:pt x="3597" y="11289"/>
                  </a:cubicBezTo>
                  <a:cubicBezTo>
                    <a:pt x="4502" y="11289"/>
                    <a:pt x="5335" y="10955"/>
                    <a:pt x="5954" y="10408"/>
                  </a:cubicBezTo>
                  <a:cubicBezTo>
                    <a:pt x="6574" y="10955"/>
                    <a:pt x="7407" y="11289"/>
                    <a:pt x="8312" y="11289"/>
                  </a:cubicBezTo>
                  <a:cubicBezTo>
                    <a:pt x="10265" y="11289"/>
                    <a:pt x="11884" y="9693"/>
                    <a:pt x="11884" y="7716"/>
                  </a:cubicBezTo>
                  <a:cubicBezTo>
                    <a:pt x="11860" y="6192"/>
                    <a:pt x="10813" y="4859"/>
                    <a:pt x="9408" y="4382"/>
                  </a:cubicBezTo>
                  <a:cubicBezTo>
                    <a:pt x="9479" y="4121"/>
                    <a:pt x="9503" y="3859"/>
                    <a:pt x="9503" y="3573"/>
                  </a:cubicBezTo>
                  <a:cubicBezTo>
                    <a:pt x="9503" y="2763"/>
                    <a:pt x="9241" y="2001"/>
                    <a:pt x="8717" y="1382"/>
                  </a:cubicBezTo>
                  <a:cubicBezTo>
                    <a:pt x="8691" y="1331"/>
                    <a:pt x="8645" y="1307"/>
                    <a:pt x="8597" y="1307"/>
                  </a:cubicBezTo>
                  <a:cubicBezTo>
                    <a:pt x="8555" y="1307"/>
                    <a:pt x="8512" y="1325"/>
                    <a:pt x="8479" y="1358"/>
                  </a:cubicBezTo>
                  <a:cubicBezTo>
                    <a:pt x="8407" y="1406"/>
                    <a:pt x="8407" y="1525"/>
                    <a:pt x="8455" y="1572"/>
                  </a:cubicBezTo>
                  <a:cubicBezTo>
                    <a:pt x="8907" y="2144"/>
                    <a:pt x="9146" y="2835"/>
                    <a:pt x="9146" y="3573"/>
                  </a:cubicBezTo>
                  <a:cubicBezTo>
                    <a:pt x="9146" y="3811"/>
                    <a:pt x="9122" y="4049"/>
                    <a:pt x="9050" y="4287"/>
                  </a:cubicBezTo>
                  <a:cubicBezTo>
                    <a:pt x="8812" y="4240"/>
                    <a:pt x="8550" y="4216"/>
                    <a:pt x="8288" y="4216"/>
                  </a:cubicBezTo>
                  <a:cubicBezTo>
                    <a:pt x="7383" y="4216"/>
                    <a:pt x="6550" y="4525"/>
                    <a:pt x="5931" y="5097"/>
                  </a:cubicBezTo>
                  <a:cubicBezTo>
                    <a:pt x="5311" y="4525"/>
                    <a:pt x="4478" y="4216"/>
                    <a:pt x="3573" y="4216"/>
                  </a:cubicBezTo>
                  <a:cubicBezTo>
                    <a:pt x="3311" y="4216"/>
                    <a:pt x="3049" y="4240"/>
                    <a:pt x="2811" y="4287"/>
                  </a:cubicBezTo>
                  <a:cubicBezTo>
                    <a:pt x="2739" y="4049"/>
                    <a:pt x="2716" y="3811"/>
                    <a:pt x="2716" y="3573"/>
                  </a:cubicBezTo>
                  <a:cubicBezTo>
                    <a:pt x="2716" y="1787"/>
                    <a:pt x="4168" y="358"/>
                    <a:pt x="5931" y="358"/>
                  </a:cubicBezTo>
                  <a:cubicBezTo>
                    <a:pt x="6669" y="358"/>
                    <a:pt x="7360" y="596"/>
                    <a:pt x="7931" y="1048"/>
                  </a:cubicBezTo>
                  <a:cubicBezTo>
                    <a:pt x="7964" y="1082"/>
                    <a:pt x="8002" y="1099"/>
                    <a:pt x="8041" y="1099"/>
                  </a:cubicBezTo>
                  <a:cubicBezTo>
                    <a:pt x="8086" y="1099"/>
                    <a:pt x="8131" y="1076"/>
                    <a:pt x="8169" y="1025"/>
                  </a:cubicBezTo>
                  <a:cubicBezTo>
                    <a:pt x="8217" y="929"/>
                    <a:pt x="8217" y="834"/>
                    <a:pt x="8122" y="787"/>
                  </a:cubicBezTo>
                  <a:cubicBezTo>
                    <a:pt x="7502" y="286"/>
                    <a:pt x="6740" y="1"/>
                    <a:pt x="59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2" name="Google Shape;15172;p97"/>
          <p:cNvGrpSpPr/>
          <p:nvPr/>
        </p:nvGrpSpPr>
        <p:grpSpPr>
          <a:xfrm>
            <a:off x="6296026" y="2994553"/>
            <a:ext cx="307482" cy="354172"/>
            <a:chOff x="6181713" y="2994553"/>
            <a:chExt cx="307482" cy="354172"/>
          </a:xfrm>
        </p:grpSpPr>
        <p:sp>
          <p:nvSpPr>
            <p:cNvPr id="15173" name="Google Shape;15173;p97"/>
            <p:cNvSpPr/>
            <p:nvPr/>
          </p:nvSpPr>
          <p:spPr>
            <a:xfrm>
              <a:off x="6186692" y="3000069"/>
              <a:ext cx="296093" cy="342962"/>
            </a:xfrm>
            <a:custGeom>
              <a:rect b="b" l="l" r="r" t="t"/>
              <a:pathLst>
                <a:path extrusionOk="0" h="11503" w="9931">
                  <a:moveTo>
                    <a:pt x="5001" y="0"/>
                  </a:moveTo>
                  <a:lnTo>
                    <a:pt x="0" y="2882"/>
                  </a:lnTo>
                  <a:lnTo>
                    <a:pt x="0" y="8621"/>
                  </a:lnTo>
                  <a:lnTo>
                    <a:pt x="4954" y="11503"/>
                  </a:lnTo>
                  <a:lnTo>
                    <a:pt x="9931" y="8621"/>
                  </a:lnTo>
                  <a:lnTo>
                    <a:pt x="9931" y="2882"/>
                  </a:lnTo>
                  <a:lnTo>
                    <a:pt x="5001"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97"/>
            <p:cNvSpPr/>
            <p:nvPr/>
          </p:nvSpPr>
          <p:spPr>
            <a:xfrm>
              <a:off x="6320176" y="3076754"/>
              <a:ext cx="163327" cy="266278"/>
            </a:xfrm>
            <a:custGeom>
              <a:rect b="b" l="l" r="r" t="t"/>
              <a:pathLst>
                <a:path extrusionOk="0" h="8931" w="5478">
                  <a:moveTo>
                    <a:pt x="5001" y="0"/>
                  </a:moveTo>
                  <a:lnTo>
                    <a:pt x="5001" y="5763"/>
                  </a:lnTo>
                  <a:lnTo>
                    <a:pt x="0" y="8645"/>
                  </a:lnTo>
                  <a:lnTo>
                    <a:pt x="477" y="8931"/>
                  </a:lnTo>
                  <a:lnTo>
                    <a:pt x="5478" y="6049"/>
                  </a:lnTo>
                  <a:lnTo>
                    <a:pt x="5478" y="310"/>
                  </a:lnTo>
                  <a:lnTo>
                    <a:pt x="5001" y="0"/>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97"/>
            <p:cNvSpPr/>
            <p:nvPr/>
          </p:nvSpPr>
          <p:spPr>
            <a:xfrm>
              <a:off x="6229984" y="3049771"/>
              <a:ext cx="210911" cy="244990"/>
            </a:xfrm>
            <a:custGeom>
              <a:rect b="b" l="l" r="r" t="t"/>
              <a:pathLst>
                <a:path extrusionOk="0" h="8217" w="7074">
                  <a:moveTo>
                    <a:pt x="3549" y="0"/>
                  </a:moveTo>
                  <a:lnTo>
                    <a:pt x="1" y="2048"/>
                  </a:lnTo>
                  <a:lnTo>
                    <a:pt x="1" y="6144"/>
                  </a:lnTo>
                  <a:lnTo>
                    <a:pt x="3549" y="8216"/>
                  </a:lnTo>
                  <a:lnTo>
                    <a:pt x="7074" y="6144"/>
                  </a:lnTo>
                  <a:lnTo>
                    <a:pt x="7074" y="2048"/>
                  </a:lnTo>
                  <a:lnTo>
                    <a:pt x="3549" y="0"/>
                  </a:ln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97"/>
            <p:cNvSpPr/>
            <p:nvPr/>
          </p:nvSpPr>
          <p:spPr>
            <a:xfrm>
              <a:off x="6318745" y="3101590"/>
              <a:ext cx="122152" cy="193171"/>
            </a:xfrm>
            <a:custGeom>
              <a:rect b="b" l="l" r="r" t="t"/>
              <a:pathLst>
                <a:path extrusionOk="0" h="6479" w="4097">
                  <a:moveTo>
                    <a:pt x="3597" y="1"/>
                  </a:moveTo>
                  <a:lnTo>
                    <a:pt x="3597" y="3978"/>
                  </a:lnTo>
                  <a:cubicBezTo>
                    <a:pt x="3597" y="4025"/>
                    <a:pt x="3573" y="4049"/>
                    <a:pt x="3549" y="4097"/>
                  </a:cubicBezTo>
                  <a:lnTo>
                    <a:pt x="1" y="6145"/>
                  </a:lnTo>
                  <a:lnTo>
                    <a:pt x="572" y="6478"/>
                  </a:lnTo>
                  <a:lnTo>
                    <a:pt x="4097" y="4406"/>
                  </a:lnTo>
                  <a:lnTo>
                    <a:pt x="4097" y="310"/>
                  </a:lnTo>
                  <a:lnTo>
                    <a:pt x="3597" y="1"/>
                  </a:ln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97"/>
            <p:cNvSpPr/>
            <p:nvPr/>
          </p:nvSpPr>
          <p:spPr>
            <a:xfrm>
              <a:off x="6187408" y="3000069"/>
              <a:ext cx="148419" cy="110793"/>
            </a:xfrm>
            <a:custGeom>
              <a:rect b="b" l="l" r="r" t="t"/>
              <a:pathLst>
                <a:path extrusionOk="0" h="3716" w="4978">
                  <a:moveTo>
                    <a:pt x="4977" y="0"/>
                  </a:moveTo>
                  <a:lnTo>
                    <a:pt x="0" y="2882"/>
                  </a:lnTo>
                  <a:lnTo>
                    <a:pt x="1429" y="3715"/>
                  </a:lnTo>
                  <a:lnTo>
                    <a:pt x="4977" y="1667"/>
                  </a:lnTo>
                  <a:lnTo>
                    <a:pt x="4977"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97"/>
            <p:cNvSpPr/>
            <p:nvPr/>
          </p:nvSpPr>
          <p:spPr>
            <a:xfrm>
              <a:off x="6335799" y="3000069"/>
              <a:ext cx="147704" cy="110793"/>
            </a:xfrm>
            <a:custGeom>
              <a:rect b="b" l="l" r="r" t="t"/>
              <a:pathLst>
                <a:path extrusionOk="0" h="3716" w="4954">
                  <a:moveTo>
                    <a:pt x="0" y="0"/>
                  </a:moveTo>
                  <a:lnTo>
                    <a:pt x="0" y="1667"/>
                  </a:lnTo>
                  <a:lnTo>
                    <a:pt x="3525" y="3715"/>
                  </a:lnTo>
                  <a:lnTo>
                    <a:pt x="4954" y="2882"/>
                  </a:lnTo>
                  <a:lnTo>
                    <a:pt x="0"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97"/>
            <p:cNvSpPr/>
            <p:nvPr/>
          </p:nvSpPr>
          <p:spPr>
            <a:xfrm>
              <a:off x="6469282" y="3078155"/>
              <a:ext cx="14222" cy="15653"/>
            </a:xfrm>
            <a:custGeom>
              <a:rect b="b" l="l" r="r" t="t"/>
              <a:pathLst>
                <a:path extrusionOk="0" h="525" w="477">
                  <a:moveTo>
                    <a:pt x="0" y="1"/>
                  </a:moveTo>
                  <a:lnTo>
                    <a:pt x="0" y="525"/>
                  </a:lnTo>
                  <a:lnTo>
                    <a:pt x="477" y="263"/>
                  </a:lnTo>
                  <a:lnTo>
                    <a:pt x="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97"/>
            <p:cNvSpPr/>
            <p:nvPr/>
          </p:nvSpPr>
          <p:spPr>
            <a:xfrm>
              <a:off x="6187408" y="3232241"/>
              <a:ext cx="148419" cy="110793"/>
            </a:xfrm>
            <a:custGeom>
              <a:rect b="b" l="l" r="r" t="t"/>
              <a:pathLst>
                <a:path extrusionOk="0" h="3716" w="4978">
                  <a:moveTo>
                    <a:pt x="1429" y="0"/>
                  </a:moveTo>
                  <a:lnTo>
                    <a:pt x="0" y="834"/>
                  </a:lnTo>
                  <a:lnTo>
                    <a:pt x="4977" y="3716"/>
                  </a:lnTo>
                  <a:lnTo>
                    <a:pt x="4977" y="2049"/>
                  </a:lnTo>
                  <a:lnTo>
                    <a:pt x="142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97"/>
            <p:cNvSpPr/>
            <p:nvPr/>
          </p:nvSpPr>
          <p:spPr>
            <a:xfrm>
              <a:off x="6335799" y="3232241"/>
              <a:ext cx="147704" cy="110793"/>
            </a:xfrm>
            <a:custGeom>
              <a:rect b="b" l="l" r="r" t="t"/>
              <a:pathLst>
                <a:path extrusionOk="0" h="3716" w="4954">
                  <a:moveTo>
                    <a:pt x="3525" y="0"/>
                  </a:moveTo>
                  <a:lnTo>
                    <a:pt x="0" y="2049"/>
                  </a:lnTo>
                  <a:lnTo>
                    <a:pt x="0" y="3716"/>
                  </a:lnTo>
                  <a:lnTo>
                    <a:pt x="4954" y="834"/>
                  </a:lnTo>
                  <a:lnTo>
                    <a:pt x="3525"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97"/>
            <p:cNvSpPr/>
            <p:nvPr/>
          </p:nvSpPr>
          <p:spPr>
            <a:xfrm>
              <a:off x="6334368" y="3249295"/>
              <a:ext cx="149135" cy="93738"/>
            </a:xfrm>
            <a:custGeom>
              <a:rect b="b" l="l" r="r" t="t"/>
              <a:pathLst>
                <a:path extrusionOk="0" h="3144" w="5002">
                  <a:moveTo>
                    <a:pt x="4502" y="0"/>
                  </a:moveTo>
                  <a:lnTo>
                    <a:pt x="1" y="2596"/>
                  </a:lnTo>
                  <a:lnTo>
                    <a:pt x="1" y="3144"/>
                  </a:lnTo>
                  <a:lnTo>
                    <a:pt x="5002" y="262"/>
                  </a:lnTo>
                  <a:lnTo>
                    <a:pt x="4502"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97"/>
            <p:cNvSpPr/>
            <p:nvPr/>
          </p:nvSpPr>
          <p:spPr>
            <a:xfrm>
              <a:off x="6321577" y="3326666"/>
              <a:ext cx="14252" cy="16368"/>
            </a:xfrm>
            <a:custGeom>
              <a:rect b="b" l="l" r="r" t="t"/>
              <a:pathLst>
                <a:path extrusionOk="0" h="549" w="478">
                  <a:moveTo>
                    <a:pt x="477" y="1"/>
                  </a:moveTo>
                  <a:lnTo>
                    <a:pt x="1" y="263"/>
                  </a:lnTo>
                  <a:lnTo>
                    <a:pt x="477" y="54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97"/>
            <p:cNvSpPr/>
            <p:nvPr/>
          </p:nvSpPr>
          <p:spPr>
            <a:xfrm>
              <a:off x="6290360" y="3140648"/>
              <a:ext cx="89475" cy="10674"/>
            </a:xfrm>
            <a:custGeom>
              <a:rect b="b" l="l" r="r" t="t"/>
              <a:pathLst>
                <a:path extrusionOk="0" h="358" w="3001">
                  <a:moveTo>
                    <a:pt x="214" y="0"/>
                  </a:moveTo>
                  <a:cubicBezTo>
                    <a:pt x="119" y="0"/>
                    <a:pt x="48" y="72"/>
                    <a:pt x="24" y="167"/>
                  </a:cubicBezTo>
                  <a:cubicBezTo>
                    <a:pt x="0" y="286"/>
                    <a:pt x="95" y="358"/>
                    <a:pt x="214" y="358"/>
                  </a:cubicBezTo>
                  <a:lnTo>
                    <a:pt x="2834" y="358"/>
                  </a:lnTo>
                  <a:cubicBezTo>
                    <a:pt x="2906" y="358"/>
                    <a:pt x="2977" y="310"/>
                    <a:pt x="3001" y="215"/>
                  </a:cubicBezTo>
                  <a:cubicBezTo>
                    <a:pt x="3001" y="120"/>
                    <a:pt x="2906"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97"/>
            <p:cNvSpPr/>
            <p:nvPr/>
          </p:nvSpPr>
          <p:spPr>
            <a:xfrm>
              <a:off x="6290360" y="3166916"/>
              <a:ext cx="89475" cy="10674"/>
            </a:xfrm>
            <a:custGeom>
              <a:rect b="b" l="l" r="r" t="t"/>
              <a:pathLst>
                <a:path extrusionOk="0" h="358" w="3001">
                  <a:moveTo>
                    <a:pt x="214" y="1"/>
                  </a:moveTo>
                  <a:cubicBezTo>
                    <a:pt x="119" y="1"/>
                    <a:pt x="48" y="48"/>
                    <a:pt x="24" y="143"/>
                  </a:cubicBezTo>
                  <a:cubicBezTo>
                    <a:pt x="0" y="263"/>
                    <a:pt x="95" y="358"/>
                    <a:pt x="214" y="358"/>
                  </a:cubicBezTo>
                  <a:lnTo>
                    <a:pt x="2834" y="358"/>
                  </a:lnTo>
                  <a:cubicBezTo>
                    <a:pt x="2906" y="358"/>
                    <a:pt x="2977" y="286"/>
                    <a:pt x="3001" y="191"/>
                  </a:cubicBezTo>
                  <a:cubicBezTo>
                    <a:pt x="3001" y="72"/>
                    <a:pt x="2906"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97"/>
            <p:cNvSpPr/>
            <p:nvPr/>
          </p:nvSpPr>
          <p:spPr>
            <a:xfrm>
              <a:off x="6308816" y="3191782"/>
              <a:ext cx="51848" cy="10674"/>
            </a:xfrm>
            <a:custGeom>
              <a:rect b="b" l="l" r="r" t="t"/>
              <a:pathLst>
                <a:path extrusionOk="0" h="358" w="1739">
                  <a:moveTo>
                    <a:pt x="215" y="0"/>
                  </a:moveTo>
                  <a:cubicBezTo>
                    <a:pt x="119" y="0"/>
                    <a:pt x="48" y="48"/>
                    <a:pt x="24" y="143"/>
                  </a:cubicBezTo>
                  <a:cubicBezTo>
                    <a:pt x="0" y="262"/>
                    <a:pt x="96" y="357"/>
                    <a:pt x="215" y="357"/>
                  </a:cubicBezTo>
                  <a:lnTo>
                    <a:pt x="1524" y="357"/>
                  </a:lnTo>
                  <a:cubicBezTo>
                    <a:pt x="1620" y="357"/>
                    <a:pt x="1667" y="286"/>
                    <a:pt x="1691" y="191"/>
                  </a:cubicBezTo>
                  <a:cubicBezTo>
                    <a:pt x="1739" y="72"/>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97"/>
            <p:cNvSpPr/>
            <p:nvPr/>
          </p:nvSpPr>
          <p:spPr>
            <a:xfrm>
              <a:off x="6181713" y="2994553"/>
              <a:ext cx="307482" cy="354172"/>
            </a:xfrm>
            <a:custGeom>
              <a:rect b="b" l="l" r="r" t="t"/>
              <a:pathLst>
                <a:path extrusionOk="0" h="11879" w="10313">
                  <a:moveTo>
                    <a:pt x="4954" y="471"/>
                  </a:moveTo>
                  <a:lnTo>
                    <a:pt x="4954" y="1733"/>
                  </a:lnTo>
                  <a:lnTo>
                    <a:pt x="1596" y="3662"/>
                  </a:lnTo>
                  <a:lnTo>
                    <a:pt x="477" y="3067"/>
                  </a:lnTo>
                  <a:lnTo>
                    <a:pt x="929" y="2805"/>
                  </a:lnTo>
                  <a:lnTo>
                    <a:pt x="4954" y="471"/>
                  </a:lnTo>
                  <a:close/>
                  <a:moveTo>
                    <a:pt x="9955" y="3353"/>
                  </a:moveTo>
                  <a:lnTo>
                    <a:pt x="9955" y="8520"/>
                  </a:lnTo>
                  <a:lnTo>
                    <a:pt x="8860" y="7877"/>
                  </a:lnTo>
                  <a:lnTo>
                    <a:pt x="8860" y="3995"/>
                  </a:lnTo>
                  <a:lnTo>
                    <a:pt x="9955" y="3353"/>
                  </a:lnTo>
                  <a:close/>
                  <a:moveTo>
                    <a:pt x="5311" y="471"/>
                  </a:moveTo>
                  <a:lnTo>
                    <a:pt x="9764" y="3067"/>
                  </a:lnTo>
                  <a:lnTo>
                    <a:pt x="8669" y="3686"/>
                  </a:lnTo>
                  <a:lnTo>
                    <a:pt x="6669" y="2519"/>
                  </a:lnTo>
                  <a:cubicBezTo>
                    <a:pt x="6645" y="2503"/>
                    <a:pt x="6618" y="2495"/>
                    <a:pt x="6591" y="2495"/>
                  </a:cubicBezTo>
                  <a:cubicBezTo>
                    <a:pt x="6536" y="2495"/>
                    <a:pt x="6478" y="2527"/>
                    <a:pt x="6430" y="2590"/>
                  </a:cubicBezTo>
                  <a:cubicBezTo>
                    <a:pt x="6383" y="2686"/>
                    <a:pt x="6407" y="2757"/>
                    <a:pt x="6502" y="2829"/>
                  </a:cubicBezTo>
                  <a:lnTo>
                    <a:pt x="8502" y="3995"/>
                  </a:lnTo>
                  <a:lnTo>
                    <a:pt x="8502" y="7877"/>
                  </a:lnTo>
                  <a:lnTo>
                    <a:pt x="5121" y="9830"/>
                  </a:lnTo>
                  <a:lnTo>
                    <a:pt x="1763" y="7877"/>
                  </a:lnTo>
                  <a:lnTo>
                    <a:pt x="1763" y="3995"/>
                  </a:lnTo>
                  <a:lnTo>
                    <a:pt x="5121" y="2043"/>
                  </a:lnTo>
                  <a:lnTo>
                    <a:pt x="5811" y="2424"/>
                  </a:lnTo>
                  <a:cubicBezTo>
                    <a:pt x="5849" y="2452"/>
                    <a:pt x="5886" y="2465"/>
                    <a:pt x="5921" y="2465"/>
                  </a:cubicBezTo>
                  <a:cubicBezTo>
                    <a:pt x="5974" y="2465"/>
                    <a:pt x="6021" y="2434"/>
                    <a:pt x="6049" y="2376"/>
                  </a:cubicBezTo>
                  <a:cubicBezTo>
                    <a:pt x="6121" y="2281"/>
                    <a:pt x="6073" y="2186"/>
                    <a:pt x="6002" y="2138"/>
                  </a:cubicBezTo>
                  <a:lnTo>
                    <a:pt x="5311" y="1757"/>
                  </a:lnTo>
                  <a:lnTo>
                    <a:pt x="5311" y="471"/>
                  </a:lnTo>
                  <a:close/>
                  <a:moveTo>
                    <a:pt x="1620" y="8211"/>
                  </a:moveTo>
                  <a:lnTo>
                    <a:pt x="4978" y="10140"/>
                  </a:lnTo>
                  <a:lnTo>
                    <a:pt x="4978" y="11402"/>
                  </a:lnTo>
                  <a:lnTo>
                    <a:pt x="2739" y="10116"/>
                  </a:lnTo>
                  <a:lnTo>
                    <a:pt x="524" y="8830"/>
                  </a:lnTo>
                  <a:lnTo>
                    <a:pt x="1620" y="8211"/>
                  </a:lnTo>
                  <a:close/>
                  <a:moveTo>
                    <a:pt x="8669" y="8211"/>
                  </a:moveTo>
                  <a:lnTo>
                    <a:pt x="9764" y="8830"/>
                  </a:lnTo>
                  <a:lnTo>
                    <a:pt x="7550" y="10116"/>
                  </a:lnTo>
                  <a:lnTo>
                    <a:pt x="5311" y="11402"/>
                  </a:lnTo>
                  <a:lnTo>
                    <a:pt x="5311" y="10140"/>
                  </a:lnTo>
                  <a:lnTo>
                    <a:pt x="8669" y="8211"/>
                  </a:lnTo>
                  <a:close/>
                  <a:moveTo>
                    <a:pt x="5156" y="1"/>
                  </a:moveTo>
                  <a:cubicBezTo>
                    <a:pt x="5127" y="1"/>
                    <a:pt x="5097" y="7"/>
                    <a:pt x="5073" y="18"/>
                  </a:cubicBezTo>
                  <a:lnTo>
                    <a:pt x="96" y="2924"/>
                  </a:lnTo>
                  <a:cubicBezTo>
                    <a:pt x="48" y="2948"/>
                    <a:pt x="1" y="2995"/>
                    <a:pt x="1" y="3067"/>
                  </a:cubicBezTo>
                  <a:lnTo>
                    <a:pt x="1" y="6520"/>
                  </a:lnTo>
                  <a:cubicBezTo>
                    <a:pt x="1" y="6615"/>
                    <a:pt x="72" y="6663"/>
                    <a:pt x="167" y="6687"/>
                  </a:cubicBezTo>
                  <a:cubicBezTo>
                    <a:pt x="189" y="6695"/>
                    <a:pt x="209" y="6699"/>
                    <a:pt x="227" y="6699"/>
                  </a:cubicBezTo>
                  <a:cubicBezTo>
                    <a:pt x="310" y="6699"/>
                    <a:pt x="358" y="6617"/>
                    <a:pt x="358" y="6520"/>
                  </a:cubicBezTo>
                  <a:lnTo>
                    <a:pt x="358" y="3353"/>
                  </a:lnTo>
                  <a:lnTo>
                    <a:pt x="1477" y="3995"/>
                  </a:lnTo>
                  <a:lnTo>
                    <a:pt x="1477" y="7877"/>
                  </a:lnTo>
                  <a:lnTo>
                    <a:pt x="358" y="8520"/>
                  </a:lnTo>
                  <a:lnTo>
                    <a:pt x="358" y="7329"/>
                  </a:lnTo>
                  <a:cubicBezTo>
                    <a:pt x="358" y="7234"/>
                    <a:pt x="310" y="7163"/>
                    <a:pt x="215" y="7139"/>
                  </a:cubicBezTo>
                  <a:cubicBezTo>
                    <a:pt x="202" y="7136"/>
                    <a:pt x="190" y="7135"/>
                    <a:pt x="178" y="7135"/>
                  </a:cubicBezTo>
                  <a:cubicBezTo>
                    <a:pt x="77" y="7135"/>
                    <a:pt x="1" y="7223"/>
                    <a:pt x="1" y="7329"/>
                  </a:cubicBezTo>
                  <a:lnTo>
                    <a:pt x="1" y="8806"/>
                  </a:lnTo>
                  <a:cubicBezTo>
                    <a:pt x="1" y="8877"/>
                    <a:pt x="48" y="8925"/>
                    <a:pt x="96" y="8949"/>
                  </a:cubicBezTo>
                  <a:lnTo>
                    <a:pt x="5073" y="11854"/>
                  </a:lnTo>
                  <a:cubicBezTo>
                    <a:pt x="5097" y="11878"/>
                    <a:pt x="5121" y="11878"/>
                    <a:pt x="5168" y="11878"/>
                  </a:cubicBezTo>
                  <a:cubicBezTo>
                    <a:pt x="5192" y="11878"/>
                    <a:pt x="5216" y="11878"/>
                    <a:pt x="5240" y="11854"/>
                  </a:cubicBezTo>
                  <a:lnTo>
                    <a:pt x="10217" y="8949"/>
                  </a:lnTo>
                  <a:cubicBezTo>
                    <a:pt x="10288" y="8925"/>
                    <a:pt x="10312" y="8877"/>
                    <a:pt x="10312" y="8806"/>
                  </a:cubicBezTo>
                  <a:lnTo>
                    <a:pt x="10312" y="3067"/>
                  </a:lnTo>
                  <a:cubicBezTo>
                    <a:pt x="10312" y="2995"/>
                    <a:pt x="10241" y="2948"/>
                    <a:pt x="10217" y="2924"/>
                  </a:cubicBezTo>
                  <a:lnTo>
                    <a:pt x="5240" y="18"/>
                  </a:lnTo>
                  <a:cubicBezTo>
                    <a:pt x="5216" y="7"/>
                    <a:pt x="5186" y="1"/>
                    <a:pt x="51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8" name="Google Shape;15188;p97"/>
          <p:cNvGrpSpPr/>
          <p:nvPr/>
        </p:nvGrpSpPr>
        <p:grpSpPr>
          <a:xfrm>
            <a:off x="7000129" y="2994374"/>
            <a:ext cx="353606" cy="353636"/>
            <a:chOff x="6733416" y="2994374"/>
            <a:chExt cx="353606" cy="353636"/>
          </a:xfrm>
        </p:grpSpPr>
        <p:sp>
          <p:nvSpPr>
            <p:cNvPr id="15189" name="Google Shape;15189;p97"/>
            <p:cNvSpPr/>
            <p:nvPr/>
          </p:nvSpPr>
          <p:spPr>
            <a:xfrm>
              <a:off x="6791645" y="3159820"/>
              <a:ext cx="67471" cy="159779"/>
            </a:xfrm>
            <a:custGeom>
              <a:rect b="b" l="l" r="r" t="t"/>
              <a:pathLst>
                <a:path extrusionOk="0" h="5359" w="2263">
                  <a:moveTo>
                    <a:pt x="0" y="0"/>
                  </a:moveTo>
                  <a:lnTo>
                    <a:pt x="0" y="5359"/>
                  </a:lnTo>
                  <a:lnTo>
                    <a:pt x="2263" y="5359"/>
                  </a:lnTo>
                  <a:lnTo>
                    <a:pt x="2263"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97"/>
            <p:cNvSpPr/>
            <p:nvPr/>
          </p:nvSpPr>
          <p:spPr>
            <a:xfrm>
              <a:off x="6825725" y="3159820"/>
              <a:ext cx="33393" cy="159779"/>
            </a:xfrm>
            <a:custGeom>
              <a:rect b="b" l="l" r="r" t="t"/>
              <a:pathLst>
                <a:path extrusionOk="0" h="5359" w="1120">
                  <a:moveTo>
                    <a:pt x="1120" y="0"/>
                  </a:moveTo>
                  <a:lnTo>
                    <a:pt x="0" y="643"/>
                  </a:lnTo>
                  <a:lnTo>
                    <a:pt x="0" y="5359"/>
                  </a:lnTo>
                  <a:lnTo>
                    <a:pt x="1120" y="5359"/>
                  </a:lnTo>
                  <a:lnTo>
                    <a:pt x="112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97"/>
            <p:cNvSpPr/>
            <p:nvPr/>
          </p:nvSpPr>
          <p:spPr>
            <a:xfrm>
              <a:off x="6844896" y="3159820"/>
              <a:ext cx="14222" cy="159779"/>
            </a:xfrm>
            <a:custGeom>
              <a:rect b="b" l="l" r="r" t="t"/>
              <a:pathLst>
                <a:path extrusionOk="0" h="5359" w="477">
                  <a:moveTo>
                    <a:pt x="477" y="0"/>
                  </a:moveTo>
                  <a:lnTo>
                    <a:pt x="0" y="262"/>
                  </a:lnTo>
                  <a:lnTo>
                    <a:pt x="0" y="5359"/>
                  </a:lnTo>
                  <a:lnTo>
                    <a:pt x="477" y="5359"/>
                  </a:lnTo>
                  <a:lnTo>
                    <a:pt x="4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97"/>
            <p:cNvSpPr/>
            <p:nvPr/>
          </p:nvSpPr>
          <p:spPr>
            <a:xfrm>
              <a:off x="6886071" y="3048340"/>
              <a:ext cx="67471" cy="271257"/>
            </a:xfrm>
            <a:custGeom>
              <a:rect b="b" l="l" r="r" t="t"/>
              <a:pathLst>
                <a:path extrusionOk="0" h="9098" w="2263">
                  <a:moveTo>
                    <a:pt x="1" y="1"/>
                  </a:moveTo>
                  <a:lnTo>
                    <a:pt x="1" y="9098"/>
                  </a:lnTo>
                  <a:lnTo>
                    <a:pt x="2263" y="9098"/>
                  </a:lnTo>
                  <a:lnTo>
                    <a:pt x="2263"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97"/>
            <p:cNvSpPr/>
            <p:nvPr/>
          </p:nvSpPr>
          <p:spPr>
            <a:xfrm>
              <a:off x="6919434" y="3049771"/>
              <a:ext cx="34108" cy="269826"/>
            </a:xfrm>
            <a:custGeom>
              <a:rect b="b" l="l" r="r" t="t"/>
              <a:pathLst>
                <a:path extrusionOk="0" h="9050" w="1144">
                  <a:moveTo>
                    <a:pt x="1144" y="0"/>
                  </a:moveTo>
                  <a:lnTo>
                    <a:pt x="1" y="643"/>
                  </a:lnTo>
                  <a:lnTo>
                    <a:pt x="1" y="9050"/>
                  </a:lnTo>
                  <a:lnTo>
                    <a:pt x="1144" y="9050"/>
                  </a:lnTo>
                  <a:lnTo>
                    <a:pt x="1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97"/>
            <p:cNvSpPr/>
            <p:nvPr/>
          </p:nvSpPr>
          <p:spPr>
            <a:xfrm>
              <a:off x="6939321" y="3048340"/>
              <a:ext cx="14222" cy="271257"/>
            </a:xfrm>
            <a:custGeom>
              <a:rect b="b" l="l" r="r" t="t"/>
              <a:pathLst>
                <a:path extrusionOk="0" h="9098" w="477">
                  <a:moveTo>
                    <a:pt x="477" y="1"/>
                  </a:moveTo>
                  <a:lnTo>
                    <a:pt x="1" y="310"/>
                  </a:lnTo>
                  <a:lnTo>
                    <a:pt x="1" y="9098"/>
                  </a:lnTo>
                  <a:lnTo>
                    <a:pt x="477" y="9098"/>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97"/>
            <p:cNvSpPr/>
            <p:nvPr/>
          </p:nvSpPr>
          <p:spPr>
            <a:xfrm>
              <a:off x="6979095" y="3111548"/>
              <a:ext cx="67471" cy="208049"/>
            </a:xfrm>
            <a:custGeom>
              <a:rect b="b" l="l" r="r" t="t"/>
              <a:pathLst>
                <a:path extrusionOk="0" h="6978" w="2263">
                  <a:moveTo>
                    <a:pt x="0" y="0"/>
                  </a:moveTo>
                  <a:lnTo>
                    <a:pt x="0" y="6978"/>
                  </a:lnTo>
                  <a:lnTo>
                    <a:pt x="2263" y="6978"/>
                  </a:lnTo>
                  <a:lnTo>
                    <a:pt x="2263"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97"/>
            <p:cNvSpPr/>
            <p:nvPr/>
          </p:nvSpPr>
          <p:spPr>
            <a:xfrm>
              <a:off x="7012458" y="3112234"/>
              <a:ext cx="34108" cy="207363"/>
            </a:xfrm>
            <a:custGeom>
              <a:rect b="b" l="l" r="r" t="t"/>
              <a:pathLst>
                <a:path extrusionOk="0" h="6955" w="1144">
                  <a:moveTo>
                    <a:pt x="1144" y="1"/>
                  </a:moveTo>
                  <a:lnTo>
                    <a:pt x="0" y="668"/>
                  </a:lnTo>
                  <a:lnTo>
                    <a:pt x="0" y="6955"/>
                  </a:lnTo>
                  <a:lnTo>
                    <a:pt x="1144" y="6955"/>
                  </a:lnTo>
                  <a:lnTo>
                    <a:pt x="1144"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97"/>
            <p:cNvSpPr/>
            <p:nvPr/>
          </p:nvSpPr>
          <p:spPr>
            <a:xfrm>
              <a:off x="7033060" y="3111548"/>
              <a:ext cx="13506" cy="208049"/>
            </a:xfrm>
            <a:custGeom>
              <a:rect b="b" l="l" r="r" t="t"/>
              <a:pathLst>
                <a:path extrusionOk="0" h="6978" w="453">
                  <a:moveTo>
                    <a:pt x="453" y="0"/>
                  </a:moveTo>
                  <a:lnTo>
                    <a:pt x="0" y="310"/>
                  </a:lnTo>
                  <a:lnTo>
                    <a:pt x="0" y="6978"/>
                  </a:lnTo>
                  <a:lnTo>
                    <a:pt x="453" y="6978"/>
                  </a:lnTo>
                  <a:lnTo>
                    <a:pt x="45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97"/>
            <p:cNvSpPr/>
            <p:nvPr/>
          </p:nvSpPr>
          <p:spPr>
            <a:xfrm>
              <a:off x="6791645" y="3140112"/>
              <a:ext cx="67471" cy="38909"/>
            </a:xfrm>
            <a:custGeom>
              <a:rect b="b" l="l" r="r" t="t"/>
              <a:pathLst>
                <a:path extrusionOk="0" h="1305" w="2263">
                  <a:moveTo>
                    <a:pt x="1131" y="1"/>
                  </a:moveTo>
                  <a:cubicBezTo>
                    <a:pt x="1102" y="1"/>
                    <a:pt x="1072" y="7"/>
                    <a:pt x="1048" y="18"/>
                  </a:cubicBezTo>
                  <a:lnTo>
                    <a:pt x="0" y="661"/>
                  </a:lnTo>
                  <a:lnTo>
                    <a:pt x="1143" y="1304"/>
                  </a:lnTo>
                  <a:lnTo>
                    <a:pt x="2263" y="661"/>
                  </a:lnTo>
                  <a:lnTo>
                    <a:pt x="1215" y="18"/>
                  </a:lnTo>
                  <a:cubicBezTo>
                    <a:pt x="1191" y="7"/>
                    <a:pt x="1161" y="1"/>
                    <a:pt x="1131"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97"/>
            <p:cNvSpPr/>
            <p:nvPr/>
          </p:nvSpPr>
          <p:spPr>
            <a:xfrm>
              <a:off x="6886071" y="3030063"/>
              <a:ext cx="67471" cy="38909"/>
            </a:xfrm>
            <a:custGeom>
              <a:rect b="b" l="l" r="r" t="t"/>
              <a:pathLst>
                <a:path extrusionOk="0" h="1305" w="2263">
                  <a:moveTo>
                    <a:pt x="1120" y="0"/>
                  </a:moveTo>
                  <a:cubicBezTo>
                    <a:pt x="1090" y="0"/>
                    <a:pt x="1060" y="6"/>
                    <a:pt x="1025" y="18"/>
                  </a:cubicBezTo>
                  <a:lnTo>
                    <a:pt x="1" y="661"/>
                  </a:lnTo>
                  <a:lnTo>
                    <a:pt x="1120" y="1304"/>
                  </a:lnTo>
                  <a:lnTo>
                    <a:pt x="2263" y="661"/>
                  </a:lnTo>
                  <a:lnTo>
                    <a:pt x="1215" y="18"/>
                  </a:lnTo>
                  <a:cubicBezTo>
                    <a:pt x="1179" y="6"/>
                    <a:pt x="1150"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97"/>
            <p:cNvSpPr/>
            <p:nvPr/>
          </p:nvSpPr>
          <p:spPr>
            <a:xfrm>
              <a:off x="6912338" y="3030063"/>
              <a:ext cx="41204" cy="38193"/>
            </a:xfrm>
            <a:custGeom>
              <a:rect b="b" l="l" r="r" t="t"/>
              <a:pathLst>
                <a:path extrusionOk="0" h="1281" w="1382">
                  <a:moveTo>
                    <a:pt x="275" y="0"/>
                  </a:moveTo>
                  <a:cubicBezTo>
                    <a:pt x="245" y="0"/>
                    <a:pt x="215" y="6"/>
                    <a:pt x="191" y="18"/>
                  </a:cubicBezTo>
                  <a:lnTo>
                    <a:pt x="1" y="113"/>
                  </a:lnTo>
                  <a:lnTo>
                    <a:pt x="787" y="566"/>
                  </a:lnTo>
                  <a:cubicBezTo>
                    <a:pt x="834" y="590"/>
                    <a:pt x="834" y="661"/>
                    <a:pt x="787" y="685"/>
                  </a:cubicBezTo>
                  <a:lnTo>
                    <a:pt x="1" y="1137"/>
                  </a:lnTo>
                  <a:lnTo>
                    <a:pt x="239" y="1280"/>
                  </a:lnTo>
                  <a:lnTo>
                    <a:pt x="1382" y="614"/>
                  </a:lnTo>
                  <a:lnTo>
                    <a:pt x="358" y="18"/>
                  </a:lnTo>
                  <a:cubicBezTo>
                    <a:pt x="334" y="6"/>
                    <a:pt x="304" y="0"/>
                    <a:pt x="275"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97"/>
            <p:cNvSpPr/>
            <p:nvPr/>
          </p:nvSpPr>
          <p:spPr>
            <a:xfrm>
              <a:off x="6818629" y="3141006"/>
              <a:ext cx="40489" cy="38014"/>
            </a:xfrm>
            <a:custGeom>
              <a:rect b="b" l="l" r="r" t="t"/>
              <a:pathLst>
                <a:path extrusionOk="0" h="1275" w="1358">
                  <a:moveTo>
                    <a:pt x="262" y="0"/>
                  </a:moveTo>
                  <a:cubicBezTo>
                    <a:pt x="232" y="0"/>
                    <a:pt x="203" y="12"/>
                    <a:pt x="167" y="36"/>
                  </a:cubicBezTo>
                  <a:lnTo>
                    <a:pt x="0" y="108"/>
                  </a:lnTo>
                  <a:lnTo>
                    <a:pt x="762" y="560"/>
                  </a:lnTo>
                  <a:cubicBezTo>
                    <a:pt x="834" y="584"/>
                    <a:pt x="834" y="655"/>
                    <a:pt x="762" y="679"/>
                  </a:cubicBezTo>
                  <a:lnTo>
                    <a:pt x="0" y="1132"/>
                  </a:lnTo>
                  <a:lnTo>
                    <a:pt x="238" y="1274"/>
                  </a:lnTo>
                  <a:lnTo>
                    <a:pt x="1358" y="631"/>
                  </a:lnTo>
                  <a:lnTo>
                    <a:pt x="357" y="36"/>
                  </a:lnTo>
                  <a:cubicBezTo>
                    <a:pt x="322" y="12"/>
                    <a:pt x="292" y="0"/>
                    <a:pt x="262"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97"/>
            <p:cNvSpPr/>
            <p:nvPr/>
          </p:nvSpPr>
          <p:spPr>
            <a:xfrm>
              <a:off x="6979095" y="3093242"/>
              <a:ext cx="67471" cy="38909"/>
            </a:xfrm>
            <a:custGeom>
              <a:rect b="b" l="l" r="r" t="t"/>
              <a:pathLst>
                <a:path extrusionOk="0" h="1305" w="2263">
                  <a:moveTo>
                    <a:pt x="1131" y="1"/>
                  </a:moveTo>
                  <a:cubicBezTo>
                    <a:pt x="1102" y="1"/>
                    <a:pt x="1072" y="7"/>
                    <a:pt x="1048" y="19"/>
                  </a:cubicBezTo>
                  <a:lnTo>
                    <a:pt x="0" y="638"/>
                  </a:lnTo>
                  <a:lnTo>
                    <a:pt x="1119" y="1305"/>
                  </a:lnTo>
                  <a:lnTo>
                    <a:pt x="2263" y="638"/>
                  </a:lnTo>
                  <a:lnTo>
                    <a:pt x="1215" y="19"/>
                  </a:lnTo>
                  <a:cubicBezTo>
                    <a:pt x="1191" y="7"/>
                    <a:pt x="1161" y="1"/>
                    <a:pt x="1131"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97"/>
            <p:cNvSpPr/>
            <p:nvPr/>
          </p:nvSpPr>
          <p:spPr>
            <a:xfrm>
              <a:off x="7005362" y="3093957"/>
              <a:ext cx="41204" cy="38193"/>
            </a:xfrm>
            <a:custGeom>
              <a:rect b="b" l="l" r="r" t="t"/>
              <a:pathLst>
                <a:path extrusionOk="0" h="1281" w="1382">
                  <a:moveTo>
                    <a:pt x="274" y="1"/>
                  </a:moveTo>
                  <a:cubicBezTo>
                    <a:pt x="244" y="1"/>
                    <a:pt x="215" y="7"/>
                    <a:pt x="191" y="19"/>
                  </a:cubicBezTo>
                  <a:lnTo>
                    <a:pt x="0" y="114"/>
                  </a:lnTo>
                  <a:lnTo>
                    <a:pt x="786" y="566"/>
                  </a:lnTo>
                  <a:cubicBezTo>
                    <a:pt x="834" y="590"/>
                    <a:pt x="834" y="661"/>
                    <a:pt x="786" y="685"/>
                  </a:cubicBezTo>
                  <a:lnTo>
                    <a:pt x="0" y="1138"/>
                  </a:lnTo>
                  <a:lnTo>
                    <a:pt x="238" y="1281"/>
                  </a:lnTo>
                  <a:lnTo>
                    <a:pt x="1382" y="614"/>
                  </a:lnTo>
                  <a:lnTo>
                    <a:pt x="358" y="19"/>
                  </a:lnTo>
                  <a:cubicBezTo>
                    <a:pt x="334" y="7"/>
                    <a:pt x="304" y="1"/>
                    <a:pt x="274"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97"/>
            <p:cNvSpPr/>
            <p:nvPr/>
          </p:nvSpPr>
          <p:spPr>
            <a:xfrm>
              <a:off x="6737680"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26"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97"/>
            <p:cNvSpPr/>
            <p:nvPr/>
          </p:nvSpPr>
          <p:spPr>
            <a:xfrm>
              <a:off x="7063591" y="3319570"/>
              <a:ext cx="17770" cy="23464"/>
            </a:xfrm>
            <a:custGeom>
              <a:rect b="b" l="l" r="r" t="t"/>
              <a:pathLst>
                <a:path extrusionOk="0" h="787" w="596">
                  <a:moveTo>
                    <a:pt x="0" y="1"/>
                  </a:moveTo>
                  <a:cubicBezTo>
                    <a:pt x="48" y="1"/>
                    <a:pt x="119" y="48"/>
                    <a:pt x="119" y="120"/>
                  </a:cubicBezTo>
                  <a:lnTo>
                    <a:pt x="119" y="667"/>
                  </a:lnTo>
                  <a:cubicBezTo>
                    <a:pt x="119" y="739"/>
                    <a:pt x="48" y="787"/>
                    <a:pt x="0" y="787"/>
                  </a:cubicBezTo>
                  <a:lnTo>
                    <a:pt x="476" y="787"/>
                  </a:lnTo>
                  <a:cubicBezTo>
                    <a:pt x="524" y="787"/>
                    <a:pt x="595" y="739"/>
                    <a:pt x="595" y="667"/>
                  </a:cubicBezTo>
                  <a:lnTo>
                    <a:pt x="595" y="120"/>
                  </a:lnTo>
                  <a:cubicBezTo>
                    <a:pt x="595" y="48"/>
                    <a:pt x="524" y="1"/>
                    <a:pt x="47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97"/>
            <p:cNvSpPr/>
            <p:nvPr/>
          </p:nvSpPr>
          <p:spPr>
            <a:xfrm>
              <a:off x="6733416" y="2994374"/>
              <a:ext cx="353606" cy="353636"/>
            </a:xfrm>
            <a:custGeom>
              <a:rect b="b" l="l" r="r" t="t"/>
              <a:pathLst>
                <a:path extrusionOk="0" h="11861" w="11860">
                  <a:moveTo>
                    <a:pt x="6240" y="1382"/>
                  </a:moveTo>
                  <a:lnTo>
                    <a:pt x="7026" y="1858"/>
                  </a:lnTo>
                  <a:lnTo>
                    <a:pt x="6240" y="2334"/>
                  </a:lnTo>
                  <a:lnTo>
                    <a:pt x="5478" y="1858"/>
                  </a:lnTo>
                  <a:lnTo>
                    <a:pt x="6240" y="1382"/>
                  </a:lnTo>
                  <a:close/>
                  <a:moveTo>
                    <a:pt x="9359" y="3478"/>
                  </a:moveTo>
                  <a:lnTo>
                    <a:pt x="10145" y="3954"/>
                  </a:lnTo>
                  <a:lnTo>
                    <a:pt x="9907" y="4121"/>
                  </a:lnTo>
                  <a:lnTo>
                    <a:pt x="9359" y="4430"/>
                  </a:lnTo>
                  <a:lnTo>
                    <a:pt x="8597" y="3954"/>
                  </a:lnTo>
                  <a:lnTo>
                    <a:pt x="9359" y="3478"/>
                  </a:lnTo>
                  <a:close/>
                  <a:moveTo>
                    <a:pt x="3072" y="5073"/>
                  </a:moveTo>
                  <a:lnTo>
                    <a:pt x="3858" y="5549"/>
                  </a:lnTo>
                  <a:lnTo>
                    <a:pt x="3644" y="5668"/>
                  </a:lnTo>
                  <a:lnTo>
                    <a:pt x="3072" y="5978"/>
                  </a:lnTo>
                  <a:lnTo>
                    <a:pt x="2310" y="5549"/>
                  </a:lnTo>
                  <a:lnTo>
                    <a:pt x="3072" y="5073"/>
                  </a:lnTo>
                  <a:close/>
                  <a:moveTo>
                    <a:pt x="5287" y="2120"/>
                  </a:moveTo>
                  <a:lnTo>
                    <a:pt x="6049" y="2573"/>
                  </a:lnTo>
                  <a:lnTo>
                    <a:pt x="6049" y="10693"/>
                  </a:lnTo>
                  <a:lnTo>
                    <a:pt x="5287" y="10693"/>
                  </a:lnTo>
                  <a:lnTo>
                    <a:pt x="5287" y="2120"/>
                  </a:lnTo>
                  <a:close/>
                  <a:moveTo>
                    <a:pt x="4049" y="5835"/>
                  </a:moveTo>
                  <a:lnTo>
                    <a:pt x="4049" y="5978"/>
                  </a:lnTo>
                  <a:lnTo>
                    <a:pt x="4049" y="10717"/>
                  </a:lnTo>
                  <a:lnTo>
                    <a:pt x="3263" y="10717"/>
                  </a:lnTo>
                  <a:lnTo>
                    <a:pt x="3263" y="6311"/>
                  </a:lnTo>
                  <a:lnTo>
                    <a:pt x="3954" y="5930"/>
                  </a:lnTo>
                  <a:lnTo>
                    <a:pt x="4049" y="5835"/>
                  </a:lnTo>
                  <a:close/>
                  <a:moveTo>
                    <a:pt x="7216" y="2144"/>
                  </a:moveTo>
                  <a:lnTo>
                    <a:pt x="7216" y="10717"/>
                  </a:lnTo>
                  <a:lnTo>
                    <a:pt x="6454" y="10717"/>
                  </a:lnTo>
                  <a:lnTo>
                    <a:pt x="6454" y="2596"/>
                  </a:lnTo>
                  <a:lnTo>
                    <a:pt x="6549" y="2525"/>
                  </a:lnTo>
                  <a:lnTo>
                    <a:pt x="7216" y="2144"/>
                  </a:lnTo>
                  <a:close/>
                  <a:moveTo>
                    <a:pt x="8407" y="4263"/>
                  </a:moveTo>
                  <a:lnTo>
                    <a:pt x="9193" y="4716"/>
                  </a:lnTo>
                  <a:lnTo>
                    <a:pt x="9193" y="10717"/>
                  </a:lnTo>
                  <a:lnTo>
                    <a:pt x="8407" y="10717"/>
                  </a:lnTo>
                  <a:lnTo>
                    <a:pt x="8407" y="4263"/>
                  </a:lnTo>
                  <a:close/>
                  <a:moveTo>
                    <a:pt x="11455" y="11051"/>
                  </a:moveTo>
                  <a:lnTo>
                    <a:pt x="11455" y="11527"/>
                  </a:lnTo>
                  <a:lnTo>
                    <a:pt x="286" y="11527"/>
                  </a:lnTo>
                  <a:lnTo>
                    <a:pt x="286" y="11051"/>
                  </a:lnTo>
                  <a:close/>
                  <a:moveTo>
                    <a:pt x="905" y="1"/>
                  </a:moveTo>
                  <a:cubicBezTo>
                    <a:pt x="786" y="1"/>
                    <a:pt x="715" y="72"/>
                    <a:pt x="715" y="191"/>
                  </a:cubicBezTo>
                  <a:lnTo>
                    <a:pt x="715" y="977"/>
                  </a:lnTo>
                  <a:lnTo>
                    <a:pt x="500" y="977"/>
                  </a:lnTo>
                  <a:cubicBezTo>
                    <a:pt x="405" y="977"/>
                    <a:pt x="310" y="1049"/>
                    <a:pt x="310" y="1144"/>
                  </a:cubicBezTo>
                  <a:cubicBezTo>
                    <a:pt x="310" y="1263"/>
                    <a:pt x="381" y="1334"/>
                    <a:pt x="500" y="1334"/>
                  </a:cubicBezTo>
                  <a:lnTo>
                    <a:pt x="715" y="1334"/>
                  </a:lnTo>
                  <a:lnTo>
                    <a:pt x="715" y="2239"/>
                  </a:lnTo>
                  <a:lnTo>
                    <a:pt x="500" y="2239"/>
                  </a:lnTo>
                  <a:cubicBezTo>
                    <a:pt x="405" y="2239"/>
                    <a:pt x="310" y="2287"/>
                    <a:pt x="310" y="2382"/>
                  </a:cubicBezTo>
                  <a:cubicBezTo>
                    <a:pt x="310" y="2501"/>
                    <a:pt x="381" y="2596"/>
                    <a:pt x="500" y="2596"/>
                  </a:cubicBezTo>
                  <a:lnTo>
                    <a:pt x="715" y="2596"/>
                  </a:lnTo>
                  <a:lnTo>
                    <a:pt x="715" y="3478"/>
                  </a:lnTo>
                  <a:lnTo>
                    <a:pt x="500" y="3478"/>
                  </a:lnTo>
                  <a:cubicBezTo>
                    <a:pt x="405" y="3478"/>
                    <a:pt x="310" y="3549"/>
                    <a:pt x="310" y="3644"/>
                  </a:cubicBezTo>
                  <a:cubicBezTo>
                    <a:pt x="310" y="3763"/>
                    <a:pt x="381" y="3835"/>
                    <a:pt x="500" y="3835"/>
                  </a:cubicBezTo>
                  <a:lnTo>
                    <a:pt x="715" y="3835"/>
                  </a:lnTo>
                  <a:lnTo>
                    <a:pt x="715" y="4740"/>
                  </a:lnTo>
                  <a:lnTo>
                    <a:pt x="500" y="4740"/>
                  </a:lnTo>
                  <a:cubicBezTo>
                    <a:pt x="405" y="4740"/>
                    <a:pt x="310" y="4787"/>
                    <a:pt x="310" y="4883"/>
                  </a:cubicBezTo>
                  <a:cubicBezTo>
                    <a:pt x="310" y="5002"/>
                    <a:pt x="381" y="5097"/>
                    <a:pt x="500" y="5097"/>
                  </a:cubicBezTo>
                  <a:lnTo>
                    <a:pt x="715" y="5097"/>
                  </a:lnTo>
                  <a:lnTo>
                    <a:pt x="715" y="5978"/>
                  </a:lnTo>
                  <a:lnTo>
                    <a:pt x="500" y="5978"/>
                  </a:lnTo>
                  <a:cubicBezTo>
                    <a:pt x="405" y="5978"/>
                    <a:pt x="310" y="6050"/>
                    <a:pt x="310" y="6145"/>
                  </a:cubicBezTo>
                  <a:cubicBezTo>
                    <a:pt x="310" y="6264"/>
                    <a:pt x="381" y="6335"/>
                    <a:pt x="500" y="6335"/>
                  </a:cubicBezTo>
                  <a:lnTo>
                    <a:pt x="715" y="6335"/>
                  </a:lnTo>
                  <a:lnTo>
                    <a:pt x="715" y="7240"/>
                  </a:lnTo>
                  <a:lnTo>
                    <a:pt x="500" y="7240"/>
                  </a:lnTo>
                  <a:cubicBezTo>
                    <a:pt x="405" y="7240"/>
                    <a:pt x="310" y="7288"/>
                    <a:pt x="310" y="7383"/>
                  </a:cubicBezTo>
                  <a:cubicBezTo>
                    <a:pt x="310" y="7502"/>
                    <a:pt x="381" y="7597"/>
                    <a:pt x="500" y="7597"/>
                  </a:cubicBezTo>
                  <a:lnTo>
                    <a:pt x="715" y="7597"/>
                  </a:lnTo>
                  <a:lnTo>
                    <a:pt x="715" y="8479"/>
                  </a:lnTo>
                  <a:lnTo>
                    <a:pt x="500" y="8479"/>
                  </a:lnTo>
                  <a:cubicBezTo>
                    <a:pt x="405" y="8479"/>
                    <a:pt x="310" y="8550"/>
                    <a:pt x="310" y="8645"/>
                  </a:cubicBezTo>
                  <a:cubicBezTo>
                    <a:pt x="310" y="8764"/>
                    <a:pt x="381" y="8836"/>
                    <a:pt x="500" y="8836"/>
                  </a:cubicBezTo>
                  <a:lnTo>
                    <a:pt x="715" y="8836"/>
                  </a:lnTo>
                  <a:lnTo>
                    <a:pt x="715" y="9741"/>
                  </a:lnTo>
                  <a:lnTo>
                    <a:pt x="524" y="9741"/>
                  </a:lnTo>
                  <a:cubicBezTo>
                    <a:pt x="429" y="9741"/>
                    <a:pt x="358" y="9788"/>
                    <a:pt x="358" y="9884"/>
                  </a:cubicBezTo>
                  <a:cubicBezTo>
                    <a:pt x="358" y="9979"/>
                    <a:pt x="405" y="10074"/>
                    <a:pt x="500" y="10074"/>
                  </a:cubicBezTo>
                  <a:lnTo>
                    <a:pt x="715" y="10074"/>
                  </a:lnTo>
                  <a:lnTo>
                    <a:pt x="715" y="10693"/>
                  </a:lnTo>
                  <a:lnTo>
                    <a:pt x="286" y="10693"/>
                  </a:lnTo>
                  <a:cubicBezTo>
                    <a:pt x="143" y="10693"/>
                    <a:pt x="0" y="10812"/>
                    <a:pt x="0" y="10979"/>
                  </a:cubicBezTo>
                  <a:lnTo>
                    <a:pt x="0" y="11551"/>
                  </a:lnTo>
                  <a:cubicBezTo>
                    <a:pt x="0" y="11694"/>
                    <a:pt x="119" y="11860"/>
                    <a:pt x="286" y="11860"/>
                  </a:cubicBezTo>
                  <a:lnTo>
                    <a:pt x="11574" y="11860"/>
                  </a:lnTo>
                  <a:cubicBezTo>
                    <a:pt x="11717" y="11860"/>
                    <a:pt x="11860" y="11741"/>
                    <a:pt x="11860" y="11551"/>
                  </a:cubicBezTo>
                  <a:lnTo>
                    <a:pt x="11860" y="10979"/>
                  </a:lnTo>
                  <a:cubicBezTo>
                    <a:pt x="11812" y="10836"/>
                    <a:pt x="11693" y="10717"/>
                    <a:pt x="11503" y="10717"/>
                  </a:cubicBezTo>
                  <a:lnTo>
                    <a:pt x="10669" y="10717"/>
                  </a:lnTo>
                  <a:lnTo>
                    <a:pt x="10669" y="6216"/>
                  </a:lnTo>
                  <a:cubicBezTo>
                    <a:pt x="10669" y="6145"/>
                    <a:pt x="10622" y="6050"/>
                    <a:pt x="10526" y="6050"/>
                  </a:cubicBezTo>
                  <a:cubicBezTo>
                    <a:pt x="10407" y="6050"/>
                    <a:pt x="10312" y="6097"/>
                    <a:pt x="10312" y="6216"/>
                  </a:cubicBezTo>
                  <a:lnTo>
                    <a:pt x="10312" y="10717"/>
                  </a:lnTo>
                  <a:lnTo>
                    <a:pt x="9550" y="10717"/>
                  </a:lnTo>
                  <a:lnTo>
                    <a:pt x="9550" y="4716"/>
                  </a:lnTo>
                  <a:lnTo>
                    <a:pt x="10312" y="4263"/>
                  </a:lnTo>
                  <a:lnTo>
                    <a:pt x="10312" y="5407"/>
                  </a:lnTo>
                  <a:cubicBezTo>
                    <a:pt x="10312" y="5502"/>
                    <a:pt x="10384" y="5597"/>
                    <a:pt x="10479" y="5597"/>
                  </a:cubicBezTo>
                  <a:cubicBezTo>
                    <a:pt x="10598" y="5597"/>
                    <a:pt x="10669" y="5526"/>
                    <a:pt x="10669" y="5407"/>
                  </a:cubicBezTo>
                  <a:lnTo>
                    <a:pt x="10669" y="3930"/>
                  </a:lnTo>
                  <a:cubicBezTo>
                    <a:pt x="10669" y="3859"/>
                    <a:pt x="10645" y="3811"/>
                    <a:pt x="10598" y="3787"/>
                  </a:cubicBezTo>
                  <a:lnTo>
                    <a:pt x="9550" y="3144"/>
                  </a:lnTo>
                  <a:cubicBezTo>
                    <a:pt x="9490" y="3120"/>
                    <a:pt x="9431" y="3108"/>
                    <a:pt x="9374" y="3108"/>
                  </a:cubicBezTo>
                  <a:cubicBezTo>
                    <a:pt x="9318" y="3108"/>
                    <a:pt x="9264" y="3120"/>
                    <a:pt x="9217" y="3144"/>
                  </a:cubicBezTo>
                  <a:lnTo>
                    <a:pt x="8169" y="3787"/>
                  </a:lnTo>
                  <a:cubicBezTo>
                    <a:pt x="8121" y="3811"/>
                    <a:pt x="8097" y="3859"/>
                    <a:pt x="8097" y="3930"/>
                  </a:cubicBezTo>
                  <a:lnTo>
                    <a:pt x="8097" y="10693"/>
                  </a:lnTo>
                  <a:lnTo>
                    <a:pt x="7526" y="10693"/>
                  </a:lnTo>
                  <a:lnTo>
                    <a:pt x="7526" y="1811"/>
                  </a:lnTo>
                  <a:lnTo>
                    <a:pt x="7526" y="1787"/>
                  </a:lnTo>
                  <a:cubicBezTo>
                    <a:pt x="7526" y="1739"/>
                    <a:pt x="7502" y="1691"/>
                    <a:pt x="7431" y="1668"/>
                  </a:cubicBezTo>
                  <a:lnTo>
                    <a:pt x="6383" y="1049"/>
                  </a:lnTo>
                  <a:cubicBezTo>
                    <a:pt x="6323" y="1013"/>
                    <a:pt x="6264" y="995"/>
                    <a:pt x="6210" y="995"/>
                  </a:cubicBezTo>
                  <a:cubicBezTo>
                    <a:pt x="6156" y="995"/>
                    <a:pt x="6109" y="1013"/>
                    <a:pt x="6073" y="1049"/>
                  </a:cubicBezTo>
                  <a:lnTo>
                    <a:pt x="5025" y="1668"/>
                  </a:lnTo>
                  <a:cubicBezTo>
                    <a:pt x="5001" y="1668"/>
                    <a:pt x="5001" y="1691"/>
                    <a:pt x="5001" y="1691"/>
                  </a:cubicBezTo>
                  <a:cubicBezTo>
                    <a:pt x="4954" y="1739"/>
                    <a:pt x="4954" y="1763"/>
                    <a:pt x="4954" y="1811"/>
                  </a:cubicBezTo>
                  <a:lnTo>
                    <a:pt x="4954" y="10693"/>
                  </a:lnTo>
                  <a:lnTo>
                    <a:pt x="4430" y="10693"/>
                  </a:lnTo>
                  <a:lnTo>
                    <a:pt x="4430" y="5502"/>
                  </a:lnTo>
                  <a:cubicBezTo>
                    <a:pt x="4430" y="5478"/>
                    <a:pt x="4406" y="5454"/>
                    <a:pt x="4358" y="5430"/>
                  </a:cubicBezTo>
                  <a:cubicBezTo>
                    <a:pt x="4335" y="5430"/>
                    <a:pt x="4335" y="5383"/>
                    <a:pt x="4311" y="5383"/>
                  </a:cubicBezTo>
                  <a:cubicBezTo>
                    <a:pt x="4287" y="5359"/>
                    <a:pt x="3287" y="4787"/>
                    <a:pt x="3287" y="4787"/>
                  </a:cubicBezTo>
                  <a:cubicBezTo>
                    <a:pt x="3227" y="4764"/>
                    <a:pt x="3168" y="4752"/>
                    <a:pt x="3114" y="4752"/>
                  </a:cubicBezTo>
                  <a:cubicBezTo>
                    <a:pt x="3061" y="4752"/>
                    <a:pt x="3013" y="4764"/>
                    <a:pt x="2977" y="4787"/>
                  </a:cubicBezTo>
                  <a:lnTo>
                    <a:pt x="1929" y="5430"/>
                  </a:lnTo>
                  <a:lnTo>
                    <a:pt x="1906" y="5454"/>
                  </a:lnTo>
                  <a:cubicBezTo>
                    <a:pt x="1858" y="5478"/>
                    <a:pt x="1834" y="5549"/>
                    <a:pt x="1858" y="5573"/>
                  </a:cubicBezTo>
                  <a:lnTo>
                    <a:pt x="1858" y="8598"/>
                  </a:lnTo>
                  <a:cubicBezTo>
                    <a:pt x="1858" y="8693"/>
                    <a:pt x="1929" y="8788"/>
                    <a:pt x="2048" y="8788"/>
                  </a:cubicBezTo>
                  <a:cubicBezTo>
                    <a:pt x="2168" y="8788"/>
                    <a:pt x="2191" y="8598"/>
                    <a:pt x="2191" y="8598"/>
                  </a:cubicBezTo>
                  <a:lnTo>
                    <a:pt x="2191" y="5835"/>
                  </a:lnTo>
                  <a:lnTo>
                    <a:pt x="2977" y="6288"/>
                  </a:lnTo>
                  <a:lnTo>
                    <a:pt x="2977" y="10693"/>
                  </a:lnTo>
                  <a:lnTo>
                    <a:pt x="2191" y="10693"/>
                  </a:lnTo>
                  <a:lnTo>
                    <a:pt x="2191" y="9384"/>
                  </a:lnTo>
                  <a:cubicBezTo>
                    <a:pt x="2191" y="9288"/>
                    <a:pt x="2144" y="9241"/>
                    <a:pt x="2072" y="9193"/>
                  </a:cubicBezTo>
                  <a:cubicBezTo>
                    <a:pt x="2060" y="9191"/>
                    <a:pt x="2047" y="9189"/>
                    <a:pt x="2035" y="9189"/>
                  </a:cubicBezTo>
                  <a:cubicBezTo>
                    <a:pt x="1930" y="9189"/>
                    <a:pt x="1834" y="9277"/>
                    <a:pt x="1834" y="9384"/>
                  </a:cubicBezTo>
                  <a:lnTo>
                    <a:pt x="1834" y="10693"/>
                  </a:lnTo>
                  <a:lnTo>
                    <a:pt x="1072" y="10693"/>
                  </a:lnTo>
                  <a:lnTo>
                    <a:pt x="1072" y="191"/>
                  </a:lnTo>
                  <a:cubicBezTo>
                    <a:pt x="1072" y="96"/>
                    <a:pt x="1001" y="1"/>
                    <a:pt x="9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7" name="Google Shape;15207;p97"/>
          <p:cNvGrpSpPr/>
          <p:nvPr/>
        </p:nvGrpSpPr>
        <p:grpSpPr>
          <a:xfrm>
            <a:off x="7743976" y="2994374"/>
            <a:ext cx="340845" cy="355037"/>
            <a:chOff x="7401063" y="2994374"/>
            <a:chExt cx="340845" cy="355037"/>
          </a:xfrm>
        </p:grpSpPr>
        <p:sp>
          <p:nvSpPr>
            <p:cNvPr id="15208" name="Google Shape;15208;p97"/>
            <p:cNvSpPr/>
            <p:nvPr/>
          </p:nvSpPr>
          <p:spPr>
            <a:xfrm>
              <a:off x="7570772" y="3174012"/>
              <a:ext cx="165473" cy="169021"/>
            </a:xfrm>
            <a:custGeom>
              <a:rect b="b" l="l" r="r" t="t"/>
              <a:pathLst>
                <a:path extrusionOk="0" h="5669" w="5550">
                  <a:moveTo>
                    <a:pt x="3668" y="1"/>
                  </a:moveTo>
                  <a:lnTo>
                    <a:pt x="1" y="1715"/>
                  </a:lnTo>
                  <a:lnTo>
                    <a:pt x="1" y="5669"/>
                  </a:lnTo>
                  <a:lnTo>
                    <a:pt x="5478" y="3025"/>
                  </a:lnTo>
                  <a:cubicBezTo>
                    <a:pt x="5502" y="3001"/>
                    <a:pt x="5549" y="2954"/>
                    <a:pt x="5502" y="2930"/>
                  </a:cubicBezTo>
                  <a:lnTo>
                    <a:pt x="3668"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97"/>
            <p:cNvSpPr/>
            <p:nvPr/>
          </p:nvSpPr>
          <p:spPr>
            <a:xfrm>
              <a:off x="7570772" y="3083134"/>
              <a:ext cx="109361" cy="142039"/>
            </a:xfrm>
            <a:custGeom>
              <a:rect b="b" l="l" r="r" t="t"/>
              <a:pathLst>
                <a:path extrusionOk="0" h="4764" w="3668">
                  <a:moveTo>
                    <a:pt x="1763" y="0"/>
                  </a:moveTo>
                  <a:lnTo>
                    <a:pt x="1" y="905"/>
                  </a:lnTo>
                  <a:lnTo>
                    <a:pt x="1" y="4763"/>
                  </a:lnTo>
                  <a:lnTo>
                    <a:pt x="3668" y="3049"/>
                  </a:lnTo>
                  <a:lnTo>
                    <a:pt x="1763"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97"/>
            <p:cNvSpPr/>
            <p:nvPr/>
          </p:nvSpPr>
          <p:spPr>
            <a:xfrm>
              <a:off x="7570772" y="3000069"/>
              <a:ext cx="52564" cy="110077"/>
            </a:xfrm>
            <a:custGeom>
              <a:rect b="b" l="l" r="r" t="t"/>
              <a:pathLst>
                <a:path extrusionOk="0" h="3692" w="1763">
                  <a:moveTo>
                    <a:pt x="1" y="0"/>
                  </a:moveTo>
                  <a:lnTo>
                    <a:pt x="1" y="3691"/>
                  </a:lnTo>
                  <a:lnTo>
                    <a:pt x="1763" y="2786"/>
                  </a:lnTo>
                  <a:lnTo>
                    <a:pt x="1" y="0"/>
                  </a:lnTo>
                  <a:close/>
                </a:path>
              </a:pathLst>
            </a:custGeom>
            <a:solidFill>
              <a:srgbClr val="CD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97"/>
            <p:cNvSpPr/>
            <p:nvPr/>
          </p:nvSpPr>
          <p:spPr>
            <a:xfrm>
              <a:off x="7665913" y="3173296"/>
              <a:ext cx="68902" cy="96601"/>
            </a:xfrm>
            <a:custGeom>
              <a:rect b="b" l="l" r="r" t="t"/>
              <a:pathLst>
                <a:path extrusionOk="0" h="3240" w="2311">
                  <a:moveTo>
                    <a:pt x="453" y="1"/>
                  </a:moveTo>
                  <a:lnTo>
                    <a:pt x="1" y="215"/>
                  </a:lnTo>
                  <a:lnTo>
                    <a:pt x="1882" y="3240"/>
                  </a:lnTo>
                  <a:lnTo>
                    <a:pt x="2263" y="3049"/>
                  </a:lnTo>
                  <a:cubicBezTo>
                    <a:pt x="2311" y="3049"/>
                    <a:pt x="2311" y="3002"/>
                    <a:pt x="2287" y="2954"/>
                  </a:cubicBezTo>
                  <a:lnTo>
                    <a:pt x="45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97"/>
            <p:cNvSpPr/>
            <p:nvPr/>
          </p:nvSpPr>
          <p:spPr>
            <a:xfrm>
              <a:off x="7610546" y="3082419"/>
              <a:ext cx="69588" cy="97316"/>
            </a:xfrm>
            <a:custGeom>
              <a:rect b="b" l="l" r="r" t="t"/>
              <a:pathLst>
                <a:path extrusionOk="0" h="3264" w="2334">
                  <a:moveTo>
                    <a:pt x="453" y="1"/>
                  </a:moveTo>
                  <a:lnTo>
                    <a:pt x="0" y="239"/>
                  </a:lnTo>
                  <a:lnTo>
                    <a:pt x="1881" y="3263"/>
                  </a:lnTo>
                  <a:lnTo>
                    <a:pt x="2334" y="3073"/>
                  </a:lnTo>
                  <a:lnTo>
                    <a:pt x="4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97"/>
            <p:cNvSpPr/>
            <p:nvPr/>
          </p:nvSpPr>
          <p:spPr>
            <a:xfrm>
              <a:off x="7570772" y="3000069"/>
              <a:ext cx="52564" cy="90190"/>
            </a:xfrm>
            <a:custGeom>
              <a:rect b="b" l="l" r="r" t="t"/>
              <a:pathLst>
                <a:path extrusionOk="0" h="3025" w="1763">
                  <a:moveTo>
                    <a:pt x="1" y="0"/>
                  </a:moveTo>
                  <a:lnTo>
                    <a:pt x="1" y="953"/>
                  </a:lnTo>
                  <a:lnTo>
                    <a:pt x="1310" y="3025"/>
                  </a:lnTo>
                  <a:lnTo>
                    <a:pt x="1763" y="2786"/>
                  </a:lnTo>
                  <a:lnTo>
                    <a:pt x="1" y="0"/>
                  </a:lnTo>
                  <a:close/>
                </a:path>
              </a:pathLst>
            </a:custGeom>
            <a:solidFill>
              <a:srgbClr val="BE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97"/>
            <p:cNvSpPr/>
            <p:nvPr/>
          </p:nvSpPr>
          <p:spPr>
            <a:xfrm>
              <a:off x="7405327" y="3174012"/>
              <a:ext cx="165473" cy="169021"/>
            </a:xfrm>
            <a:custGeom>
              <a:rect b="b" l="l" r="r" t="t"/>
              <a:pathLst>
                <a:path extrusionOk="0" h="5669" w="5550">
                  <a:moveTo>
                    <a:pt x="1882" y="1"/>
                  </a:moveTo>
                  <a:lnTo>
                    <a:pt x="48" y="2930"/>
                  </a:lnTo>
                  <a:cubicBezTo>
                    <a:pt x="1" y="2954"/>
                    <a:pt x="48" y="3001"/>
                    <a:pt x="72" y="3025"/>
                  </a:cubicBezTo>
                  <a:lnTo>
                    <a:pt x="5550" y="5669"/>
                  </a:lnTo>
                  <a:lnTo>
                    <a:pt x="5550" y="1715"/>
                  </a:lnTo>
                  <a:lnTo>
                    <a:pt x="1882"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97"/>
            <p:cNvSpPr/>
            <p:nvPr/>
          </p:nvSpPr>
          <p:spPr>
            <a:xfrm>
              <a:off x="7461439" y="3083134"/>
              <a:ext cx="109361" cy="142039"/>
            </a:xfrm>
            <a:custGeom>
              <a:rect b="b" l="l" r="r" t="t"/>
              <a:pathLst>
                <a:path extrusionOk="0" h="4764" w="3668">
                  <a:moveTo>
                    <a:pt x="1905" y="0"/>
                  </a:moveTo>
                  <a:lnTo>
                    <a:pt x="0" y="3049"/>
                  </a:lnTo>
                  <a:lnTo>
                    <a:pt x="3668" y="4763"/>
                  </a:lnTo>
                  <a:lnTo>
                    <a:pt x="3668" y="905"/>
                  </a:lnTo>
                  <a:lnTo>
                    <a:pt x="1905"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97"/>
            <p:cNvSpPr/>
            <p:nvPr/>
          </p:nvSpPr>
          <p:spPr>
            <a:xfrm>
              <a:off x="7570772" y="3089515"/>
              <a:ext cx="39087" cy="20632"/>
            </a:xfrm>
            <a:custGeom>
              <a:rect b="b" l="l" r="r" t="t"/>
              <a:pathLst>
                <a:path extrusionOk="0" h="692" w="1311">
                  <a:moveTo>
                    <a:pt x="1310" y="1"/>
                  </a:moveTo>
                  <a:lnTo>
                    <a:pt x="1" y="691"/>
                  </a:lnTo>
                  <a:lnTo>
                    <a:pt x="1" y="69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97"/>
            <p:cNvSpPr/>
            <p:nvPr/>
          </p:nvSpPr>
          <p:spPr>
            <a:xfrm>
              <a:off x="7518238" y="3000069"/>
              <a:ext cx="52564" cy="110077"/>
            </a:xfrm>
            <a:custGeom>
              <a:rect b="b" l="l" r="r" t="t"/>
              <a:pathLst>
                <a:path extrusionOk="0" h="3692" w="1763">
                  <a:moveTo>
                    <a:pt x="1763" y="0"/>
                  </a:moveTo>
                  <a:lnTo>
                    <a:pt x="0" y="2786"/>
                  </a:lnTo>
                  <a:lnTo>
                    <a:pt x="1763" y="3691"/>
                  </a:lnTo>
                  <a:lnTo>
                    <a:pt x="1763"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97"/>
            <p:cNvSpPr/>
            <p:nvPr/>
          </p:nvSpPr>
          <p:spPr>
            <a:xfrm>
              <a:off x="7401063" y="2994374"/>
              <a:ext cx="340845" cy="355037"/>
            </a:xfrm>
            <a:custGeom>
              <a:rect b="b" l="l" r="r" t="t"/>
              <a:pathLst>
                <a:path extrusionOk="0" h="11908" w="11432">
                  <a:moveTo>
                    <a:pt x="5526" y="787"/>
                  </a:moveTo>
                  <a:lnTo>
                    <a:pt x="5526" y="3573"/>
                  </a:lnTo>
                  <a:lnTo>
                    <a:pt x="4168" y="2882"/>
                  </a:lnTo>
                  <a:lnTo>
                    <a:pt x="5526" y="787"/>
                  </a:lnTo>
                  <a:close/>
                  <a:moveTo>
                    <a:pt x="4002" y="3192"/>
                  </a:moveTo>
                  <a:lnTo>
                    <a:pt x="5526" y="3954"/>
                  </a:lnTo>
                  <a:lnTo>
                    <a:pt x="5526" y="7455"/>
                  </a:lnTo>
                  <a:lnTo>
                    <a:pt x="2263" y="5930"/>
                  </a:lnTo>
                  <a:lnTo>
                    <a:pt x="4002" y="3192"/>
                  </a:lnTo>
                  <a:close/>
                  <a:moveTo>
                    <a:pt x="7383" y="3216"/>
                  </a:moveTo>
                  <a:lnTo>
                    <a:pt x="9098" y="5954"/>
                  </a:lnTo>
                  <a:lnTo>
                    <a:pt x="5883" y="7478"/>
                  </a:lnTo>
                  <a:lnTo>
                    <a:pt x="5883" y="4001"/>
                  </a:lnTo>
                  <a:lnTo>
                    <a:pt x="7383" y="3216"/>
                  </a:lnTo>
                  <a:close/>
                  <a:moveTo>
                    <a:pt x="9289" y="6264"/>
                  </a:moveTo>
                  <a:lnTo>
                    <a:pt x="11003" y="8955"/>
                  </a:lnTo>
                  <a:lnTo>
                    <a:pt x="5883" y="11432"/>
                  </a:lnTo>
                  <a:lnTo>
                    <a:pt x="5883" y="7859"/>
                  </a:lnTo>
                  <a:lnTo>
                    <a:pt x="9289" y="6264"/>
                  </a:lnTo>
                  <a:close/>
                  <a:moveTo>
                    <a:pt x="5693" y="1"/>
                  </a:moveTo>
                  <a:cubicBezTo>
                    <a:pt x="5669" y="1"/>
                    <a:pt x="5645" y="24"/>
                    <a:pt x="5597" y="72"/>
                  </a:cubicBezTo>
                  <a:lnTo>
                    <a:pt x="5573" y="96"/>
                  </a:lnTo>
                  <a:lnTo>
                    <a:pt x="72" y="8883"/>
                  </a:lnTo>
                  <a:cubicBezTo>
                    <a:pt x="48" y="8931"/>
                    <a:pt x="1" y="9003"/>
                    <a:pt x="48" y="9074"/>
                  </a:cubicBezTo>
                  <a:cubicBezTo>
                    <a:pt x="72" y="9145"/>
                    <a:pt x="96" y="9193"/>
                    <a:pt x="168" y="9241"/>
                  </a:cubicBezTo>
                  <a:lnTo>
                    <a:pt x="1501" y="9884"/>
                  </a:lnTo>
                  <a:cubicBezTo>
                    <a:pt x="1536" y="9892"/>
                    <a:pt x="1568" y="9898"/>
                    <a:pt x="1597" y="9898"/>
                  </a:cubicBezTo>
                  <a:cubicBezTo>
                    <a:pt x="1649" y="9898"/>
                    <a:pt x="1694" y="9881"/>
                    <a:pt x="1739" y="9836"/>
                  </a:cubicBezTo>
                  <a:cubicBezTo>
                    <a:pt x="1787" y="9741"/>
                    <a:pt x="1763" y="9622"/>
                    <a:pt x="1668" y="9598"/>
                  </a:cubicBezTo>
                  <a:lnTo>
                    <a:pt x="453" y="9003"/>
                  </a:lnTo>
                  <a:lnTo>
                    <a:pt x="2144" y="6288"/>
                  </a:lnTo>
                  <a:lnTo>
                    <a:pt x="5573" y="7883"/>
                  </a:lnTo>
                  <a:lnTo>
                    <a:pt x="5573" y="11455"/>
                  </a:lnTo>
                  <a:lnTo>
                    <a:pt x="2430" y="9955"/>
                  </a:lnTo>
                  <a:cubicBezTo>
                    <a:pt x="2403" y="9942"/>
                    <a:pt x="2377" y="9936"/>
                    <a:pt x="2351" y="9936"/>
                  </a:cubicBezTo>
                  <a:cubicBezTo>
                    <a:pt x="2285" y="9936"/>
                    <a:pt x="2226" y="9975"/>
                    <a:pt x="2192" y="10027"/>
                  </a:cubicBezTo>
                  <a:cubicBezTo>
                    <a:pt x="2144" y="10122"/>
                    <a:pt x="2192" y="10217"/>
                    <a:pt x="2263" y="10265"/>
                  </a:cubicBezTo>
                  <a:lnTo>
                    <a:pt x="5669" y="11908"/>
                  </a:lnTo>
                  <a:lnTo>
                    <a:pt x="5835" y="11908"/>
                  </a:lnTo>
                  <a:lnTo>
                    <a:pt x="11313" y="9264"/>
                  </a:lnTo>
                  <a:cubicBezTo>
                    <a:pt x="11384" y="9241"/>
                    <a:pt x="11432" y="9169"/>
                    <a:pt x="11432" y="9122"/>
                  </a:cubicBezTo>
                  <a:cubicBezTo>
                    <a:pt x="11384" y="9003"/>
                    <a:pt x="11384" y="8931"/>
                    <a:pt x="11360" y="8883"/>
                  </a:cubicBezTo>
                  <a:lnTo>
                    <a:pt x="7098" y="2049"/>
                  </a:lnTo>
                  <a:cubicBezTo>
                    <a:pt x="7051" y="2002"/>
                    <a:pt x="7005" y="1966"/>
                    <a:pt x="6951" y="1966"/>
                  </a:cubicBezTo>
                  <a:cubicBezTo>
                    <a:pt x="6923" y="1966"/>
                    <a:pt x="6893" y="1976"/>
                    <a:pt x="6859" y="2001"/>
                  </a:cubicBezTo>
                  <a:cubicBezTo>
                    <a:pt x="6764" y="2049"/>
                    <a:pt x="6740" y="2144"/>
                    <a:pt x="6788" y="2239"/>
                  </a:cubicBezTo>
                  <a:lnTo>
                    <a:pt x="7217" y="2882"/>
                  </a:lnTo>
                  <a:lnTo>
                    <a:pt x="5883" y="3573"/>
                  </a:lnTo>
                  <a:lnTo>
                    <a:pt x="5883" y="787"/>
                  </a:lnTo>
                  <a:lnTo>
                    <a:pt x="6383" y="1549"/>
                  </a:lnTo>
                  <a:cubicBezTo>
                    <a:pt x="6415" y="1612"/>
                    <a:pt x="6468" y="1644"/>
                    <a:pt x="6528" y="1644"/>
                  </a:cubicBezTo>
                  <a:cubicBezTo>
                    <a:pt x="6558" y="1644"/>
                    <a:pt x="6590" y="1636"/>
                    <a:pt x="6621" y="1620"/>
                  </a:cubicBezTo>
                  <a:cubicBezTo>
                    <a:pt x="6717" y="1549"/>
                    <a:pt x="6740" y="1453"/>
                    <a:pt x="6669" y="1382"/>
                  </a:cubicBezTo>
                  <a:lnTo>
                    <a:pt x="5883" y="96"/>
                  </a:lnTo>
                  <a:cubicBezTo>
                    <a:pt x="5835" y="24"/>
                    <a:pt x="5764" y="1"/>
                    <a:pt x="56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9" name="Google Shape;15219;p97"/>
          <p:cNvGrpSpPr/>
          <p:nvPr/>
        </p:nvGrpSpPr>
        <p:grpSpPr>
          <a:xfrm>
            <a:off x="7000129" y="3573776"/>
            <a:ext cx="345825" cy="351489"/>
            <a:chOff x="6733416" y="3573776"/>
            <a:chExt cx="345825" cy="351489"/>
          </a:xfrm>
        </p:grpSpPr>
        <p:sp>
          <p:nvSpPr>
            <p:cNvPr id="15220" name="Google Shape;15220;p97"/>
            <p:cNvSpPr/>
            <p:nvPr/>
          </p:nvSpPr>
          <p:spPr>
            <a:xfrm>
              <a:off x="6798027" y="3639787"/>
              <a:ext cx="221555" cy="221555"/>
            </a:xfrm>
            <a:custGeom>
              <a:rect b="b" l="l" r="r" t="t"/>
              <a:pathLst>
                <a:path extrusionOk="0" h="7431" w="7431">
                  <a:moveTo>
                    <a:pt x="3716" y="1"/>
                  </a:moveTo>
                  <a:cubicBezTo>
                    <a:pt x="1668" y="1"/>
                    <a:pt x="1" y="1668"/>
                    <a:pt x="1" y="3716"/>
                  </a:cubicBezTo>
                  <a:cubicBezTo>
                    <a:pt x="1" y="5764"/>
                    <a:pt x="1668" y="7431"/>
                    <a:pt x="3716" y="7431"/>
                  </a:cubicBezTo>
                  <a:cubicBezTo>
                    <a:pt x="5764" y="7431"/>
                    <a:pt x="7431" y="5764"/>
                    <a:pt x="7431" y="3716"/>
                  </a:cubicBezTo>
                  <a:cubicBezTo>
                    <a:pt x="7431" y="1668"/>
                    <a:pt x="5764"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97"/>
            <p:cNvSpPr/>
            <p:nvPr/>
          </p:nvSpPr>
          <p:spPr>
            <a:xfrm>
              <a:off x="6834938" y="3658272"/>
              <a:ext cx="195288" cy="202951"/>
            </a:xfrm>
            <a:custGeom>
              <a:rect b="b" l="l" r="r" t="t"/>
              <a:pathLst>
                <a:path extrusionOk="0" h="6807" w="6550">
                  <a:moveTo>
                    <a:pt x="4597" y="0"/>
                  </a:moveTo>
                  <a:cubicBezTo>
                    <a:pt x="4621" y="72"/>
                    <a:pt x="4692" y="95"/>
                    <a:pt x="4740" y="143"/>
                  </a:cubicBezTo>
                  <a:cubicBezTo>
                    <a:pt x="6193" y="1619"/>
                    <a:pt x="6193" y="3953"/>
                    <a:pt x="4740" y="5430"/>
                  </a:cubicBezTo>
                  <a:cubicBezTo>
                    <a:pt x="4018" y="6165"/>
                    <a:pt x="3079" y="6532"/>
                    <a:pt x="2133" y="6532"/>
                  </a:cubicBezTo>
                  <a:cubicBezTo>
                    <a:pt x="1393" y="6532"/>
                    <a:pt x="649" y="6308"/>
                    <a:pt x="1" y="5858"/>
                  </a:cubicBezTo>
                  <a:lnTo>
                    <a:pt x="1" y="5858"/>
                  </a:lnTo>
                  <a:cubicBezTo>
                    <a:pt x="713" y="6490"/>
                    <a:pt x="1597" y="6806"/>
                    <a:pt x="2480" y="6806"/>
                  </a:cubicBezTo>
                  <a:cubicBezTo>
                    <a:pt x="3426" y="6806"/>
                    <a:pt x="4370" y="6443"/>
                    <a:pt x="5097" y="5716"/>
                  </a:cubicBezTo>
                  <a:cubicBezTo>
                    <a:pt x="6550" y="4263"/>
                    <a:pt x="6550" y="1905"/>
                    <a:pt x="5097" y="453"/>
                  </a:cubicBezTo>
                  <a:cubicBezTo>
                    <a:pt x="4954" y="262"/>
                    <a:pt x="4764" y="119"/>
                    <a:pt x="459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97"/>
            <p:cNvSpPr/>
            <p:nvPr/>
          </p:nvSpPr>
          <p:spPr>
            <a:xfrm>
              <a:off x="6739081" y="3595958"/>
              <a:ext cx="339444" cy="309241"/>
            </a:xfrm>
            <a:custGeom>
              <a:rect b="b" l="l" r="r" t="t"/>
              <a:pathLst>
                <a:path extrusionOk="0" h="10372" w="11385">
                  <a:moveTo>
                    <a:pt x="5681" y="1453"/>
                  </a:moveTo>
                  <a:cubicBezTo>
                    <a:pt x="6633" y="1453"/>
                    <a:pt x="7586" y="1816"/>
                    <a:pt x="8312" y="2543"/>
                  </a:cubicBezTo>
                  <a:cubicBezTo>
                    <a:pt x="9765" y="3995"/>
                    <a:pt x="9765" y="6353"/>
                    <a:pt x="8312" y="7806"/>
                  </a:cubicBezTo>
                  <a:cubicBezTo>
                    <a:pt x="7586" y="8532"/>
                    <a:pt x="6633" y="8895"/>
                    <a:pt x="5681" y="8895"/>
                  </a:cubicBezTo>
                  <a:cubicBezTo>
                    <a:pt x="4728" y="8895"/>
                    <a:pt x="3776" y="8532"/>
                    <a:pt x="3049" y="7806"/>
                  </a:cubicBezTo>
                  <a:cubicBezTo>
                    <a:pt x="1596" y="6353"/>
                    <a:pt x="1596" y="3995"/>
                    <a:pt x="3049" y="2543"/>
                  </a:cubicBezTo>
                  <a:cubicBezTo>
                    <a:pt x="3776" y="1816"/>
                    <a:pt x="4728" y="1453"/>
                    <a:pt x="5681" y="1453"/>
                  </a:cubicBezTo>
                  <a:close/>
                  <a:moveTo>
                    <a:pt x="5693" y="0"/>
                  </a:moveTo>
                  <a:cubicBezTo>
                    <a:pt x="4365" y="0"/>
                    <a:pt x="3037" y="506"/>
                    <a:pt x="2025" y="1519"/>
                  </a:cubicBezTo>
                  <a:cubicBezTo>
                    <a:pt x="1" y="3543"/>
                    <a:pt x="1" y="6829"/>
                    <a:pt x="2025" y="8853"/>
                  </a:cubicBezTo>
                  <a:cubicBezTo>
                    <a:pt x="3037" y="9865"/>
                    <a:pt x="4365" y="10372"/>
                    <a:pt x="5693" y="10372"/>
                  </a:cubicBezTo>
                  <a:cubicBezTo>
                    <a:pt x="7020" y="10372"/>
                    <a:pt x="8348" y="9865"/>
                    <a:pt x="9360" y="8853"/>
                  </a:cubicBezTo>
                  <a:cubicBezTo>
                    <a:pt x="11384" y="6829"/>
                    <a:pt x="11384" y="3543"/>
                    <a:pt x="9360" y="1519"/>
                  </a:cubicBezTo>
                  <a:cubicBezTo>
                    <a:pt x="8348" y="506"/>
                    <a:pt x="7020" y="0"/>
                    <a:pt x="569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97"/>
            <p:cNvSpPr/>
            <p:nvPr/>
          </p:nvSpPr>
          <p:spPr>
            <a:xfrm>
              <a:off x="6873280" y="3597896"/>
              <a:ext cx="205246" cy="306796"/>
            </a:xfrm>
            <a:custGeom>
              <a:rect b="b" l="l" r="r" t="t"/>
              <a:pathLst>
                <a:path extrusionOk="0" h="10290" w="6884">
                  <a:moveTo>
                    <a:pt x="1906" y="1"/>
                  </a:moveTo>
                  <a:lnTo>
                    <a:pt x="1906" y="1"/>
                  </a:lnTo>
                  <a:cubicBezTo>
                    <a:pt x="2811" y="215"/>
                    <a:pt x="3668" y="692"/>
                    <a:pt x="4383" y="1382"/>
                  </a:cubicBezTo>
                  <a:cubicBezTo>
                    <a:pt x="6407" y="3406"/>
                    <a:pt x="6407" y="6669"/>
                    <a:pt x="4383" y="8693"/>
                  </a:cubicBezTo>
                  <a:cubicBezTo>
                    <a:pt x="3385" y="9691"/>
                    <a:pt x="2070" y="10204"/>
                    <a:pt x="759" y="10204"/>
                  </a:cubicBezTo>
                  <a:cubicBezTo>
                    <a:pt x="505" y="10204"/>
                    <a:pt x="252" y="10184"/>
                    <a:pt x="1" y="10146"/>
                  </a:cubicBezTo>
                  <a:lnTo>
                    <a:pt x="1" y="10146"/>
                  </a:lnTo>
                  <a:cubicBezTo>
                    <a:pt x="400" y="10241"/>
                    <a:pt x="809" y="10289"/>
                    <a:pt x="1217" y="10289"/>
                  </a:cubicBezTo>
                  <a:cubicBezTo>
                    <a:pt x="2538" y="10289"/>
                    <a:pt x="3858" y="9789"/>
                    <a:pt x="4859" y="8788"/>
                  </a:cubicBezTo>
                  <a:cubicBezTo>
                    <a:pt x="6883" y="6764"/>
                    <a:pt x="6883" y="3478"/>
                    <a:pt x="4859" y="1454"/>
                  </a:cubicBezTo>
                  <a:cubicBezTo>
                    <a:pt x="4025" y="620"/>
                    <a:pt x="2978" y="144"/>
                    <a:pt x="190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97"/>
            <p:cNvSpPr/>
            <p:nvPr/>
          </p:nvSpPr>
          <p:spPr>
            <a:xfrm>
              <a:off x="6800859" y="3640502"/>
              <a:ext cx="278383" cy="263445"/>
            </a:xfrm>
            <a:custGeom>
              <a:rect b="b" l="l" r="r" t="t"/>
              <a:pathLst>
                <a:path extrusionOk="0" h="8836" w="9337">
                  <a:moveTo>
                    <a:pt x="7312" y="1"/>
                  </a:moveTo>
                  <a:lnTo>
                    <a:pt x="6264" y="1049"/>
                  </a:lnTo>
                  <a:cubicBezTo>
                    <a:pt x="7740" y="2501"/>
                    <a:pt x="7740" y="4859"/>
                    <a:pt x="6264" y="6312"/>
                  </a:cubicBezTo>
                  <a:cubicBezTo>
                    <a:pt x="5538" y="7038"/>
                    <a:pt x="4585" y="7401"/>
                    <a:pt x="3632" y="7401"/>
                  </a:cubicBezTo>
                  <a:cubicBezTo>
                    <a:pt x="2680" y="7401"/>
                    <a:pt x="1727" y="7038"/>
                    <a:pt x="1001" y="6312"/>
                  </a:cubicBezTo>
                  <a:lnTo>
                    <a:pt x="1" y="7336"/>
                  </a:lnTo>
                  <a:cubicBezTo>
                    <a:pt x="1013" y="8336"/>
                    <a:pt x="2335" y="8836"/>
                    <a:pt x="3656" y="8836"/>
                  </a:cubicBezTo>
                  <a:cubicBezTo>
                    <a:pt x="4978" y="8836"/>
                    <a:pt x="6300" y="8336"/>
                    <a:pt x="7312" y="7336"/>
                  </a:cubicBezTo>
                  <a:cubicBezTo>
                    <a:pt x="9336" y="5288"/>
                    <a:pt x="9336" y="2025"/>
                    <a:pt x="731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97"/>
            <p:cNvSpPr/>
            <p:nvPr/>
          </p:nvSpPr>
          <p:spPr>
            <a:xfrm>
              <a:off x="6873280" y="3641218"/>
              <a:ext cx="205246" cy="262819"/>
            </a:xfrm>
            <a:custGeom>
              <a:rect b="b" l="l" r="r" t="t"/>
              <a:pathLst>
                <a:path extrusionOk="0" h="8815" w="6884">
                  <a:moveTo>
                    <a:pt x="1" y="8693"/>
                  </a:moveTo>
                  <a:cubicBezTo>
                    <a:pt x="51" y="8700"/>
                    <a:pt x="100" y="8707"/>
                    <a:pt x="150" y="8713"/>
                  </a:cubicBezTo>
                  <a:lnTo>
                    <a:pt x="150" y="8713"/>
                  </a:lnTo>
                  <a:cubicBezTo>
                    <a:pt x="132" y="8693"/>
                    <a:pt x="114" y="8693"/>
                    <a:pt x="96" y="8693"/>
                  </a:cubicBezTo>
                  <a:close/>
                  <a:moveTo>
                    <a:pt x="4859" y="1"/>
                  </a:moveTo>
                  <a:lnTo>
                    <a:pt x="4645" y="215"/>
                  </a:lnTo>
                  <a:cubicBezTo>
                    <a:pt x="6407" y="2239"/>
                    <a:pt x="6312" y="5311"/>
                    <a:pt x="4383" y="7240"/>
                  </a:cubicBezTo>
                  <a:cubicBezTo>
                    <a:pt x="3385" y="8238"/>
                    <a:pt x="2070" y="8751"/>
                    <a:pt x="759" y="8751"/>
                  </a:cubicBezTo>
                  <a:cubicBezTo>
                    <a:pt x="556" y="8751"/>
                    <a:pt x="352" y="8738"/>
                    <a:pt x="150" y="8713"/>
                  </a:cubicBezTo>
                  <a:lnTo>
                    <a:pt x="150" y="8713"/>
                  </a:lnTo>
                  <a:cubicBezTo>
                    <a:pt x="156" y="8720"/>
                    <a:pt x="162" y="8729"/>
                    <a:pt x="168" y="8740"/>
                  </a:cubicBezTo>
                  <a:lnTo>
                    <a:pt x="239" y="8740"/>
                  </a:lnTo>
                  <a:cubicBezTo>
                    <a:pt x="334" y="8764"/>
                    <a:pt x="406" y="8764"/>
                    <a:pt x="501" y="8764"/>
                  </a:cubicBezTo>
                  <a:cubicBezTo>
                    <a:pt x="572" y="8764"/>
                    <a:pt x="620" y="8764"/>
                    <a:pt x="691" y="8788"/>
                  </a:cubicBezTo>
                  <a:cubicBezTo>
                    <a:pt x="763" y="8788"/>
                    <a:pt x="906" y="8812"/>
                    <a:pt x="977" y="8812"/>
                  </a:cubicBezTo>
                  <a:lnTo>
                    <a:pt x="1144" y="8812"/>
                  </a:lnTo>
                  <a:cubicBezTo>
                    <a:pt x="1200" y="8814"/>
                    <a:pt x="1255" y="8815"/>
                    <a:pt x="1311" y="8815"/>
                  </a:cubicBezTo>
                  <a:cubicBezTo>
                    <a:pt x="2590" y="8815"/>
                    <a:pt x="3878" y="8293"/>
                    <a:pt x="4859" y="7312"/>
                  </a:cubicBezTo>
                  <a:cubicBezTo>
                    <a:pt x="6883" y="5311"/>
                    <a:pt x="6883" y="2025"/>
                    <a:pt x="4859"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97"/>
            <p:cNvSpPr/>
            <p:nvPr/>
          </p:nvSpPr>
          <p:spPr>
            <a:xfrm>
              <a:off x="6737680" y="3704427"/>
              <a:ext cx="171138" cy="217292"/>
            </a:xfrm>
            <a:custGeom>
              <a:rect b="b" l="l" r="r" t="t"/>
              <a:pathLst>
                <a:path extrusionOk="0" h="7288" w="5740">
                  <a:moveTo>
                    <a:pt x="215" y="0"/>
                  </a:moveTo>
                  <a:lnTo>
                    <a:pt x="215" y="0"/>
                  </a:lnTo>
                  <a:cubicBezTo>
                    <a:pt x="96" y="476"/>
                    <a:pt x="0" y="976"/>
                    <a:pt x="0" y="1524"/>
                  </a:cubicBezTo>
                  <a:lnTo>
                    <a:pt x="0" y="1548"/>
                  </a:lnTo>
                  <a:cubicBezTo>
                    <a:pt x="0" y="4715"/>
                    <a:pt x="2525" y="7263"/>
                    <a:pt x="5692" y="7287"/>
                  </a:cubicBezTo>
                  <a:cubicBezTo>
                    <a:pt x="5716" y="7287"/>
                    <a:pt x="5740" y="7263"/>
                    <a:pt x="5740" y="7240"/>
                  </a:cubicBezTo>
                  <a:lnTo>
                    <a:pt x="5740" y="6882"/>
                  </a:lnTo>
                  <a:cubicBezTo>
                    <a:pt x="5740" y="6882"/>
                    <a:pt x="96" y="4263"/>
                    <a:pt x="96" y="1143"/>
                  </a:cubicBezTo>
                  <a:lnTo>
                    <a:pt x="96" y="1096"/>
                  </a:lnTo>
                  <a:cubicBezTo>
                    <a:pt x="96" y="738"/>
                    <a:pt x="143" y="357"/>
                    <a:pt x="21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97"/>
            <p:cNvSpPr/>
            <p:nvPr/>
          </p:nvSpPr>
          <p:spPr>
            <a:xfrm>
              <a:off x="6737680" y="3579441"/>
              <a:ext cx="171138" cy="342992"/>
            </a:xfrm>
            <a:custGeom>
              <a:rect b="b" l="l" r="r" t="t"/>
              <a:pathLst>
                <a:path extrusionOk="0" h="11504" w="5740">
                  <a:moveTo>
                    <a:pt x="5692" y="1"/>
                  </a:moveTo>
                  <a:cubicBezTo>
                    <a:pt x="2525" y="25"/>
                    <a:pt x="0" y="2596"/>
                    <a:pt x="0" y="5740"/>
                  </a:cubicBezTo>
                  <a:lnTo>
                    <a:pt x="0" y="5764"/>
                  </a:lnTo>
                  <a:cubicBezTo>
                    <a:pt x="0" y="8931"/>
                    <a:pt x="2548" y="11479"/>
                    <a:pt x="5692" y="11503"/>
                  </a:cubicBezTo>
                  <a:cubicBezTo>
                    <a:pt x="5716" y="11503"/>
                    <a:pt x="5740" y="11479"/>
                    <a:pt x="5740" y="11455"/>
                  </a:cubicBezTo>
                  <a:lnTo>
                    <a:pt x="5740" y="8883"/>
                  </a:lnTo>
                  <a:cubicBezTo>
                    <a:pt x="5740" y="8860"/>
                    <a:pt x="5716" y="8836"/>
                    <a:pt x="5692" y="8836"/>
                  </a:cubicBezTo>
                  <a:cubicBezTo>
                    <a:pt x="4025" y="8812"/>
                    <a:pt x="2667" y="7431"/>
                    <a:pt x="2667" y="5764"/>
                  </a:cubicBezTo>
                  <a:cubicBezTo>
                    <a:pt x="2667" y="4097"/>
                    <a:pt x="4025" y="2739"/>
                    <a:pt x="5692" y="2692"/>
                  </a:cubicBezTo>
                  <a:cubicBezTo>
                    <a:pt x="5716" y="2644"/>
                    <a:pt x="5740" y="2620"/>
                    <a:pt x="5740" y="2596"/>
                  </a:cubicBezTo>
                  <a:lnTo>
                    <a:pt x="5740" y="48"/>
                  </a:lnTo>
                  <a:cubicBezTo>
                    <a:pt x="5740" y="25"/>
                    <a:pt x="5716" y="1"/>
                    <a:pt x="56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97"/>
            <p:cNvSpPr/>
            <p:nvPr/>
          </p:nvSpPr>
          <p:spPr>
            <a:xfrm>
              <a:off x="6851277" y="3725715"/>
              <a:ext cx="102265" cy="10674"/>
            </a:xfrm>
            <a:custGeom>
              <a:rect b="b" l="l" r="r" t="t"/>
              <a:pathLst>
                <a:path extrusionOk="0" h="358" w="3430">
                  <a:moveTo>
                    <a:pt x="215" y="0"/>
                  </a:moveTo>
                  <a:cubicBezTo>
                    <a:pt x="120" y="0"/>
                    <a:pt x="48" y="72"/>
                    <a:pt x="24" y="143"/>
                  </a:cubicBezTo>
                  <a:cubicBezTo>
                    <a:pt x="1" y="262"/>
                    <a:pt x="96" y="358"/>
                    <a:pt x="215" y="358"/>
                  </a:cubicBezTo>
                  <a:lnTo>
                    <a:pt x="3239" y="358"/>
                  </a:lnTo>
                  <a:cubicBezTo>
                    <a:pt x="3335" y="358"/>
                    <a:pt x="3382" y="310"/>
                    <a:pt x="3430" y="215"/>
                  </a:cubicBezTo>
                  <a:cubicBezTo>
                    <a:pt x="3430" y="120"/>
                    <a:pt x="3335" y="0"/>
                    <a:pt x="3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97"/>
            <p:cNvSpPr/>
            <p:nvPr/>
          </p:nvSpPr>
          <p:spPr>
            <a:xfrm>
              <a:off x="6851277" y="3751266"/>
              <a:ext cx="102265" cy="10674"/>
            </a:xfrm>
            <a:custGeom>
              <a:rect b="b" l="l" r="r" t="t"/>
              <a:pathLst>
                <a:path extrusionOk="0" h="358" w="3430">
                  <a:moveTo>
                    <a:pt x="215" y="1"/>
                  </a:moveTo>
                  <a:cubicBezTo>
                    <a:pt x="120" y="1"/>
                    <a:pt x="48" y="72"/>
                    <a:pt x="24" y="167"/>
                  </a:cubicBezTo>
                  <a:cubicBezTo>
                    <a:pt x="1" y="287"/>
                    <a:pt x="96" y="358"/>
                    <a:pt x="215" y="358"/>
                  </a:cubicBezTo>
                  <a:lnTo>
                    <a:pt x="3239" y="358"/>
                  </a:lnTo>
                  <a:cubicBezTo>
                    <a:pt x="3335" y="358"/>
                    <a:pt x="3382" y="310"/>
                    <a:pt x="3430" y="215"/>
                  </a:cubicBezTo>
                  <a:cubicBezTo>
                    <a:pt x="3430" y="96"/>
                    <a:pt x="3335"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97"/>
            <p:cNvSpPr/>
            <p:nvPr/>
          </p:nvSpPr>
          <p:spPr>
            <a:xfrm>
              <a:off x="6873280" y="3777534"/>
              <a:ext cx="57543" cy="10704"/>
            </a:xfrm>
            <a:custGeom>
              <a:rect b="b" l="l" r="r" t="t"/>
              <a:pathLst>
                <a:path extrusionOk="0" h="359" w="1930">
                  <a:moveTo>
                    <a:pt x="215" y="1"/>
                  </a:moveTo>
                  <a:cubicBezTo>
                    <a:pt x="120" y="1"/>
                    <a:pt x="72" y="49"/>
                    <a:pt x="25" y="144"/>
                  </a:cubicBezTo>
                  <a:cubicBezTo>
                    <a:pt x="1" y="263"/>
                    <a:pt x="96" y="358"/>
                    <a:pt x="215" y="358"/>
                  </a:cubicBezTo>
                  <a:lnTo>
                    <a:pt x="1739" y="358"/>
                  </a:lnTo>
                  <a:cubicBezTo>
                    <a:pt x="1811" y="358"/>
                    <a:pt x="1882" y="287"/>
                    <a:pt x="1906" y="191"/>
                  </a:cubicBezTo>
                  <a:cubicBezTo>
                    <a:pt x="1930" y="72"/>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97"/>
            <p:cNvSpPr/>
            <p:nvPr/>
          </p:nvSpPr>
          <p:spPr>
            <a:xfrm>
              <a:off x="6733416" y="3573776"/>
              <a:ext cx="335150" cy="351489"/>
            </a:xfrm>
            <a:custGeom>
              <a:rect b="b" l="l" r="r" t="t"/>
              <a:pathLst>
                <a:path extrusionOk="0" h="11789" w="11241">
                  <a:moveTo>
                    <a:pt x="6073" y="929"/>
                  </a:moveTo>
                  <a:cubicBezTo>
                    <a:pt x="7288" y="953"/>
                    <a:pt x="8407" y="1429"/>
                    <a:pt x="9312" y="2263"/>
                  </a:cubicBezTo>
                  <a:lnTo>
                    <a:pt x="8502" y="3048"/>
                  </a:lnTo>
                  <a:cubicBezTo>
                    <a:pt x="7812" y="2429"/>
                    <a:pt x="6930" y="2072"/>
                    <a:pt x="6073" y="2024"/>
                  </a:cubicBezTo>
                  <a:lnTo>
                    <a:pt x="6073" y="929"/>
                  </a:lnTo>
                  <a:close/>
                  <a:moveTo>
                    <a:pt x="6049" y="2429"/>
                  </a:moveTo>
                  <a:cubicBezTo>
                    <a:pt x="6883" y="2453"/>
                    <a:pt x="7716" y="2810"/>
                    <a:pt x="8383" y="3453"/>
                  </a:cubicBezTo>
                  <a:cubicBezTo>
                    <a:pt x="9026" y="4120"/>
                    <a:pt x="9431" y="5001"/>
                    <a:pt x="9431" y="5954"/>
                  </a:cubicBezTo>
                  <a:cubicBezTo>
                    <a:pt x="9431" y="6859"/>
                    <a:pt x="9074" y="7716"/>
                    <a:pt x="8407" y="8383"/>
                  </a:cubicBezTo>
                  <a:cubicBezTo>
                    <a:pt x="7788" y="9026"/>
                    <a:pt x="6954" y="9407"/>
                    <a:pt x="6049" y="9455"/>
                  </a:cubicBezTo>
                  <a:lnTo>
                    <a:pt x="6049" y="9050"/>
                  </a:lnTo>
                  <a:cubicBezTo>
                    <a:pt x="6049" y="8931"/>
                    <a:pt x="5930" y="8812"/>
                    <a:pt x="5835" y="8812"/>
                  </a:cubicBezTo>
                  <a:cubicBezTo>
                    <a:pt x="5049" y="8788"/>
                    <a:pt x="4335" y="8502"/>
                    <a:pt x="3811" y="7954"/>
                  </a:cubicBezTo>
                  <a:cubicBezTo>
                    <a:pt x="3263" y="7430"/>
                    <a:pt x="2977" y="6668"/>
                    <a:pt x="2977" y="5930"/>
                  </a:cubicBezTo>
                  <a:cubicBezTo>
                    <a:pt x="2977" y="5168"/>
                    <a:pt x="3263" y="4453"/>
                    <a:pt x="3811" y="3906"/>
                  </a:cubicBezTo>
                  <a:cubicBezTo>
                    <a:pt x="4335" y="3382"/>
                    <a:pt x="5049" y="3048"/>
                    <a:pt x="5835" y="3048"/>
                  </a:cubicBezTo>
                  <a:cubicBezTo>
                    <a:pt x="5954" y="3048"/>
                    <a:pt x="6049" y="2929"/>
                    <a:pt x="6049" y="2810"/>
                  </a:cubicBezTo>
                  <a:lnTo>
                    <a:pt x="6049" y="2429"/>
                  </a:lnTo>
                  <a:close/>
                  <a:moveTo>
                    <a:pt x="5835" y="0"/>
                  </a:moveTo>
                  <a:cubicBezTo>
                    <a:pt x="4692" y="0"/>
                    <a:pt x="3596" y="357"/>
                    <a:pt x="2644" y="953"/>
                  </a:cubicBezTo>
                  <a:cubicBezTo>
                    <a:pt x="2572" y="1024"/>
                    <a:pt x="2549" y="1072"/>
                    <a:pt x="2572" y="1167"/>
                  </a:cubicBezTo>
                  <a:cubicBezTo>
                    <a:pt x="2605" y="1248"/>
                    <a:pt x="2682" y="1285"/>
                    <a:pt x="2758" y="1285"/>
                  </a:cubicBezTo>
                  <a:cubicBezTo>
                    <a:pt x="2793" y="1285"/>
                    <a:pt x="2828" y="1277"/>
                    <a:pt x="2858" y="1262"/>
                  </a:cubicBezTo>
                  <a:cubicBezTo>
                    <a:pt x="3715" y="691"/>
                    <a:pt x="4692" y="405"/>
                    <a:pt x="5740" y="334"/>
                  </a:cubicBezTo>
                  <a:lnTo>
                    <a:pt x="5740" y="2644"/>
                  </a:lnTo>
                  <a:cubicBezTo>
                    <a:pt x="4930" y="2691"/>
                    <a:pt x="4168" y="3048"/>
                    <a:pt x="3596" y="3644"/>
                  </a:cubicBezTo>
                  <a:cubicBezTo>
                    <a:pt x="3001" y="4263"/>
                    <a:pt x="2668" y="5073"/>
                    <a:pt x="2668" y="5906"/>
                  </a:cubicBezTo>
                  <a:cubicBezTo>
                    <a:pt x="2668" y="6763"/>
                    <a:pt x="3001" y="7573"/>
                    <a:pt x="3596" y="8169"/>
                  </a:cubicBezTo>
                  <a:cubicBezTo>
                    <a:pt x="4168" y="8764"/>
                    <a:pt x="4930" y="9097"/>
                    <a:pt x="5740" y="9145"/>
                  </a:cubicBezTo>
                  <a:lnTo>
                    <a:pt x="5740" y="11503"/>
                  </a:lnTo>
                  <a:cubicBezTo>
                    <a:pt x="4311" y="11455"/>
                    <a:pt x="2930" y="10860"/>
                    <a:pt x="1929" y="9836"/>
                  </a:cubicBezTo>
                  <a:cubicBezTo>
                    <a:pt x="882" y="8788"/>
                    <a:pt x="310" y="7383"/>
                    <a:pt x="310" y="5906"/>
                  </a:cubicBezTo>
                  <a:cubicBezTo>
                    <a:pt x="310" y="4287"/>
                    <a:pt x="1024" y="2763"/>
                    <a:pt x="2215" y="1691"/>
                  </a:cubicBezTo>
                  <a:cubicBezTo>
                    <a:pt x="2287" y="1643"/>
                    <a:pt x="2310" y="1524"/>
                    <a:pt x="2263" y="1453"/>
                  </a:cubicBezTo>
                  <a:cubicBezTo>
                    <a:pt x="2223" y="1414"/>
                    <a:pt x="2170" y="1396"/>
                    <a:pt x="2121" y="1396"/>
                  </a:cubicBezTo>
                  <a:cubicBezTo>
                    <a:pt x="2082" y="1396"/>
                    <a:pt x="2046" y="1408"/>
                    <a:pt x="2025" y="1429"/>
                  </a:cubicBezTo>
                  <a:cubicBezTo>
                    <a:pt x="739" y="2572"/>
                    <a:pt x="0" y="4168"/>
                    <a:pt x="0" y="5906"/>
                  </a:cubicBezTo>
                  <a:lnTo>
                    <a:pt x="24" y="5906"/>
                  </a:lnTo>
                  <a:cubicBezTo>
                    <a:pt x="24" y="7478"/>
                    <a:pt x="643" y="8931"/>
                    <a:pt x="1739" y="10026"/>
                  </a:cubicBezTo>
                  <a:cubicBezTo>
                    <a:pt x="2858" y="11145"/>
                    <a:pt x="4311" y="11764"/>
                    <a:pt x="5883" y="11788"/>
                  </a:cubicBezTo>
                  <a:cubicBezTo>
                    <a:pt x="5954" y="11788"/>
                    <a:pt x="6025" y="11764"/>
                    <a:pt x="6073" y="11693"/>
                  </a:cubicBezTo>
                  <a:cubicBezTo>
                    <a:pt x="6097" y="11669"/>
                    <a:pt x="6121" y="11622"/>
                    <a:pt x="6121" y="11550"/>
                  </a:cubicBezTo>
                  <a:lnTo>
                    <a:pt x="6121" y="11217"/>
                  </a:lnTo>
                  <a:cubicBezTo>
                    <a:pt x="7169" y="11193"/>
                    <a:pt x="8169" y="10836"/>
                    <a:pt x="9050" y="10240"/>
                  </a:cubicBezTo>
                  <a:cubicBezTo>
                    <a:pt x="9121" y="10193"/>
                    <a:pt x="9121" y="10097"/>
                    <a:pt x="9074" y="10002"/>
                  </a:cubicBezTo>
                  <a:cubicBezTo>
                    <a:pt x="9035" y="9951"/>
                    <a:pt x="8997" y="9927"/>
                    <a:pt x="8955" y="9927"/>
                  </a:cubicBezTo>
                  <a:cubicBezTo>
                    <a:pt x="8919" y="9927"/>
                    <a:pt x="8880" y="9945"/>
                    <a:pt x="8836" y="9978"/>
                  </a:cubicBezTo>
                  <a:cubicBezTo>
                    <a:pt x="8026" y="10550"/>
                    <a:pt x="7097" y="10860"/>
                    <a:pt x="6121" y="10907"/>
                  </a:cubicBezTo>
                  <a:lnTo>
                    <a:pt x="6121" y="9788"/>
                  </a:lnTo>
                  <a:cubicBezTo>
                    <a:pt x="7097" y="9764"/>
                    <a:pt x="8002" y="9359"/>
                    <a:pt x="8693" y="8669"/>
                  </a:cubicBezTo>
                  <a:cubicBezTo>
                    <a:pt x="9431" y="7930"/>
                    <a:pt x="9812" y="6978"/>
                    <a:pt x="9812" y="5930"/>
                  </a:cubicBezTo>
                  <a:cubicBezTo>
                    <a:pt x="9812" y="4954"/>
                    <a:pt x="9455" y="4025"/>
                    <a:pt x="8812" y="3310"/>
                  </a:cubicBezTo>
                  <a:lnTo>
                    <a:pt x="9574" y="2525"/>
                  </a:lnTo>
                  <a:cubicBezTo>
                    <a:pt x="10431" y="3453"/>
                    <a:pt x="10907" y="4644"/>
                    <a:pt x="10907" y="5930"/>
                  </a:cubicBezTo>
                  <a:cubicBezTo>
                    <a:pt x="10907" y="7264"/>
                    <a:pt x="10407" y="8526"/>
                    <a:pt x="9455" y="9431"/>
                  </a:cubicBezTo>
                  <a:lnTo>
                    <a:pt x="9383" y="9502"/>
                  </a:lnTo>
                  <a:cubicBezTo>
                    <a:pt x="9336" y="9550"/>
                    <a:pt x="9336" y="9669"/>
                    <a:pt x="9383" y="9740"/>
                  </a:cubicBezTo>
                  <a:cubicBezTo>
                    <a:pt x="9419" y="9764"/>
                    <a:pt x="9467" y="9776"/>
                    <a:pt x="9511" y="9776"/>
                  </a:cubicBezTo>
                  <a:cubicBezTo>
                    <a:pt x="9556" y="9776"/>
                    <a:pt x="9598" y="9764"/>
                    <a:pt x="9621" y="9740"/>
                  </a:cubicBezTo>
                  <a:lnTo>
                    <a:pt x="9693" y="9669"/>
                  </a:lnTo>
                  <a:cubicBezTo>
                    <a:pt x="10693" y="8669"/>
                    <a:pt x="11241" y="7335"/>
                    <a:pt x="11241" y="5906"/>
                  </a:cubicBezTo>
                  <a:cubicBezTo>
                    <a:pt x="11217" y="4501"/>
                    <a:pt x="10669" y="3168"/>
                    <a:pt x="9669" y="2143"/>
                  </a:cubicBezTo>
                  <a:cubicBezTo>
                    <a:pt x="8716" y="1191"/>
                    <a:pt x="7431" y="643"/>
                    <a:pt x="6073" y="596"/>
                  </a:cubicBezTo>
                  <a:lnTo>
                    <a:pt x="6073" y="238"/>
                  </a:lnTo>
                  <a:cubicBezTo>
                    <a:pt x="6073" y="191"/>
                    <a:pt x="6025" y="119"/>
                    <a:pt x="6002" y="95"/>
                  </a:cubicBezTo>
                  <a:cubicBezTo>
                    <a:pt x="5954" y="24"/>
                    <a:pt x="5883" y="0"/>
                    <a:pt x="5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2" name="Google Shape;15232;p97"/>
          <p:cNvGrpSpPr/>
          <p:nvPr/>
        </p:nvGrpSpPr>
        <p:grpSpPr>
          <a:xfrm>
            <a:off x="6271189" y="3573060"/>
            <a:ext cx="355037" cy="354321"/>
            <a:chOff x="6156877" y="3573060"/>
            <a:chExt cx="355037" cy="354321"/>
          </a:xfrm>
        </p:grpSpPr>
        <p:sp>
          <p:nvSpPr>
            <p:cNvPr id="15233" name="Google Shape;15233;p97"/>
            <p:cNvSpPr/>
            <p:nvPr/>
          </p:nvSpPr>
          <p:spPr>
            <a:xfrm>
              <a:off x="6206579" y="3648314"/>
              <a:ext cx="278353" cy="248538"/>
            </a:xfrm>
            <a:custGeom>
              <a:rect b="b" l="l" r="r" t="t"/>
              <a:pathLst>
                <a:path extrusionOk="0" h="8336" w="9336">
                  <a:moveTo>
                    <a:pt x="167" y="1"/>
                  </a:moveTo>
                  <a:cubicBezTo>
                    <a:pt x="95" y="1"/>
                    <a:pt x="0" y="48"/>
                    <a:pt x="0" y="96"/>
                  </a:cubicBezTo>
                  <a:lnTo>
                    <a:pt x="0" y="8336"/>
                  </a:lnTo>
                  <a:lnTo>
                    <a:pt x="9335" y="8336"/>
                  </a:lnTo>
                  <a:lnTo>
                    <a:pt x="9335" y="4930"/>
                  </a:lnTo>
                  <a:cubicBezTo>
                    <a:pt x="9335" y="4877"/>
                    <a:pt x="9295" y="4850"/>
                    <a:pt x="9255" y="4850"/>
                  </a:cubicBezTo>
                  <a:cubicBezTo>
                    <a:pt x="9242" y="4850"/>
                    <a:pt x="9228" y="4853"/>
                    <a:pt x="9216" y="4859"/>
                  </a:cubicBezTo>
                  <a:lnTo>
                    <a:pt x="7097" y="6073"/>
                  </a:lnTo>
                  <a:cubicBezTo>
                    <a:pt x="7089" y="6088"/>
                    <a:pt x="7080" y="6094"/>
                    <a:pt x="7069" y="6094"/>
                  </a:cubicBezTo>
                  <a:cubicBezTo>
                    <a:pt x="7046" y="6094"/>
                    <a:pt x="7018" y="6066"/>
                    <a:pt x="7002" y="6050"/>
                  </a:cubicBezTo>
                  <a:lnTo>
                    <a:pt x="4477" y="2430"/>
                  </a:lnTo>
                  <a:cubicBezTo>
                    <a:pt x="4453" y="2382"/>
                    <a:pt x="4406" y="2382"/>
                    <a:pt x="4382" y="2382"/>
                  </a:cubicBezTo>
                  <a:lnTo>
                    <a:pt x="2596" y="3549"/>
                  </a:lnTo>
                  <a:cubicBezTo>
                    <a:pt x="2589" y="3556"/>
                    <a:pt x="2578" y="3559"/>
                    <a:pt x="2566" y="3559"/>
                  </a:cubicBezTo>
                  <a:cubicBezTo>
                    <a:pt x="2536" y="3559"/>
                    <a:pt x="2501" y="3542"/>
                    <a:pt x="2501" y="3525"/>
                  </a:cubicBezTo>
                  <a:lnTo>
                    <a:pt x="167"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97"/>
            <p:cNvSpPr/>
            <p:nvPr/>
          </p:nvSpPr>
          <p:spPr>
            <a:xfrm>
              <a:off x="6206579" y="3649388"/>
              <a:ext cx="71019" cy="107155"/>
            </a:xfrm>
            <a:custGeom>
              <a:rect b="b" l="l" r="r" t="t"/>
              <a:pathLst>
                <a:path extrusionOk="0" h="3594" w="2382">
                  <a:moveTo>
                    <a:pt x="75" y="1"/>
                  </a:moveTo>
                  <a:cubicBezTo>
                    <a:pt x="40" y="1"/>
                    <a:pt x="0" y="37"/>
                    <a:pt x="0" y="84"/>
                  </a:cubicBezTo>
                  <a:lnTo>
                    <a:pt x="0" y="536"/>
                  </a:lnTo>
                  <a:lnTo>
                    <a:pt x="2024" y="3537"/>
                  </a:lnTo>
                  <a:cubicBezTo>
                    <a:pt x="2024" y="3572"/>
                    <a:pt x="2063" y="3594"/>
                    <a:pt x="2092" y="3594"/>
                  </a:cubicBezTo>
                  <a:cubicBezTo>
                    <a:pt x="2103" y="3594"/>
                    <a:pt x="2113" y="3591"/>
                    <a:pt x="2120" y="3584"/>
                  </a:cubicBezTo>
                  <a:lnTo>
                    <a:pt x="2381" y="3394"/>
                  </a:lnTo>
                  <a:lnTo>
                    <a:pt x="119" y="36"/>
                  </a:lnTo>
                  <a:cubicBezTo>
                    <a:pt x="111" y="11"/>
                    <a:pt x="94" y="1"/>
                    <a:pt x="7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97"/>
            <p:cNvSpPr/>
            <p:nvPr/>
          </p:nvSpPr>
          <p:spPr>
            <a:xfrm>
              <a:off x="6329389" y="3719841"/>
              <a:ext cx="82409" cy="110882"/>
            </a:xfrm>
            <a:custGeom>
              <a:rect b="b" l="l" r="r" t="t"/>
              <a:pathLst>
                <a:path extrusionOk="0" h="3719" w="2764">
                  <a:moveTo>
                    <a:pt x="270" y="0"/>
                  </a:moveTo>
                  <a:cubicBezTo>
                    <a:pt x="266" y="0"/>
                    <a:pt x="263" y="2"/>
                    <a:pt x="263" y="7"/>
                  </a:cubicBezTo>
                  <a:lnTo>
                    <a:pt x="1" y="197"/>
                  </a:lnTo>
                  <a:lnTo>
                    <a:pt x="2406" y="3674"/>
                  </a:lnTo>
                  <a:cubicBezTo>
                    <a:pt x="2423" y="3691"/>
                    <a:pt x="2450" y="3719"/>
                    <a:pt x="2474" y="3719"/>
                  </a:cubicBezTo>
                  <a:cubicBezTo>
                    <a:pt x="2484" y="3719"/>
                    <a:pt x="2494" y="3713"/>
                    <a:pt x="2501" y="3698"/>
                  </a:cubicBezTo>
                  <a:lnTo>
                    <a:pt x="2763" y="3555"/>
                  </a:lnTo>
                  <a:lnTo>
                    <a:pt x="334" y="55"/>
                  </a:lnTo>
                  <a:cubicBezTo>
                    <a:pt x="334" y="35"/>
                    <a:pt x="288" y="0"/>
                    <a:pt x="27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97"/>
            <p:cNvSpPr/>
            <p:nvPr/>
          </p:nvSpPr>
          <p:spPr>
            <a:xfrm>
              <a:off x="6469282" y="3792889"/>
              <a:ext cx="14222" cy="103965"/>
            </a:xfrm>
            <a:custGeom>
              <a:rect b="b" l="l" r="r" t="t"/>
              <a:pathLst>
                <a:path extrusionOk="0" h="3487" w="477">
                  <a:moveTo>
                    <a:pt x="416" y="1"/>
                  </a:moveTo>
                  <a:cubicBezTo>
                    <a:pt x="401" y="1"/>
                    <a:pt x="381" y="4"/>
                    <a:pt x="358" y="10"/>
                  </a:cubicBezTo>
                  <a:lnTo>
                    <a:pt x="0" y="224"/>
                  </a:lnTo>
                  <a:lnTo>
                    <a:pt x="0" y="3487"/>
                  </a:lnTo>
                  <a:lnTo>
                    <a:pt x="477" y="3487"/>
                  </a:lnTo>
                  <a:lnTo>
                    <a:pt x="477" y="81"/>
                  </a:lnTo>
                  <a:cubicBezTo>
                    <a:pt x="477" y="28"/>
                    <a:pt x="463" y="1"/>
                    <a:pt x="41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97"/>
            <p:cNvSpPr/>
            <p:nvPr/>
          </p:nvSpPr>
          <p:spPr>
            <a:xfrm>
              <a:off x="6163257" y="3896825"/>
              <a:ext cx="343678" cy="24180"/>
            </a:xfrm>
            <a:custGeom>
              <a:rect b="b" l="l" r="r" t="t"/>
              <a:pathLst>
                <a:path extrusionOk="0" h="811" w="11527">
                  <a:moveTo>
                    <a:pt x="119" y="1"/>
                  </a:moveTo>
                  <a:cubicBezTo>
                    <a:pt x="72" y="1"/>
                    <a:pt x="0" y="72"/>
                    <a:pt x="0" y="120"/>
                  </a:cubicBezTo>
                  <a:lnTo>
                    <a:pt x="0" y="691"/>
                  </a:lnTo>
                  <a:cubicBezTo>
                    <a:pt x="0" y="739"/>
                    <a:pt x="72" y="810"/>
                    <a:pt x="119" y="810"/>
                  </a:cubicBezTo>
                  <a:lnTo>
                    <a:pt x="11407" y="810"/>
                  </a:lnTo>
                  <a:cubicBezTo>
                    <a:pt x="11455" y="810"/>
                    <a:pt x="11503" y="787"/>
                    <a:pt x="11527" y="691"/>
                  </a:cubicBezTo>
                  <a:lnTo>
                    <a:pt x="11527" y="120"/>
                  </a:lnTo>
                  <a:cubicBezTo>
                    <a:pt x="11527" y="72"/>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97"/>
            <p:cNvSpPr/>
            <p:nvPr/>
          </p:nvSpPr>
          <p:spPr>
            <a:xfrm>
              <a:off x="6488454" y="3896825"/>
              <a:ext cx="17770" cy="24180"/>
            </a:xfrm>
            <a:custGeom>
              <a:rect b="b" l="l" r="r" t="t"/>
              <a:pathLst>
                <a:path extrusionOk="0" h="811" w="596">
                  <a:moveTo>
                    <a:pt x="0" y="1"/>
                  </a:moveTo>
                  <a:cubicBezTo>
                    <a:pt x="48" y="1"/>
                    <a:pt x="119" y="72"/>
                    <a:pt x="119" y="120"/>
                  </a:cubicBezTo>
                  <a:lnTo>
                    <a:pt x="119" y="691"/>
                  </a:lnTo>
                  <a:cubicBezTo>
                    <a:pt x="119" y="739"/>
                    <a:pt x="48" y="810"/>
                    <a:pt x="0" y="810"/>
                  </a:cubicBezTo>
                  <a:lnTo>
                    <a:pt x="477" y="810"/>
                  </a:lnTo>
                  <a:cubicBezTo>
                    <a:pt x="524" y="810"/>
                    <a:pt x="596" y="763"/>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97"/>
            <p:cNvSpPr/>
            <p:nvPr/>
          </p:nvSpPr>
          <p:spPr>
            <a:xfrm>
              <a:off x="6247754" y="3708273"/>
              <a:ext cx="241442" cy="128234"/>
            </a:xfrm>
            <a:custGeom>
              <a:rect b="b" l="l" r="r" t="t"/>
              <a:pathLst>
                <a:path extrusionOk="0" h="4301" w="8098">
                  <a:moveTo>
                    <a:pt x="172" y="1"/>
                  </a:moveTo>
                  <a:cubicBezTo>
                    <a:pt x="146" y="1"/>
                    <a:pt x="119" y="6"/>
                    <a:pt x="96" y="14"/>
                  </a:cubicBezTo>
                  <a:cubicBezTo>
                    <a:pt x="0" y="85"/>
                    <a:pt x="0" y="181"/>
                    <a:pt x="24" y="252"/>
                  </a:cubicBezTo>
                  <a:lnTo>
                    <a:pt x="953" y="1657"/>
                  </a:lnTo>
                  <a:cubicBezTo>
                    <a:pt x="983" y="1732"/>
                    <a:pt x="1068" y="1769"/>
                    <a:pt x="1151" y="1769"/>
                  </a:cubicBezTo>
                  <a:cubicBezTo>
                    <a:pt x="1201" y="1769"/>
                    <a:pt x="1251" y="1755"/>
                    <a:pt x="1286" y="1729"/>
                  </a:cubicBezTo>
                  <a:lnTo>
                    <a:pt x="2977" y="585"/>
                  </a:lnTo>
                  <a:lnTo>
                    <a:pt x="5454" y="4158"/>
                  </a:lnTo>
                  <a:cubicBezTo>
                    <a:pt x="5486" y="4221"/>
                    <a:pt x="5560" y="4263"/>
                    <a:pt x="5641" y="4263"/>
                  </a:cubicBezTo>
                  <a:cubicBezTo>
                    <a:pt x="5681" y="4263"/>
                    <a:pt x="5724" y="4253"/>
                    <a:pt x="5763" y="4229"/>
                  </a:cubicBezTo>
                  <a:lnTo>
                    <a:pt x="7740" y="3086"/>
                  </a:lnTo>
                  <a:lnTo>
                    <a:pt x="7740" y="4134"/>
                  </a:lnTo>
                  <a:cubicBezTo>
                    <a:pt x="7740" y="4229"/>
                    <a:pt x="7788" y="4301"/>
                    <a:pt x="7883" y="4301"/>
                  </a:cubicBezTo>
                  <a:cubicBezTo>
                    <a:pt x="8002" y="4301"/>
                    <a:pt x="8097" y="4253"/>
                    <a:pt x="8097" y="4134"/>
                  </a:cubicBezTo>
                  <a:lnTo>
                    <a:pt x="8097" y="2919"/>
                  </a:lnTo>
                  <a:cubicBezTo>
                    <a:pt x="8097" y="2848"/>
                    <a:pt x="8050" y="2800"/>
                    <a:pt x="8026" y="2753"/>
                  </a:cubicBezTo>
                  <a:cubicBezTo>
                    <a:pt x="7964" y="2706"/>
                    <a:pt x="7892" y="2670"/>
                    <a:pt x="7816" y="2670"/>
                  </a:cubicBezTo>
                  <a:cubicBezTo>
                    <a:pt x="7775" y="2670"/>
                    <a:pt x="7734" y="2680"/>
                    <a:pt x="7692" y="2705"/>
                  </a:cubicBezTo>
                  <a:lnTo>
                    <a:pt x="5668" y="3896"/>
                  </a:lnTo>
                  <a:lnTo>
                    <a:pt x="3215" y="324"/>
                  </a:lnTo>
                  <a:cubicBezTo>
                    <a:pt x="3156" y="249"/>
                    <a:pt x="3087" y="212"/>
                    <a:pt x="3015" y="212"/>
                  </a:cubicBezTo>
                  <a:cubicBezTo>
                    <a:pt x="2971" y="212"/>
                    <a:pt x="2926" y="225"/>
                    <a:pt x="2882" y="252"/>
                  </a:cubicBezTo>
                  <a:lnTo>
                    <a:pt x="1191" y="1395"/>
                  </a:lnTo>
                  <a:lnTo>
                    <a:pt x="310" y="85"/>
                  </a:lnTo>
                  <a:cubicBezTo>
                    <a:pt x="278" y="22"/>
                    <a:pt x="225" y="1"/>
                    <a:pt x="1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97"/>
            <p:cNvSpPr/>
            <p:nvPr/>
          </p:nvSpPr>
          <p:spPr>
            <a:xfrm>
              <a:off x="6156877" y="3573060"/>
              <a:ext cx="355037" cy="354321"/>
            </a:xfrm>
            <a:custGeom>
              <a:rect b="b" l="l" r="r" t="t"/>
              <a:pathLst>
                <a:path extrusionOk="0" h="11884" w="11908">
                  <a:moveTo>
                    <a:pt x="11550" y="11050"/>
                  </a:moveTo>
                  <a:lnTo>
                    <a:pt x="11550" y="11527"/>
                  </a:lnTo>
                  <a:lnTo>
                    <a:pt x="405" y="11527"/>
                  </a:lnTo>
                  <a:lnTo>
                    <a:pt x="405" y="11050"/>
                  </a:lnTo>
                  <a:close/>
                  <a:moveTo>
                    <a:pt x="929" y="0"/>
                  </a:moveTo>
                  <a:cubicBezTo>
                    <a:pt x="810" y="0"/>
                    <a:pt x="714" y="72"/>
                    <a:pt x="714" y="191"/>
                  </a:cubicBezTo>
                  <a:lnTo>
                    <a:pt x="714" y="977"/>
                  </a:lnTo>
                  <a:lnTo>
                    <a:pt x="524" y="977"/>
                  </a:lnTo>
                  <a:cubicBezTo>
                    <a:pt x="429" y="977"/>
                    <a:pt x="333" y="1048"/>
                    <a:pt x="333" y="1143"/>
                  </a:cubicBezTo>
                  <a:cubicBezTo>
                    <a:pt x="333" y="1263"/>
                    <a:pt x="405" y="1334"/>
                    <a:pt x="524" y="1334"/>
                  </a:cubicBezTo>
                  <a:lnTo>
                    <a:pt x="714" y="1334"/>
                  </a:lnTo>
                  <a:lnTo>
                    <a:pt x="714" y="2239"/>
                  </a:lnTo>
                  <a:lnTo>
                    <a:pt x="524" y="2239"/>
                  </a:lnTo>
                  <a:cubicBezTo>
                    <a:pt x="429" y="2239"/>
                    <a:pt x="333" y="2287"/>
                    <a:pt x="333" y="2382"/>
                  </a:cubicBezTo>
                  <a:cubicBezTo>
                    <a:pt x="333" y="2501"/>
                    <a:pt x="405" y="2596"/>
                    <a:pt x="524" y="2596"/>
                  </a:cubicBezTo>
                  <a:lnTo>
                    <a:pt x="714" y="2596"/>
                  </a:lnTo>
                  <a:lnTo>
                    <a:pt x="714" y="3477"/>
                  </a:lnTo>
                  <a:lnTo>
                    <a:pt x="524" y="3477"/>
                  </a:lnTo>
                  <a:cubicBezTo>
                    <a:pt x="429" y="3477"/>
                    <a:pt x="333" y="3549"/>
                    <a:pt x="333" y="3644"/>
                  </a:cubicBezTo>
                  <a:cubicBezTo>
                    <a:pt x="333" y="3763"/>
                    <a:pt x="405" y="3834"/>
                    <a:pt x="524" y="3834"/>
                  </a:cubicBezTo>
                  <a:lnTo>
                    <a:pt x="714" y="3834"/>
                  </a:lnTo>
                  <a:lnTo>
                    <a:pt x="714" y="4739"/>
                  </a:lnTo>
                  <a:lnTo>
                    <a:pt x="524" y="4739"/>
                  </a:lnTo>
                  <a:cubicBezTo>
                    <a:pt x="429" y="4739"/>
                    <a:pt x="333" y="4787"/>
                    <a:pt x="333" y="4882"/>
                  </a:cubicBezTo>
                  <a:cubicBezTo>
                    <a:pt x="333" y="5001"/>
                    <a:pt x="405" y="5097"/>
                    <a:pt x="524" y="5097"/>
                  </a:cubicBezTo>
                  <a:lnTo>
                    <a:pt x="714" y="5097"/>
                  </a:lnTo>
                  <a:lnTo>
                    <a:pt x="714" y="5978"/>
                  </a:lnTo>
                  <a:lnTo>
                    <a:pt x="524" y="5978"/>
                  </a:lnTo>
                  <a:cubicBezTo>
                    <a:pt x="429" y="5978"/>
                    <a:pt x="333" y="6049"/>
                    <a:pt x="333" y="6144"/>
                  </a:cubicBezTo>
                  <a:cubicBezTo>
                    <a:pt x="333" y="6264"/>
                    <a:pt x="405" y="6335"/>
                    <a:pt x="524" y="6335"/>
                  </a:cubicBezTo>
                  <a:lnTo>
                    <a:pt x="714" y="6335"/>
                  </a:lnTo>
                  <a:lnTo>
                    <a:pt x="714" y="7240"/>
                  </a:lnTo>
                  <a:lnTo>
                    <a:pt x="524" y="7240"/>
                  </a:lnTo>
                  <a:cubicBezTo>
                    <a:pt x="429" y="7240"/>
                    <a:pt x="333" y="7288"/>
                    <a:pt x="333" y="7383"/>
                  </a:cubicBezTo>
                  <a:cubicBezTo>
                    <a:pt x="333" y="7502"/>
                    <a:pt x="405" y="7597"/>
                    <a:pt x="524" y="7597"/>
                  </a:cubicBezTo>
                  <a:lnTo>
                    <a:pt x="714" y="7597"/>
                  </a:lnTo>
                  <a:lnTo>
                    <a:pt x="714" y="8478"/>
                  </a:lnTo>
                  <a:lnTo>
                    <a:pt x="524" y="8478"/>
                  </a:lnTo>
                  <a:cubicBezTo>
                    <a:pt x="429" y="8478"/>
                    <a:pt x="333" y="8550"/>
                    <a:pt x="333" y="8645"/>
                  </a:cubicBezTo>
                  <a:cubicBezTo>
                    <a:pt x="333" y="8764"/>
                    <a:pt x="405" y="8836"/>
                    <a:pt x="524" y="8836"/>
                  </a:cubicBezTo>
                  <a:lnTo>
                    <a:pt x="714" y="8836"/>
                  </a:lnTo>
                  <a:lnTo>
                    <a:pt x="714" y="9740"/>
                  </a:lnTo>
                  <a:lnTo>
                    <a:pt x="524" y="9740"/>
                  </a:lnTo>
                  <a:cubicBezTo>
                    <a:pt x="429" y="9740"/>
                    <a:pt x="333" y="9788"/>
                    <a:pt x="333" y="9883"/>
                  </a:cubicBezTo>
                  <a:cubicBezTo>
                    <a:pt x="333" y="10002"/>
                    <a:pt x="405" y="10098"/>
                    <a:pt x="524" y="10098"/>
                  </a:cubicBezTo>
                  <a:lnTo>
                    <a:pt x="714" y="10098"/>
                  </a:lnTo>
                  <a:lnTo>
                    <a:pt x="714" y="10717"/>
                  </a:lnTo>
                  <a:lnTo>
                    <a:pt x="310" y="10717"/>
                  </a:lnTo>
                  <a:cubicBezTo>
                    <a:pt x="167" y="10717"/>
                    <a:pt x="0" y="10836"/>
                    <a:pt x="0" y="11026"/>
                  </a:cubicBezTo>
                  <a:lnTo>
                    <a:pt x="0" y="11574"/>
                  </a:lnTo>
                  <a:cubicBezTo>
                    <a:pt x="0" y="11741"/>
                    <a:pt x="119" y="11884"/>
                    <a:pt x="310" y="11884"/>
                  </a:cubicBezTo>
                  <a:lnTo>
                    <a:pt x="11598" y="11884"/>
                  </a:lnTo>
                  <a:cubicBezTo>
                    <a:pt x="11741" y="11884"/>
                    <a:pt x="11883" y="11765"/>
                    <a:pt x="11883" y="11574"/>
                  </a:cubicBezTo>
                  <a:lnTo>
                    <a:pt x="11883" y="11026"/>
                  </a:lnTo>
                  <a:cubicBezTo>
                    <a:pt x="11907" y="10836"/>
                    <a:pt x="11764" y="10717"/>
                    <a:pt x="11621" y="10717"/>
                  </a:cubicBezTo>
                  <a:lnTo>
                    <a:pt x="11145" y="10717"/>
                  </a:lnTo>
                  <a:lnTo>
                    <a:pt x="11145" y="9526"/>
                  </a:lnTo>
                  <a:cubicBezTo>
                    <a:pt x="11145" y="9431"/>
                    <a:pt x="11074" y="9359"/>
                    <a:pt x="11002" y="9359"/>
                  </a:cubicBezTo>
                  <a:cubicBezTo>
                    <a:pt x="10883" y="9359"/>
                    <a:pt x="10788" y="9407"/>
                    <a:pt x="10788" y="9526"/>
                  </a:cubicBezTo>
                  <a:lnTo>
                    <a:pt x="10788" y="10717"/>
                  </a:lnTo>
                  <a:lnTo>
                    <a:pt x="1858" y="10717"/>
                  </a:lnTo>
                  <a:lnTo>
                    <a:pt x="1858" y="2977"/>
                  </a:lnTo>
                  <a:lnTo>
                    <a:pt x="2620" y="4144"/>
                  </a:lnTo>
                  <a:cubicBezTo>
                    <a:pt x="2661" y="4200"/>
                    <a:pt x="2711" y="4223"/>
                    <a:pt x="2760" y="4223"/>
                  </a:cubicBezTo>
                  <a:cubicBezTo>
                    <a:pt x="2794" y="4223"/>
                    <a:pt x="2828" y="4211"/>
                    <a:pt x="2858" y="4192"/>
                  </a:cubicBezTo>
                  <a:cubicBezTo>
                    <a:pt x="2953" y="4144"/>
                    <a:pt x="2953" y="4049"/>
                    <a:pt x="2929" y="3954"/>
                  </a:cubicBezTo>
                  <a:lnTo>
                    <a:pt x="1953" y="2501"/>
                  </a:lnTo>
                  <a:cubicBezTo>
                    <a:pt x="1898" y="2428"/>
                    <a:pt x="1816" y="2397"/>
                    <a:pt x="1738" y="2397"/>
                  </a:cubicBezTo>
                  <a:cubicBezTo>
                    <a:pt x="1713" y="2397"/>
                    <a:pt x="1690" y="2400"/>
                    <a:pt x="1667" y="2406"/>
                  </a:cubicBezTo>
                  <a:cubicBezTo>
                    <a:pt x="1596" y="2453"/>
                    <a:pt x="1500" y="2525"/>
                    <a:pt x="1500" y="2644"/>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1" name="Google Shape;15241;p97"/>
          <p:cNvGrpSpPr/>
          <p:nvPr/>
        </p:nvGrpSpPr>
        <p:grpSpPr>
          <a:xfrm>
            <a:off x="5511689" y="3573060"/>
            <a:ext cx="354351" cy="352205"/>
            <a:chOff x="5549777" y="3573060"/>
            <a:chExt cx="354351" cy="352205"/>
          </a:xfrm>
        </p:grpSpPr>
        <p:sp>
          <p:nvSpPr>
            <p:cNvPr id="15242" name="Google Shape;15242;p97"/>
            <p:cNvSpPr/>
            <p:nvPr/>
          </p:nvSpPr>
          <p:spPr>
            <a:xfrm>
              <a:off x="5553325" y="3650640"/>
              <a:ext cx="172569" cy="99254"/>
            </a:xfrm>
            <a:custGeom>
              <a:rect b="b" l="l" r="r" t="t"/>
              <a:pathLst>
                <a:path extrusionOk="0" h="3329" w="5788">
                  <a:moveTo>
                    <a:pt x="635" y="0"/>
                  </a:moveTo>
                  <a:cubicBezTo>
                    <a:pt x="608" y="0"/>
                    <a:pt x="584" y="6"/>
                    <a:pt x="572" y="18"/>
                  </a:cubicBezTo>
                  <a:lnTo>
                    <a:pt x="1" y="447"/>
                  </a:lnTo>
                  <a:cubicBezTo>
                    <a:pt x="1" y="2042"/>
                    <a:pt x="1287" y="3328"/>
                    <a:pt x="2906" y="3328"/>
                  </a:cubicBezTo>
                  <a:cubicBezTo>
                    <a:pt x="4502" y="3328"/>
                    <a:pt x="5788" y="2018"/>
                    <a:pt x="5788" y="447"/>
                  </a:cubicBezTo>
                  <a:lnTo>
                    <a:pt x="4478" y="447"/>
                  </a:lnTo>
                  <a:cubicBezTo>
                    <a:pt x="4478" y="1328"/>
                    <a:pt x="3763" y="2042"/>
                    <a:pt x="2858" y="2042"/>
                  </a:cubicBezTo>
                  <a:cubicBezTo>
                    <a:pt x="1977" y="2042"/>
                    <a:pt x="1263" y="1328"/>
                    <a:pt x="1263" y="447"/>
                  </a:cubicBezTo>
                  <a:lnTo>
                    <a:pt x="715" y="18"/>
                  </a:lnTo>
                  <a:cubicBezTo>
                    <a:pt x="691" y="6"/>
                    <a:pt x="662" y="0"/>
                    <a:pt x="635"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97"/>
            <p:cNvSpPr/>
            <p:nvPr/>
          </p:nvSpPr>
          <p:spPr>
            <a:xfrm>
              <a:off x="5631441"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0" y="2882"/>
                  </a:cubicBezTo>
                  <a:lnTo>
                    <a:pt x="286" y="2882"/>
                  </a:lnTo>
                  <a:cubicBezTo>
                    <a:pt x="1874" y="2882"/>
                    <a:pt x="3155" y="1586"/>
                    <a:pt x="3168" y="24"/>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97"/>
            <p:cNvSpPr/>
            <p:nvPr/>
          </p:nvSpPr>
          <p:spPr>
            <a:xfrm>
              <a:off x="5554756" y="3577324"/>
              <a:ext cx="171854" cy="99254"/>
            </a:xfrm>
            <a:custGeom>
              <a:rect b="b" l="l" r="r" t="t"/>
              <a:pathLst>
                <a:path extrusionOk="0" h="3329" w="5764">
                  <a:moveTo>
                    <a:pt x="2882" y="0"/>
                  </a:moveTo>
                  <a:cubicBezTo>
                    <a:pt x="1263" y="0"/>
                    <a:pt x="0" y="1310"/>
                    <a:pt x="0" y="2906"/>
                  </a:cubicBezTo>
                  <a:lnTo>
                    <a:pt x="1310" y="2906"/>
                  </a:lnTo>
                  <a:cubicBezTo>
                    <a:pt x="1310" y="2001"/>
                    <a:pt x="2025" y="1286"/>
                    <a:pt x="2906" y="1286"/>
                  </a:cubicBezTo>
                  <a:cubicBezTo>
                    <a:pt x="3811" y="1286"/>
                    <a:pt x="4525" y="2001"/>
                    <a:pt x="4525" y="2906"/>
                  </a:cubicBezTo>
                  <a:lnTo>
                    <a:pt x="5049" y="3310"/>
                  </a:lnTo>
                  <a:cubicBezTo>
                    <a:pt x="5085" y="3322"/>
                    <a:pt x="5115" y="3328"/>
                    <a:pt x="5138" y="3328"/>
                  </a:cubicBezTo>
                  <a:cubicBezTo>
                    <a:pt x="5162" y="3328"/>
                    <a:pt x="5180" y="3322"/>
                    <a:pt x="5192" y="3310"/>
                  </a:cubicBezTo>
                  <a:lnTo>
                    <a:pt x="5763" y="2906"/>
                  </a:lnTo>
                  <a:cubicBezTo>
                    <a:pt x="5763" y="1286"/>
                    <a:pt x="4477"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97"/>
            <p:cNvSpPr/>
            <p:nvPr/>
          </p:nvSpPr>
          <p:spPr>
            <a:xfrm>
              <a:off x="5631441" y="3578725"/>
              <a:ext cx="94454" cy="97853"/>
            </a:xfrm>
            <a:custGeom>
              <a:rect b="b" l="l" r="r" t="t"/>
              <a:pathLst>
                <a:path extrusionOk="0" h="3282" w="3168">
                  <a:moveTo>
                    <a:pt x="0" y="1"/>
                  </a:moveTo>
                  <a:cubicBezTo>
                    <a:pt x="1429" y="144"/>
                    <a:pt x="2548" y="1263"/>
                    <a:pt x="2620" y="2668"/>
                  </a:cubicBezTo>
                  <a:cubicBezTo>
                    <a:pt x="2620" y="2787"/>
                    <a:pt x="2572" y="2906"/>
                    <a:pt x="2477" y="2978"/>
                  </a:cubicBezTo>
                  <a:lnTo>
                    <a:pt x="2263" y="3121"/>
                  </a:lnTo>
                  <a:lnTo>
                    <a:pt x="2453" y="3263"/>
                  </a:lnTo>
                  <a:cubicBezTo>
                    <a:pt x="2477" y="3275"/>
                    <a:pt x="2507" y="3281"/>
                    <a:pt x="2534" y="3281"/>
                  </a:cubicBezTo>
                  <a:cubicBezTo>
                    <a:pt x="2560" y="3281"/>
                    <a:pt x="2584" y="3275"/>
                    <a:pt x="2596" y="3263"/>
                  </a:cubicBezTo>
                  <a:lnTo>
                    <a:pt x="3168" y="2859"/>
                  </a:lnTo>
                  <a:cubicBezTo>
                    <a:pt x="3168" y="1263"/>
                    <a:pt x="1858" y="1"/>
                    <a:pt x="28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97"/>
            <p:cNvSpPr/>
            <p:nvPr/>
          </p:nvSpPr>
          <p:spPr>
            <a:xfrm>
              <a:off x="5554756" y="3651325"/>
              <a:ext cx="37656" cy="21169"/>
            </a:xfrm>
            <a:custGeom>
              <a:rect b="b" l="l" r="r" t="t"/>
              <a:pathLst>
                <a:path extrusionOk="0" h="710" w="1263">
                  <a:moveTo>
                    <a:pt x="622" y="1"/>
                  </a:moveTo>
                  <a:cubicBezTo>
                    <a:pt x="596" y="1"/>
                    <a:pt x="572" y="7"/>
                    <a:pt x="548" y="19"/>
                  </a:cubicBezTo>
                  <a:lnTo>
                    <a:pt x="0" y="447"/>
                  </a:lnTo>
                  <a:lnTo>
                    <a:pt x="0" y="709"/>
                  </a:lnTo>
                  <a:lnTo>
                    <a:pt x="1263" y="709"/>
                  </a:lnTo>
                  <a:cubicBezTo>
                    <a:pt x="1239" y="614"/>
                    <a:pt x="1239" y="543"/>
                    <a:pt x="1239" y="447"/>
                  </a:cubicBezTo>
                  <a:lnTo>
                    <a:pt x="715" y="19"/>
                  </a:lnTo>
                  <a:cubicBezTo>
                    <a:pt x="679" y="7"/>
                    <a:pt x="649" y="1"/>
                    <a:pt x="622"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97"/>
            <p:cNvSpPr/>
            <p:nvPr/>
          </p:nvSpPr>
          <p:spPr>
            <a:xfrm>
              <a:off x="5724465" y="3650640"/>
              <a:ext cx="172539" cy="99254"/>
            </a:xfrm>
            <a:custGeom>
              <a:rect b="b" l="l" r="r" t="t"/>
              <a:pathLst>
                <a:path extrusionOk="0" h="3329" w="5787">
                  <a:moveTo>
                    <a:pt x="637" y="0"/>
                  </a:moveTo>
                  <a:cubicBezTo>
                    <a:pt x="607" y="0"/>
                    <a:pt x="583" y="6"/>
                    <a:pt x="572" y="18"/>
                  </a:cubicBezTo>
                  <a:lnTo>
                    <a:pt x="0" y="447"/>
                  </a:lnTo>
                  <a:cubicBezTo>
                    <a:pt x="0" y="2042"/>
                    <a:pt x="1334" y="3328"/>
                    <a:pt x="2905" y="3328"/>
                  </a:cubicBezTo>
                  <a:cubicBezTo>
                    <a:pt x="4501" y="3328"/>
                    <a:pt x="5787" y="2018"/>
                    <a:pt x="5787" y="447"/>
                  </a:cubicBezTo>
                  <a:lnTo>
                    <a:pt x="4477" y="447"/>
                  </a:lnTo>
                  <a:cubicBezTo>
                    <a:pt x="4477" y="1328"/>
                    <a:pt x="3763" y="2042"/>
                    <a:pt x="2882" y="2042"/>
                  </a:cubicBezTo>
                  <a:cubicBezTo>
                    <a:pt x="1977" y="2042"/>
                    <a:pt x="1262" y="1328"/>
                    <a:pt x="1262" y="447"/>
                  </a:cubicBezTo>
                  <a:lnTo>
                    <a:pt x="738" y="18"/>
                  </a:lnTo>
                  <a:cubicBezTo>
                    <a:pt x="703" y="6"/>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97"/>
            <p:cNvSpPr/>
            <p:nvPr/>
          </p:nvSpPr>
          <p:spPr>
            <a:xfrm>
              <a:off x="5802552"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1" y="2882"/>
                  </a:cubicBezTo>
                  <a:lnTo>
                    <a:pt x="286" y="2882"/>
                  </a:lnTo>
                  <a:cubicBezTo>
                    <a:pt x="1874" y="2882"/>
                    <a:pt x="3155" y="1586"/>
                    <a:pt x="3168" y="2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97"/>
            <p:cNvSpPr/>
            <p:nvPr/>
          </p:nvSpPr>
          <p:spPr>
            <a:xfrm>
              <a:off x="5725866" y="3577324"/>
              <a:ext cx="171854" cy="99254"/>
            </a:xfrm>
            <a:custGeom>
              <a:rect b="b" l="l" r="r" t="t"/>
              <a:pathLst>
                <a:path extrusionOk="0" h="3329" w="5764">
                  <a:moveTo>
                    <a:pt x="2882" y="0"/>
                  </a:moveTo>
                  <a:cubicBezTo>
                    <a:pt x="1287" y="0"/>
                    <a:pt x="1" y="1310"/>
                    <a:pt x="1" y="2906"/>
                  </a:cubicBezTo>
                  <a:lnTo>
                    <a:pt x="1310" y="2906"/>
                  </a:lnTo>
                  <a:cubicBezTo>
                    <a:pt x="1310" y="2001"/>
                    <a:pt x="2025" y="1286"/>
                    <a:pt x="2906" y="1286"/>
                  </a:cubicBezTo>
                  <a:cubicBezTo>
                    <a:pt x="3811" y="1286"/>
                    <a:pt x="4525" y="2001"/>
                    <a:pt x="4525" y="2906"/>
                  </a:cubicBezTo>
                  <a:lnTo>
                    <a:pt x="5049" y="3310"/>
                  </a:lnTo>
                  <a:cubicBezTo>
                    <a:pt x="5085" y="3322"/>
                    <a:pt x="5115" y="3328"/>
                    <a:pt x="5142" y="3328"/>
                  </a:cubicBezTo>
                  <a:cubicBezTo>
                    <a:pt x="5168" y="3328"/>
                    <a:pt x="5192" y="3322"/>
                    <a:pt x="5216" y="3310"/>
                  </a:cubicBezTo>
                  <a:lnTo>
                    <a:pt x="5764" y="2906"/>
                  </a:lnTo>
                  <a:cubicBezTo>
                    <a:pt x="5764" y="1286"/>
                    <a:pt x="4454" y="0"/>
                    <a:pt x="288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97"/>
            <p:cNvSpPr/>
            <p:nvPr/>
          </p:nvSpPr>
          <p:spPr>
            <a:xfrm>
              <a:off x="5803267" y="3578725"/>
              <a:ext cx="93738" cy="97853"/>
            </a:xfrm>
            <a:custGeom>
              <a:rect b="b" l="l" r="r" t="t"/>
              <a:pathLst>
                <a:path extrusionOk="0" h="3282" w="3144">
                  <a:moveTo>
                    <a:pt x="0" y="1"/>
                  </a:moveTo>
                  <a:cubicBezTo>
                    <a:pt x="1429" y="144"/>
                    <a:pt x="2525" y="1263"/>
                    <a:pt x="2620" y="2668"/>
                  </a:cubicBezTo>
                  <a:cubicBezTo>
                    <a:pt x="2620" y="2787"/>
                    <a:pt x="2549" y="2906"/>
                    <a:pt x="2453" y="2978"/>
                  </a:cubicBezTo>
                  <a:lnTo>
                    <a:pt x="2263" y="3121"/>
                  </a:lnTo>
                  <a:lnTo>
                    <a:pt x="2429" y="3263"/>
                  </a:lnTo>
                  <a:cubicBezTo>
                    <a:pt x="2465" y="3275"/>
                    <a:pt x="2495" y="3281"/>
                    <a:pt x="2519" y="3281"/>
                  </a:cubicBezTo>
                  <a:cubicBezTo>
                    <a:pt x="2543" y="3281"/>
                    <a:pt x="2560" y="3275"/>
                    <a:pt x="2572" y="3263"/>
                  </a:cubicBezTo>
                  <a:lnTo>
                    <a:pt x="3144" y="2859"/>
                  </a:lnTo>
                  <a:cubicBezTo>
                    <a:pt x="3144" y="1263"/>
                    <a:pt x="1858" y="1"/>
                    <a:pt x="26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97"/>
            <p:cNvSpPr/>
            <p:nvPr/>
          </p:nvSpPr>
          <p:spPr>
            <a:xfrm>
              <a:off x="5725866" y="3651325"/>
              <a:ext cx="38372" cy="21169"/>
            </a:xfrm>
            <a:custGeom>
              <a:rect b="b" l="l" r="r" t="t"/>
              <a:pathLst>
                <a:path extrusionOk="0" h="710" w="1287">
                  <a:moveTo>
                    <a:pt x="626" y="1"/>
                  </a:moveTo>
                  <a:cubicBezTo>
                    <a:pt x="602" y="1"/>
                    <a:pt x="584" y="7"/>
                    <a:pt x="572" y="19"/>
                  </a:cubicBezTo>
                  <a:lnTo>
                    <a:pt x="1" y="447"/>
                  </a:lnTo>
                  <a:lnTo>
                    <a:pt x="1" y="709"/>
                  </a:lnTo>
                  <a:lnTo>
                    <a:pt x="1287" y="709"/>
                  </a:lnTo>
                  <a:cubicBezTo>
                    <a:pt x="1239" y="614"/>
                    <a:pt x="1239" y="543"/>
                    <a:pt x="1239" y="447"/>
                  </a:cubicBezTo>
                  <a:lnTo>
                    <a:pt x="715" y="19"/>
                  </a:lnTo>
                  <a:cubicBezTo>
                    <a:pt x="679" y="7"/>
                    <a:pt x="650"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97"/>
            <p:cNvSpPr/>
            <p:nvPr/>
          </p:nvSpPr>
          <p:spPr>
            <a:xfrm>
              <a:off x="5553325" y="3822645"/>
              <a:ext cx="172569" cy="99075"/>
            </a:xfrm>
            <a:custGeom>
              <a:rect b="b" l="l" r="r" t="t"/>
              <a:pathLst>
                <a:path extrusionOk="0" h="3323" w="5788">
                  <a:moveTo>
                    <a:pt x="635" y="0"/>
                  </a:moveTo>
                  <a:cubicBezTo>
                    <a:pt x="608" y="0"/>
                    <a:pt x="584" y="12"/>
                    <a:pt x="572" y="36"/>
                  </a:cubicBezTo>
                  <a:lnTo>
                    <a:pt x="1" y="441"/>
                  </a:lnTo>
                  <a:cubicBezTo>
                    <a:pt x="1" y="2060"/>
                    <a:pt x="1287" y="3322"/>
                    <a:pt x="2906" y="3322"/>
                  </a:cubicBezTo>
                  <a:cubicBezTo>
                    <a:pt x="4502" y="3322"/>
                    <a:pt x="5788" y="2012"/>
                    <a:pt x="5788" y="441"/>
                  </a:cubicBezTo>
                  <a:lnTo>
                    <a:pt x="4478" y="441"/>
                  </a:lnTo>
                  <a:cubicBezTo>
                    <a:pt x="4478" y="1346"/>
                    <a:pt x="3763" y="2060"/>
                    <a:pt x="2858" y="2060"/>
                  </a:cubicBezTo>
                  <a:cubicBezTo>
                    <a:pt x="1977" y="2060"/>
                    <a:pt x="1263" y="1346"/>
                    <a:pt x="1263" y="441"/>
                  </a:cubicBezTo>
                  <a:lnTo>
                    <a:pt x="715" y="36"/>
                  </a:lnTo>
                  <a:cubicBezTo>
                    <a:pt x="691" y="12"/>
                    <a:pt x="662"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97"/>
            <p:cNvSpPr/>
            <p:nvPr/>
          </p:nvSpPr>
          <p:spPr>
            <a:xfrm>
              <a:off x="5631441"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0" y="2882"/>
                  </a:cubicBezTo>
                  <a:lnTo>
                    <a:pt x="286" y="2882"/>
                  </a:lnTo>
                  <a:cubicBezTo>
                    <a:pt x="1874" y="2882"/>
                    <a:pt x="3155" y="1586"/>
                    <a:pt x="3168" y="25"/>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97"/>
            <p:cNvSpPr/>
            <p:nvPr/>
          </p:nvSpPr>
          <p:spPr>
            <a:xfrm>
              <a:off x="5554756" y="3749865"/>
              <a:ext cx="171854" cy="99254"/>
            </a:xfrm>
            <a:custGeom>
              <a:rect b="b" l="l" r="r" t="t"/>
              <a:pathLst>
                <a:path extrusionOk="0" h="3329" w="5764">
                  <a:moveTo>
                    <a:pt x="2882" y="0"/>
                  </a:moveTo>
                  <a:cubicBezTo>
                    <a:pt x="1263" y="0"/>
                    <a:pt x="0" y="1310"/>
                    <a:pt x="0" y="2882"/>
                  </a:cubicBezTo>
                  <a:lnTo>
                    <a:pt x="1310" y="2882"/>
                  </a:lnTo>
                  <a:cubicBezTo>
                    <a:pt x="1310" y="2001"/>
                    <a:pt x="2025" y="1286"/>
                    <a:pt x="2906" y="1286"/>
                  </a:cubicBezTo>
                  <a:cubicBezTo>
                    <a:pt x="3811" y="1286"/>
                    <a:pt x="4525" y="2001"/>
                    <a:pt x="4525" y="2882"/>
                  </a:cubicBezTo>
                  <a:lnTo>
                    <a:pt x="5049" y="3310"/>
                  </a:lnTo>
                  <a:cubicBezTo>
                    <a:pt x="5085" y="3322"/>
                    <a:pt x="5115" y="3328"/>
                    <a:pt x="5138" y="3328"/>
                  </a:cubicBezTo>
                  <a:cubicBezTo>
                    <a:pt x="5162" y="3328"/>
                    <a:pt x="5180" y="3322"/>
                    <a:pt x="5192" y="3310"/>
                  </a:cubicBezTo>
                  <a:lnTo>
                    <a:pt x="5763" y="2882"/>
                  </a:lnTo>
                  <a:cubicBezTo>
                    <a:pt x="5763" y="1286"/>
                    <a:pt x="4477" y="0"/>
                    <a:pt x="2882"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97"/>
            <p:cNvSpPr/>
            <p:nvPr/>
          </p:nvSpPr>
          <p:spPr>
            <a:xfrm>
              <a:off x="5631441" y="3750551"/>
              <a:ext cx="94454" cy="98568"/>
            </a:xfrm>
            <a:custGeom>
              <a:rect b="b" l="l" r="r" t="t"/>
              <a:pathLst>
                <a:path extrusionOk="0" h="3306" w="3168">
                  <a:moveTo>
                    <a:pt x="0" y="1"/>
                  </a:moveTo>
                  <a:cubicBezTo>
                    <a:pt x="1429" y="144"/>
                    <a:pt x="2548" y="1287"/>
                    <a:pt x="2620" y="2692"/>
                  </a:cubicBezTo>
                  <a:cubicBezTo>
                    <a:pt x="2620" y="2811"/>
                    <a:pt x="2572" y="2930"/>
                    <a:pt x="2477" y="2978"/>
                  </a:cubicBezTo>
                  <a:lnTo>
                    <a:pt x="2263" y="3121"/>
                  </a:lnTo>
                  <a:lnTo>
                    <a:pt x="2453" y="3287"/>
                  </a:lnTo>
                  <a:cubicBezTo>
                    <a:pt x="2477" y="3299"/>
                    <a:pt x="2507" y="3305"/>
                    <a:pt x="2534" y="3305"/>
                  </a:cubicBezTo>
                  <a:cubicBezTo>
                    <a:pt x="2560" y="3305"/>
                    <a:pt x="2584" y="3299"/>
                    <a:pt x="2596" y="3287"/>
                  </a:cubicBezTo>
                  <a:lnTo>
                    <a:pt x="3168" y="2859"/>
                  </a:lnTo>
                  <a:cubicBezTo>
                    <a:pt x="3168" y="1287"/>
                    <a:pt x="1858" y="1"/>
                    <a:pt x="286" y="1"/>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97"/>
            <p:cNvSpPr/>
            <p:nvPr/>
          </p:nvSpPr>
          <p:spPr>
            <a:xfrm>
              <a:off x="5554756" y="3823867"/>
              <a:ext cx="37656" cy="21169"/>
            </a:xfrm>
            <a:custGeom>
              <a:rect b="b" l="l" r="r" t="t"/>
              <a:pathLst>
                <a:path extrusionOk="0" h="710" w="1263">
                  <a:moveTo>
                    <a:pt x="622" y="1"/>
                  </a:moveTo>
                  <a:cubicBezTo>
                    <a:pt x="596" y="1"/>
                    <a:pt x="572" y="7"/>
                    <a:pt x="548" y="19"/>
                  </a:cubicBezTo>
                  <a:lnTo>
                    <a:pt x="0" y="424"/>
                  </a:lnTo>
                  <a:lnTo>
                    <a:pt x="0" y="709"/>
                  </a:lnTo>
                  <a:lnTo>
                    <a:pt x="1263" y="709"/>
                  </a:lnTo>
                  <a:cubicBezTo>
                    <a:pt x="1239" y="614"/>
                    <a:pt x="1239" y="519"/>
                    <a:pt x="1239" y="424"/>
                  </a:cubicBezTo>
                  <a:lnTo>
                    <a:pt x="715" y="19"/>
                  </a:lnTo>
                  <a:cubicBezTo>
                    <a:pt x="679" y="7"/>
                    <a:pt x="649" y="1"/>
                    <a:pt x="6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97"/>
            <p:cNvSpPr/>
            <p:nvPr/>
          </p:nvSpPr>
          <p:spPr>
            <a:xfrm>
              <a:off x="5724465" y="3822645"/>
              <a:ext cx="172539" cy="99075"/>
            </a:xfrm>
            <a:custGeom>
              <a:rect b="b" l="l" r="r" t="t"/>
              <a:pathLst>
                <a:path extrusionOk="0" h="3323" w="5787">
                  <a:moveTo>
                    <a:pt x="637" y="0"/>
                  </a:moveTo>
                  <a:cubicBezTo>
                    <a:pt x="607" y="0"/>
                    <a:pt x="583" y="12"/>
                    <a:pt x="572" y="36"/>
                  </a:cubicBezTo>
                  <a:lnTo>
                    <a:pt x="0" y="441"/>
                  </a:lnTo>
                  <a:cubicBezTo>
                    <a:pt x="0" y="2060"/>
                    <a:pt x="1334" y="3322"/>
                    <a:pt x="2905" y="3322"/>
                  </a:cubicBezTo>
                  <a:cubicBezTo>
                    <a:pt x="4501" y="3322"/>
                    <a:pt x="5787" y="2012"/>
                    <a:pt x="5787" y="441"/>
                  </a:cubicBezTo>
                  <a:lnTo>
                    <a:pt x="4477" y="441"/>
                  </a:lnTo>
                  <a:cubicBezTo>
                    <a:pt x="4477" y="1346"/>
                    <a:pt x="3763" y="2060"/>
                    <a:pt x="2882" y="2060"/>
                  </a:cubicBezTo>
                  <a:cubicBezTo>
                    <a:pt x="1977" y="2060"/>
                    <a:pt x="1262" y="1346"/>
                    <a:pt x="1262" y="441"/>
                  </a:cubicBezTo>
                  <a:lnTo>
                    <a:pt x="738" y="36"/>
                  </a:lnTo>
                  <a:cubicBezTo>
                    <a:pt x="703" y="12"/>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97"/>
            <p:cNvSpPr/>
            <p:nvPr/>
          </p:nvSpPr>
          <p:spPr>
            <a:xfrm>
              <a:off x="5802552"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1" y="2882"/>
                  </a:cubicBezTo>
                  <a:lnTo>
                    <a:pt x="286" y="2882"/>
                  </a:lnTo>
                  <a:cubicBezTo>
                    <a:pt x="1874" y="2882"/>
                    <a:pt x="3155" y="1586"/>
                    <a:pt x="3168" y="25"/>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97"/>
            <p:cNvSpPr/>
            <p:nvPr/>
          </p:nvSpPr>
          <p:spPr>
            <a:xfrm>
              <a:off x="5725866" y="3749865"/>
              <a:ext cx="171854" cy="99254"/>
            </a:xfrm>
            <a:custGeom>
              <a:rect b="b" l="l" r="r" t="t"/>
              <a:pathLst>
                <a:path extrusionOk="0" h="3329" w="5764">
                  <a:moveTo>
                    <a:pt x="2882" y="0"/>
                  </a:moveTo>
                  <a:cubicBezTo>
                    <a:pt x="1287" y="0"/>
                    <a:pt x="1" y="1310"/>
                    <a:pt x="1" y="2882"/>
                  </a:cubicBezTo>
                  <a:lnTo>
                    <a:pt x="1310" y="2882"/>
                  </a:lnTo>
                  <a:cubicBezTo>
                    <a:pt x="1310" y="2001"/>
                    <a:pt x="2025" y="1286"/>
                    <a:pt x="2906" y="1286"/>
                  </a:cubicBezTo>
                  <a:cubicBezTo>
                    <a:pt x="3811" y="1286"/>
                    <a:pt x="4525" y="2001"/>
                    <a:pt x="4525" y="2882"/>
                  </a:cubicBezTo>
                  <a:lnTo>
                    <a:pt x="5049" y="3310"/>
                  </a:lnTo>
                  <a:cubicBezTo>
                    <a:pt x="5085" y="3322"/>
                    <a:pt x="5115" y="3328"/>
                    <a:pt x="5142" y="3328"/>
                  </a:cubicBezTo>
                  <a:cubicBezTo>
                    <a:pt x="5168" y="3328"/>
                    <a:pt x="5192" y="3322"/>
                    <a:pt x="5216" y="3310"/>
                  </a:cubicBezTo>
                  <a:lnTo>
                    <a:pt x="5764" y="2882"/>
                  </a:lnTo>
                  <a:cubicBezTo>
                    <a:pt x="5764" y="1286"/>
                    <a:pt x="4502" y="0"/>
                    <a:pt x="288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97"/>
            <p:cNvSpPr/>
            <p:nvPr/>
          </p:nvSpPr>
          <p:spPr>
            <a:xfrm>
              <a:off x="5803267" y="3750551"/>
              <a:ext cx="93738" cy="98568"/>
            </a:xfrm>
            <a:custGeom>
              <a:rect b="b" l="l" r="r" t="t"/>
              <a:pathLst>
                <a:path extrusionOk="0" h="3306" w="3144">
                  <a:moveTo>
                    <a:pt x="0" y="1"/>
                  </a:moveTo>
                  <a:cubicBezTo>
                    <a:pt x="1429" y="144"/>
                    <a:pt x="2525" y="1287"/>
                    <a:pt x="2620" y="2692"/>
                  </a:cubicBezTo>
                  <a:cubicBezTo>
                    <a:pt x="2620" y="2811"/>
                    <a:pt x="2549" y="2930"/>
                    <a:pt x="2453" y="2978"/>
                  </a:cubicBezTo>
                  <a:lnTo>
                    <a:pt x="2263" y="3121"/>
                  </a:lnTo>
                  <a:lnTo>
                    <a:pt x="2429" y="3287"/>
                  </a:lnTo>
                  <a:cubicBezTo>
                    <a:pt x="2465" y="3299"/>
                    <a:pt x="2495" y="3305"/>
                    <a:pt x="2519" y="3305"/>
                  </a:cubicBezTo>
                  <a:cubicBezTo>
                    <a:pt x="2543" y="3305"/>
                    <a:pt x="2560" y="3299"/>
                    <a:pt x="2572" y="3287"/>
                  </a:cubicBezTo>
                  <a:lnTo>
                    <a:pt x="3144" y="2859"/>
                  </a:lnTo>
                  <a:cubicBezTo>
                    <a:pt x="3144" y="1287"/>
                    <a:pt x="1858" y="1"/>
                    <a:pt x="262"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97"/>
            <p:cNvSpPr/>
            <p:nvPr/>
          </p:nvSpPr>
          <p:spPr>
            <a:xfrm>
              <a:off x="5725866" y="3823867"/>
              <a:ext cx="38372" cy="21169"/>
            </a:xfrm>
            <a:custGeom>
              <a:rect b="b" l="l" r="r" t="t"/>
              <a:pathLst>
                <a:path extrusionOk="0" h="710" w="1287">
                  <a:moveTo>
                    <a:pt x="626" y="1"/>
                  </a:moveTo>
                  <a:cubicBezTo>
                    <a:pt x="602" y="1"/>
                    <a:pt x="584" y="7"/>
                    <a:pt x="572" y="19"/>
                  </a:cubicBezTo>
                  <a:lnTo>
                    <a:pt x="1" y="424"/>
                  </a:lnTo>
                  <a:lnTo>
                    <a:pt x="1" y="709"/>
                  </a:lnTo>
                  <a:lnTo>
                    <a:pt x="1287" y="709"/>
                  </a:lnTo>
                  <a:cubicBezTo>
                    <a:pt x="1239" y="614"/>
                    <a:pt x="1239" y="519"/>
                    <a:pt x="1239" y="424"/>
                  </a:cubicBezTo>
                  <a:lnTo>
                    <a:pt x="715" y="19"/>
                  </a:lnTo>
                  <a:cubicBezTo>
                    <a:pt x="679" y="7"/>
                    <a:pt x="650" y="1"/>
                    <a:pt x="62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97"/>
            <p:cNvSpPr/>
            <p:nvPr/>
          </p:nvSpPr>
          <p:spPr>
            <a:xfrm>
              <a:off x="5793339" y="3811374"/>
              <a:ext cx="33393" cy="49284"/>
            </a:xfrm>
            <a:custGeom>
              <a:rect b="b" l="l" r="r" t="t"/>
              <a:pathLst>
                <a:path extrusionOk="0" h="1653" w="1120">
                  <a:moveTo>
                    <a:pt x="619" y="604"/>
                  </a:moveTo>
                  <a:lnTo>
                    <a:pt x="619" y="914"/>
                  </a:lnTo>
                  <a:lnTo>
                    <a:pt x="452" y="914"/>
                  </a:lnTo>
                  <a:cubicBezTo>
                    <a:pt x="524" y="819"/>
                    <a:pt x="595" y="700"/>
                    <a:pt x="619" y="604"/>
                  </a:cubicBezTo>
                  <a:close/>
                  <a:moveTo>
                    <a:pt x="739" y="0"/>
                  </a:moveTo>
                  <a:cubicBezTo>
                    <a:pt x="661" y="0"/>
                    <a:pt x="579" y="31"/>
                    <a:pt x="524" y="104"/>
                  </a:cubicBezTo>
                  <a:cubicBezTo>
                    <a:pt x="476" y="200"/>
                    <a:pt x="143" y="795"/>
                    <a:pt x="24" y="962"/>
                  </a:cubicBezTo>
                  <a:cubicBezTo>
                    <a:pt x="0" y="1009"/>
                    <a:pt x="0" y="1057"/>
                    <a:pt x="0" y="1081"/>
                  </a:cubicBezTo>
                  <a:cubicBezTo>
                    <a:pt x="24" y="1200"/>
                    <a:pt x="95" y="1271"/>
                    <a:pt x="167" y="1271"/>
                  </a:cubicBezTo>
                  <a:lnTo>
                    <a:pt x="619" y="1271"/>
                  </a:lnTo>
                  <a:lnTo>
                    <a:pt x="619" y="1486"/>
                  </a:lnTo>
                  <a:cubicBezTo>
                    <a:pt x="619" y="1557"/>
                    <a:pt x="714" y="1652"/>
                    <a:pt x="810" y="1652"/>
                  </a:cubicBezTo>
                  <a:cubicBezTo>
                    <a:pt x="881" y="1652"/>
                    <a:pt x="976" y="1557"/>
                    <a:pt x="976" y="1486"/>
                  </a:cubicBezTo>
                  <a:lnTo>
                    <a:pt x="976" y="1271"/>
                  </a:lnTo>
                  <a:cubicBezTo>
                    <a:pt x="1072" y="1271"/>
                    <a:pt x="1119" y="1176"/>
                    <a:pt x="1119" y="1081"/>
                  </a:cubicBezTo>
                  <a:cubicBezTo>
                    <a:pt x="1119" y="1009"/>
                    <a:pt x="1072" y="914"/>
                    <a:pt x="976" y="914"/>
                  </a:cubicBezTo>
                  <a:lnTo>
                    <a:pt x="976" y="247"/>
                  </a:lnTo>
                  <a:cubicBezTo>
                    <a:pt x="976" y="128"/>
                    <a:pt x="881" y="33"/>
                    <a:pt x="810" y="9"/>
                  </a:cubicBezTo>
                  <a:cubicBezTo>
                    <a:pt x="787" y="3"/>
                    <a:pt x="763"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97"/>
            <p:cNvSpPr/>
            <p:nvPr/>
          </p:nvSpPr>
          <p:spPr>
            <a:xfrm>
              <a:off x="5793339" y="3637670"/>
              <a:ext cx="32677" cy="49731"/>
            </a:xfrm>
            <a:custGeom>
              <a:rect b="b" l="l" r="r" t="t"/>
              <a:pathLst>
                <a:path extrusionOk="0" h="1668" w="1096">
                  <a:moveTo>
                    <a:pt x="500" y="0"/>
                  </a:moveTo>
                  <a:cubicBezTo>
                    <a:pt x="262" y="0"/>
                    <a:pt x="48" y="143"/>
                    <a:pt x="24" y="382"/>
                  </a:cubicBezTo>
                  <a:cubicBezTo>
                    <a:pt x="0" y="477"/>
                    <a:pt x="48" y="572"/>
                    <a:pt x="119" y="596"/>
                  </a:cubicBezTo>
                  <a:cubicBezTo>
                    <a:pt x="135" y="600"/>
                    <a:pt x="152" y="602"/>
                    <a:pt x="170" y="602"/>
                  </a:cubicBezTo>
                  <a:cubicBezTo>
                    <a:pt x="252" y="602"/>
                    <a:pt x="338" y="556"/>
                    <a:pt x="357" y="477"/>
                  </a:cubicBezTo>
                  <a:cubicBezTo>
                    <a:pt x="357" y="429"/>
                    <a:pt x="452" y="358"/>
                    <a:pt x="500" y="358"/>
                  </a:cubicBezTo>
                  <a:cubicBezTo>
                    <a:pt x="595" y="358"/>
                    <a:pt x="643" y="429"/>
                    <a:pt x="643" y="501"/>
                  </a:cubicBezTo>
                  <a:lnTo>
                    <a:pt x="643" y="548"/>
                  </a:lnTo>
                  <a:cubicBezTo>
                    <a:pt x="643" y="572"/>
                    <a:pt x="619" y="667"/>
                    <a:pt x="524" y="763"/>
                  </a:cubicBezTo>
                  <a:cubicBezTo>
                    <a:pt x="333" y="1048"/>
                    <a:pt x="214" y="1191"/>
                    <a:pt x="143" y="1286"/>
                  </a:cubicBezTo>
                  <a:cubicBezTo>
                    <a:pt x="48" y="1406"/>
                    <a:pt x="24" y="1429"/>
                    <a:pt x="48" y="1548"/>
                  </a:cubicBezTo>
                  <a:cubicBezTo>
                    <a:pt x="95" y="1620"/>
                    <a:pt x="119" y="1644"/>
                    <a:pt x="167" y="1667"/>
                  </a:cubicBezTo>
                  <a:lnTo>
                    <a:pt x="881" y="1667"/>
                  </a:lnTo>
                  <a:cubicBezTo>
                    <a:pt x="976" y="1667"/>
                    <a:pt x="1072" y="1596"/>
                    <a:pt x="1072" y="1501"/>
                  </a:cubicBezTo>
                  <a:cubicBezTo>
                    <a:pt x="1095" y="1406"/>
                    <a:pt x="1000" y="1358"/>
                    <a:pt x="929" y="1358"/>
                  </a:cubicBezTo>
                  <a:lnTo>
                    <a:pt x="595" y="1358"/>
                  </a:lnTo>
                  <a:cubicBezTo>
                    <a:pt x="643" y="1263"/>
                    <a:pt x="738" y="1144"/>
                    <a:pt x="857" y="953"/>
                  </a:cubicBezTo>
                  <a:cubicBezTo>
                    <a:pt x="953" y="834"/>
                    <a:pt x="1000" y="715"/>
                    <a:pt x="1000" y="643"/>
                  </a:cubicBezTo>
                  <a:lnTo>
                    <a:pt x="1000" y="596"/>
                  </a:lnTo>
                  <a:lnTo>
                    <a:pt x="1000" y="548"/>
                  </a:lnTo>
                  <a:lnTo>
                    <a:pt x="1000" y="501"/>
                  </a:lnTo>
                  <a:cubicBezTo>
                    <a:pt x="1000" y="239"/>
                    <a:pt x="810"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97"/>
            <p:cNvSpPr/>
            <p:nvPr/>
          </p:nvSpPr>
          <p:spPr>
            <a:xfrm>
              <a:off x="5627178" y="3639787"/>
              <a:ext cx="20632" cy="47793"/>
            </a:xfrm>
            <a:custGeom>
              <a:rect b="b" l="l" r="r" t="t"/>
              <a:pathLst>
                <a:path extrusionOk="0" h="1603" w="692">
                  <a:moveTo>
                    <a:pt x="215" y="1"/>
                  </a:moveTo>
                  <a:cubicBezTo>
                    <a:pt x="191" y="1"/>
                    <a:pt x="143" y="1"/>
                    <a:pt x="119" y="25"/>
                  </a:cubicBezTo>
                  <a:cubicBezTo>
                    <a:pt x="0" y="168"/>
                    <a:pt x="96" y="334"/>
                    <a:pt x="239" y="334"/>
                  </a:cubicBezTo>
                  <a:lnTo>
                    <a:pt x="334" y="334"/>
                  </a:lnTo>
                  <a:lnTo>
                    <a:pt x="334" y="1454"/>
                  </a:lnTo>
                  <a:cubicBezTo>
                    <a:pt x="334" y="1477"/>
                    <a:pt x="334" y="1525"/>
                    <a:pt x="358" y="1549"/>
                  </a:cubicBezTo>
                  <a:cubicBezTo>
                    <a:pt x="403" y="1587"/>
                    <a:pt x="451" y="1603"/>
                    <a:pt x="495" y="1603"/>
                  </a:cubicBezTo>
                  <a:cubicBezTo>
                    <a:pt x="589" y="1603"/>
                    <a:pt x="667" y="1527"/>
                    <a:pt x="667" y="1430"/>
                  </a:cubicBezTo>
                  <a:lnTo>
                    <a:pt x="667" y="49"/>
                  </a:lnTo>
                  <a:cubicBezTo>
                    <a:pt x="691" y="49"/>
                    <a:pt x="667"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97"/>
            <p:cNvSpPr/>
            <p:nvPr/>
          </p:nvSpPr>
          <p:spPr>
            <a:xfrm>
              <a:off x="5623630" y="3810211"/>
              <a:ext cx="30560" cy="49731"/>
            </a:xfrm>
            <a:custGeom>
              <a:rect b="b" l="l" r="r" t="t"/>
              <a:pathLst>
                <a:path extrusionOk="0" h="1668" w="1025">
                  <a:moveTo>
                    <a:pt x="500" y="0"/>
                  </a:moveTo>
                  <a:cubicBezTo>
                    <a:pt x="262" y="0"/>
                    <a:pt x="72" y="167"/>
                    <a:pt x="24" y="381"/>
                  </a:cubicBezTo>
                  <a:cubicBezTo>
                    <a:pt x="0" y="477"/>
                    <a:pt x="72" y="548"/>
                    <a:pt x="191" y="596"/>
                  </a:cubicBezTo>
                  <a:cubicBezTo>
                    <a:pt x="200" y="599"/>
                    <a:pt x="210" y="600"/>
                    <a:pt x="220" y="600"/>
                  </a:cubicBezTo>
                  <a:cubicBezTo>
                    <a:pt x="286" y="600"/>
                    <a:pt x="361" y="533"/>
                    <a:pt x="381" y="429"/>
                  </a:cubicBezTo>
                  <a:cubicBezTo>
                    <a:pt x="381" y="381"/>
                    <a:pt x="477" y="310"/>
                    <a:pt x="548" y="310"/>
                  </a:cubicBezTo>
                  <a:cubicBezTo>
                    <a:pt x="620" y="310"/>
                    <a:pt x="691" y="381"/>
                    <a:pt x="691" y="477"/>
                  </a:cubicBezTo>
                  <a:cubicBezTo>
                    <a:pt x="691" y="548"/>
                    <a:pt x="620" y="620"/>
                    <a:pt x="548" y="620"/>
                  </a:cubicBezTo>
                  <a:cubicBezTo>
                    <a:pt x="453" y="620"/>
                    <a:pt x="358" y="715"/>
                    <a:pt x="358" y="786"/>
                  </a:cubicBezTo>
                  <a:cubicBezTo>
                    <a:pt x="358" y="882"/>
                    <a:pt x="453" y="977"/>
                    <a:pt x="548" y="977"/>
                  </a:cubicBezTo>
                  <a:cubicBezTo>
                    <a:pt x="620" y="977"/>
                    <a:pt x="691" y="1048"/>
                    <a:pt x="691" y="1120"/>
                  </a:cubicBezTo>
                  <a:cubicBezTo>
                    <a:pt x="667" y="1286"/>
                    <a:pt x="596" y="1334"/>
                    <a:pt x="500" y="1334"/>
                  </a:cubicBezTo>
                  <a:cubicBezTo>
                    <a:pt x="429" y="1334"/>
                    <a:pt x="358" y="1263"/>
                    <a:pt x="358" y="1215"/>
                  </a:cubicBezTo>
                  <a:lnTo>
                    <a:pt x="358" y="1191"/>
                  </a:lnTo>
                  <a:cubicBezTo>
                    <a:pt x="358" y="1096"/>
                    <a:pt x="262" y="1001"/>
                    <a:pt x="191" y="1001"/>
                  </a:cubicBezTo>
                  <a:cubicBezTo>
                    <a:pt x="96" y="1001"/>
                    <a:pt x="0" y="1096"/>
                    <a:pt x="0" y="1191"/>
                  </a:cubicBezTo>
                  <a:lnTo>
                    <a:pt x="0" y="1239"/>
                  </a:lnTo>
                  <a:cubicBezTo>
                    <a:pt x="24" y="1477"/>
                    <a:pt x="238" y="1667"/>
                    <a:pt x="500" y="1667"/>
                  </a:cubicBezTo>
                  <a:cubicBezTo>
                    <a:pt x="786" y="1667"/>
                    <a:pt x="1024" y="1429"/>
                    <a:pt x="1024" y="1167"/>
                  </a:cubicBezTo>
                  <a:cubicBezTo>
                    <a:pt x="1024" y="1048"/>
                    <a:pt x="953" y="929"/>
                    <a:pt x="905" y="834"/>
                  </a:cubicBezTo>
                  <a:cubicBezTo>
                    <a:pt x="977" y="739"/>
                    <a:pt x="1024" y="620"/>
                    <a:pt x="1024" y="500"/>
                  </a:cubicBezTo>
                  <a:cubicBezTo>
                    <a:pt x="1024" y="239"/>
                    <a:pt x="786"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97"/>
            <p:cNvSpPr/>
            <p:nvPr/>
          </p:nvSpPr>
          <p:spPr>
            <a:xfrm>
              <a:off x="5549777" y="3573060"/>
              <a:ext cx="354351" cy="352205"/>
            </a:xfrm>
            <a:custGeom>
              <a:rect b="b" l="l" r="r" t="t"/>
              <a:pathLst>
                <a:path extrusionOk="0" h="11813" w="11885">
                  <a:moveTo>
                    <a:pt x="3025" y="358"/>
                  </a:moveTo>
                  <a:cubicBezTo>
                    <a:pt x="4478" y="358"/>
                    <a:pt x="5668" y="1525"/>
                    <a:pt x="5716" y="2977"/>
                  </a:cubicBezTo>
                  <a:lnTo>
                    <a:pt x="5240" y="3311"/>
                  </a:lnTo>
                  <a:lnTo>
                    <a:pt x="4811" y="2977"/>
                  </a:lnTo>
                  <a:cubicBezTo>
                    <a:pt x="4740" y="2025"/>
                    <a:pt x="3978" y="1286"/>
                    <a:pt x="3025" y="1286"/>
                  </a:cubicBezTo>
                  <a:cubicBezTo>
                    <a:pt x="2144" y="1286"/>
                    <a:pt x="1406" y="1906"/>
                    <a:pt x="1263" y="2739"/>
                  </a:cubicBezTo>
                  <a:lnTo>
                    <a:pt x="953" y="2501"/>
                  </a:lnTo>
                  <a:cubicBezTo>
                    <a:pt x="918" y="2453"/>
                    <a:pt x="858" y="2429"/>
                    <a:pt x="792" y="2429"/>
                  </a:cubicBezTo>
                  <a:cubicBezTo>
                    <a:pt x="727" y="2429"/>
                    <a:pt x="656" y="2453"/>
                    <a:pt x="596" y="2501"/>
                  </a:cubicBezTo>
                  <a:lnTo>
                    <a:pt x="334" y="2715"/>
                  </a:lnTo>
                  <a:cubicBezTo>
                    <a:pt x="525" y="1382"/>
                    <a:pt x="1644" y="358"/>
                    <a:pt x="3025" y="358"/>
                  </a:cubicBezTo>
                  <a:close/>
                  <a:moveTo>
                    <a:pt x="8764" y="358"/>
                  </a:moveTo>
                  <a:cubicBezTo>
                    <a:pt x="10217" y="358"/>
                    <a:pt x="11408" y="1525"/>
                    <a:pt x="11479" y="2977"/>
                  </a:cubicBezTo>
                  <a:lnTo>
                    <a:pt x="11003" y="3311"/>
                  </a:lnTo>
                  <a:lnTo>
                    <a:pt x="10550" y="2977"/>
                  </a:lnTo>
                  <a:cubicBezTo>
                    <a:pt x="10479" y="2025"/>
                    <a:pt x="9717" y="1286"/>
                    <a:pt x="8764" y="1286"/>
                  </a:cubicBezTo>
                  <a:cubicBezTo>
                    <a:pt x="7907" y="1286"/>
                    <a:pt x="7145" y="1906"/>
                    <a:pt x="7002" y="2739"/>
                  </a:cubicBezTo>
                  <a:lnTo>
                    <a:pt x="6716" y="2501"/>
                  </a:lnTo>
                  <a:cubicBezTo>
                    <a:pt x="6669" y="2453"/>
                    <a:pt x="6609" y="2429"/>
                    <a:pt x="6547" y="2429"/>
                  </a:cubicBezTo>
                  <a:cubicBezTo>
                    <a:pt x="6484" y="2429"/>
                    <a:pt x="6419" y="2453"/>
                    <a:pt x="6359" y="2501"/>
                  </a:cubicBezTo>
                  <a:lnTo>
                    <a:pt x="6073" y="2715"/>
                  </a:lnTo>
                  <a:cubicBezTo>
                    <a:pt x="6264" y="1382"/>
                    <a:pt x="7431" y="358"/>
                    <a:pt x="8764" y="358"/>
                  </a:cubicBezTo>
                  <a:close/>
                  <a:moveTo>
                    <a:pt x="3025" y="1572"/>
                  </a:moveTo>
                  <a:cubicBezTo>
                    <a:pt x="3811" y="1572"/>
                    <a:pt x="4478" y="2263"/>
                    <a:pt x="4478" y="3049"/>
                  </a:cubicBezTo>
                  <a:cubicBezTo>
                    <a:pt x="4478" y="3834"/>
                    <a:pt x="3811" y="4501"/>
                    <a:pt x="3025" y="4501"/>
                  </a:cubicBezTo>
                  <a:cubicBezTo>
                    <a:pt x="2287" y="4501"/>
                    <a:pt x="1691" y="3954"/>
                    <a:pt x="1596" y="3263"/>
                  </a:cubicBezTo>
                  <a:cubicBezTo>
                    <a:pt x="1596" y="3215"/>
                    <a:pt x="1549" y="3120"/>
                    <a:pt x="1549" y="3049"/>
                  </a:cubicBezTo>
                  <a:cubicBezTo>
                    <a:pt x="1549" y="2239"/>
                    <a:pt x="2215" y="1572"/>
                    <a:pt x="3025" y="1572"/>
                  </a:cubicBezTo>
                  <a:close/>
                  <a:moveTo>
                    <a:pt x="8764" y="1572"/>
                  </a:moveTo>
                  <a:cubicBezTo>
                    <a:pt x="9574" y="1572"/>
                    <a:pt x="10217" y="2239"/>
                    <a:pt x="10217" y="3049"/>
                  </a:cubicBezTo>
                  <a:cubicBezTo>
                    <a:pt x="10217" y="3834"/>
                    <a:pt x="9574" y="4501"/>
                    <a:pt x="8764" y="4501"/>
                  </a:cubicBezTo>
                  <a:cubicBezTo>
                    <a:pt x="8455" y="4501"/>
                    <a:pt x="8169" y="4406"/>
                    <a:pt x="7931" y="4239"/>
                  </a:cubicBezTo>
                  <a:cubicBezTo>
                    <a:pt x="7550" y="3954"/>
                    <a:pt x="7312" y="3525"/>
                    <a:pt x="7312" y="3049"/>
                  </a:cubicBezTo>
                  <a:cubicBezTo>
                    <a:pt x="7312" y="2239"/>
                    <a:pt x="7955" y="1572"/>
                    <a:pt x="8764" y="1572"/>
                  </a:cubicBezTo>
                  <a:close/>
                  <a:moveTo>
                    <a:pt x="787" y="2834"/>
                  </a:moveTo>
                  <a:lnTo>
                    <a:pt x="1239" y="3168"/>
                  </a:lnTo>
                  <a:lnTo>
                    <a:pt x="1239" y="3239"/>
                  </a:lnTo>
                  <a:cubicBezTo>
                    <a:pt x="1263" y="3453"/>
                    <a:pt x="1310" y="3692"/>
                    <a:pt x="1406" y="3882"/>
                  </a:cubicBezTo>
                  <a:cubicBezTo>
                    <a:pt x="1501" y="4025"/>
                    <a:pt x="1572" y="4168"/>
                    <a:pt x="1691" y="4287"/>
                  </a:cubicBezTo>
                  <a:cubicBezTo>
                    <a:pt x="1977" y="4597"/>
                    <a:pt x="2334" y="4763"/>
                    <a:pt x="2715" y="4835"/>
                  </a:cubicBezTo>
                  <a:cubicBezTo>
                    <a:pt x="2811" y="4859"/>
                    <a:pt x="2930" y="4859"/>
                    <a:pt x="3025" y="4859"/>
                  </a:cubicBezTo>
                  <a:cubicBezTo>
                    <a:pt x="3882" y="4859"/>
                    <a:pt x="4621" y="4239"/>
                    <a:pt x="4764" y="3406"/>
                  </a:cubicBezTo>
                  <a:lnTo>
                    <a:pt x="5073" y="3644"/>
                  </a:lnTo>
                  <a:cubicBezTo>
                    <a:pt x="5121" y="3668"/>
                    <a:pt x="5192" y="3692"/>
                    <a:pt x="5240" y="3692"/>
                  </a:cubicBezTo>
                  <a:cubicBezTo>
                    <a:pt x="5311" y="3692"/>
                    <a:pt x="5359" y="3668"/>
                    <a:pt x="5430" y="3644"/>
                  </a:cubicBezTo>
                  <a:lnTo>
                    <a:pt x="5692" y="3430"/>
                  </a:lnTo>
                  <a:lnTo>
                    <a:pt x="5692" y="3430"/>
                  </a:lnTo>
                  <a:cubicBezTo>
                    <a:pt x="5526" y="4739"/>
                    <a:pt x="4383" y="5763"/>
                    <a:pt x="3025" y="5763"/>
                  </a:cubicBezTo>
                  <a:cubicBezTo>
                    <a:pt x="2787" y="5763"/>
                    <a:pt x="2573" y="5740"/>
                    <a:pt x="2334" y="5692"/>
                  </a:cubicBezTo>
                  <a:cubicBezTo>
                    <a:pt x="1977" y="5573"/>
                    <a:pt x="1620" y="5382"/>
                    <a:pt x="1310" y="5144"/>
                  </a:cubicBezTo>
                  <a:cubicBezTo>
                    <a:pt x="1025" y="4906"/>
                    <a:pt x="787" y="4620"/>
                    <a:pt x="596" y="4287"/>
                  </a:cubicBezTo>
                  <a:cubicBezTo>
                    <a:pt x="429" y="3930"/>
                    <a:pt x="310" y="3549"/>
                    <a:pt x="310" y="3168"/>
                  </a:cubicBezTo>
                  <a:lnTo>
                    <a:pt x="787" y="2834"/>
                  </a:lnTo>
                  <a:close/>
                  <a:moveTo>
                    <a:pt x="5907" y="4049"/>
                  </a:moveTo>
                  <a:cubicBezTo>
                    <a:pt x="6192" y="4954"/>
                    <a:pt x="6907" y="5621"/>
                    <a:pt x="7812" y="5930"/>
                  </a:cubicBezTo>
                  <a:cubicBezTo>
                    <a:pt x="6907" y="6216"/>
                    <a:pt x="6240" y="6930"/>
                    <a:pt x="5907" y="7811"/>
                  </a:cubicBezTo>
                  <a:cubicBezTo>
                    <a:pt x="5573" y="6930"/>
                    <a:pt x="4883" y="6216"/>
                    <a:pt x="4001" y="5930"/>
                  </a:cubicBezTo>
                  <a:cubicBezTo>
                    <a:pt x="4883" y="5621"/>
                    <a:pt x="5573" y="4906"/>
                    <a:pt x="5907" y="4049"/>
                  </a:cubicBezTo>
                  <a:close/>
                  <a:moveTo>
                    <a:pt x="8788" y="6144"/>
                  </a:moveTo>
                  <a:cubicBezTo>
                    <a:pt x="10241" y="6144"/>
                    <a:pt x="11432" y="7288"/>
                    <a:pt x="11503" y="8764"/>
                  </a:cubicBezTo>
                  <a:lnTo>
                    <a:pt x="11027" y="9074"/>
                  </a:lnTo>
                  <a:lnTo>
                    <a:pt x="10574" y="8764"/>
                  </a:lnTo>
                  <a:cubicBezTo>
                    <a:pt x="10527" y="7811"/>
                    <a:pt x="9741" y="7049"/>
                    <a:pt x="8788" y="7049"/>
                  </a:cubicBezTo>
                  <a:cubicBezTo>
                    <a:pt x="7931" y="7049"/>
                    <a:pt x="7193" y="7692"/>
                    <a:pt x="7026" y="8526"/>
                  </a:cubicBezTo>
                  <a:lnTo>
                    <a:pt x="6740" y="8288"/>
                  </a:lnTo>
                  <a:cubicBezTo>
                    <a:pt x="6693" y="8240"/>
                    <a:pt x="6633" y="8216"/>
                    <a:pt x="6570" y="8216"/>
                  </a:cubicBezTo>
                  <a:cubicBezTo>
                    <a:pt x="6508" y="8216"/>
                    <a:pt x="6442" y="8240"/>
                    <a:pt x="6383" y="8288"/>
                  </a:cubicBezTo>
                  <a:lnTo>
                    <a:pt x="6097" y="8478"/>
                  </a:lnTo>
                  <a:cubicBezTo>
                    <a:pt x="6288" y="7169"/>
                    <a:pt x="7431" y="6144"/>
                    <a:pt x="8788" y="6144"/>
                  </a:cubicBezTo>
                  <a:close/>
                  <a:moveTo>
                    <a:pt x="8788" y="7359"/>
                  </a:moveTo>
                  <a:cubicBezTo>
                    <a:pt x="9598" y="7359"/>
                    <a:pt x="10241" y="8002"/>
                    <a:pt x="10241" y="8812"/>
                  </a:cubicBezTo>
                  <a:cubicBezTo>
                    <a:pt x="10241" y="9621"/>
                    <a:pt x="9598" y="10264"/>
                    <a:pt x="8788" y="10264"/>
                  </a:cubicBezTo>
                  <a:cubicBezTo>
                    <a:pt x="7978" y="10264"/>
                    <a:pt x="7336" y="9621"/>
                    <a:pt x="7336" y="8812"/>
                  </a:cubicBezTo>
                  <a:cubicBezTo>
                    <a:pt x="7336" y="8002"/>
                    <a:pt x="7978" y="7359"/>
                    <a:pt x="8788" y="7359"/>
                  </a:cubicBezTo>
                  <a:close/>
                  <a:moveTo>
                    <a:pt x="3025" y="6144"/>
                  </a:moveTo>
                  <a:cubicBezTo>
                    <a:pt x="4478" y="6144"/>
                    <a:pt x="5668" y="7288"/>
                    <a:pt x="5716" y="8764"/>
                  </a:cubicBezTo>
                  <a:lnTo>
                    <a:pt x="5240" y="9074"/>
                  </a:lnTo>
                  <a:lnTo>
                    <a:pt x="4811" y="8764"/>
                  </a:lnTo>
                  <a:cubicBezTo>
                    <a:pt x="4740" y="7811"/>
                    <a:pt x="3978" y="7049"/>
                    <a:pt x="3025" y="7049"/>
                  </a:cubicBezTo>
                  <a:cubicBezTo>
                    <a:pt x="2811" y="7049"/>
                    <a:pt x="2596" y="7097"/>
                    <a:pt x="2382" y="7169"/>
                  </a:cubicBezTo>
                  <a:cubicBezTo>
                    <a:pt x="2311" y="7216"/>
                    <a:pt x="2239" y="7288"/>
                    <a:pt x="2311" y="7383"/>
                  </a:cubicBezTo>
                  <a:cubicBezTo>
                    <a:pt x="2328" y="7453"/>
                    <a:pt x="2384" y="7497"/>
                    <a:pt x="2440" y="7497"/>
                  </a:cubicBezTo>
                  <a:cubicBezTo>
                    <a:pt x="2461" y="7497"/>
                    <a:pt x="2482" y="7491"/>
                    <a:pt x="2501" y="7478"/>
                  </a:cubicBezTo>
                  <a:cubicBezTo>
                    <a:pt x="2668" y="7407"/>
                    <a:pt x="2835" y="7383"/>
                    <a:pt x="3025" y="7383"/>
                  </a:cubicBezTo>
                  <a:cubicBezTo>
                    <a:pt x="3811" y="7383"/>
                    <a:pt x="4478" y="8050"/>
                    <a:pt x="4478" y="8836"/>
                  </a:cubicBezTo>
                  <a:cubicBezTo>
                    <a:pt x="4478" y="9645"/>
                    <a:pt x="3811" y="10312"/>
                    <a:pt x="3025" y="10312"/>
                  </a:cubicBezTo>
                  <a:cubicBezTo>
                    <a:pt x="2215" y="10312"/>
                    <a:pt x="1549" y="9645"/>
                    <a:pt x="1549" y="8836"/>
                  </a:cubicBezTo>
                  <a:cubicBezTo>
                    <a:pt x="1549" y="8478"/>
                    <a:pt x="1668" y="8121"/>
                    <a:pt x="1953" y="7859"/>
                  </a:cubicBezTo>
                  <a:cubicBezTo>
                    <a:pt x="2001" y="7811"/>
                    <a:pt x="2001" y="7692"/>
                    <a:pt x="1953" y="7621"/>
                  </a:cubicBezTo>
                  <a:cubicBezTo>
                    <a:pt x="1918" y="7597"/>
                    <a:pt x="1870" y="7585"/>
                    <a:pt x="1825" y="7585"/>
                  </a:cubicBezTo>
                  <a:cubicBezTo>
                    <a:pt x="1781" y="7585"/>
                    <a:pt x="1739" y="7597"/>
                    <a:pt x="1715" y="7621"/>
                  </a:cubicBezTo>
                  <a:cubicBezTo>
                    <a:pt x="1477" y="7859"/>
                    <a:pt x="1310" y="8193"/>
                    <a:pt x="1263" y="8526"/>
                  </a:cubicBezTo>
                  <a:lnTo>
                    <a:pt x="953" y="8288"/>
                  </a:lnTo>
                  <a:cubicBezTo>
                    <a:pt x="918" y="8240"/>
                    <a:pt x="858" y="8216"/>
                    <a:pt x="792" y="8216"/>
                  </a:cubicBezTo>
                  <a:cubicBezTo>
                    <a:pt x="727" y="8216"/>
                    <a:pt x="656" y="8240"/>
                    <a:pt x="596" y="8288"/>
                  </a:cubicBezTo>
                  <a:lnTo>
                    <a:pt x="334" y="8478"/>
                  </a:lnTo>
                  <a:cubicBezTo>
                    <a:pt x="501" y="7169"/>
                    <a:pt x="1644" y="6144"/>
                    <a:pt x="3025" y="6144"/>
                  </a:cubicBezTo>
                  <a:close/>
                  <a:moveTo>
                    <a:pt x="787" y="8574"/>
                  </a:moveTo>
                  <a:lnTo>
                    <a:pt x="1239" y="8907"/>
                  </a:lnTo>
                  <a:cubicBezTo>
                    <a:pt x="1287" y="9860"/>
                    <a:pt x="2073" y="10598"/>
                    <a:pt x="3025" y="10598"/>
                  </a:cubicBezTo>
                  <a:cubicBezTo>
                    <a:pt x="3882" y="10598"/>
                    <a:pt x="4621" y="9979"/>
                    <a:pt x="4764" y="9145"/>
                  </a:cubicBezTo>
                  <a:lnTo>
                    <a:pt x="5073" y="9383"/>
                  </a:lnTo>
                  <a:cubicBezTo>
                    <a:pt x="5121" y="9407"/>
                    <a:pt x="5192" y="9431"/>
                    <a:pt x="5240" y="9431"/>
                  </a:cubicBezTo>
                  <a:cubicBezTo>
                    <a:pt x="5311" y="9431"/>
                    <a:pt x="5359" y="9407"/>
                    <a:pt x="5430" y="9383"/>
                  </a:cubicBezTo>
                  <a:lnTo>
                    <a:pt x="5692" y="9169"/>
                  </a:lnTo>
                  <a:lnTo>
                    <a:pt x="5692" y="9169"/>
                  </a:lnTo>
                  <a:cubicBezTo>
                    <a:pt x="5526" y="10503"/>
                    <a:pt x="4383" y="11527"/>
                    <a:pt x="3025" y="11527"/>
                  </a:cubicBezTo>
                  <a:cubicBezTo>
                    <a:pt x="1549" y="11527"/>
                    <a:pt x="358" y="10360"/>
                    <a:pt x="310" y="8907"/>
                  </a:cubicBezTo>
                  <a:lnTo>
                    <a:pt x="787" y="8574"/>
                  </a:lnTo>
                  <a:close/>
                  <a:moveTo>
                    <a:pt x="6526" y="8574"/>
                  </a:moveTo>
                  <a:lnTo>
                    <a:pt x="6978" y="8907"/>
                  </a:lnTo>
                  <a:cubicBezTo>
                    <a:pt x="7026" y="9860"/>
                    <a:pt x="7812" y="10598"/>
                    <a:pt x="8764" y="10598"/>
                  </a:cubicBezTo>
                  <a:cubicBezTo>
                    <a:pt x="9622" y="10598"/>
                    <a:pt x="10360" y="9979"/>
                    <a:pt x="10527" y="9145"/>
                  </a:cubicBezTo>
                  <a:lnTo>
                    <a:pt x="10812" y="9383"/>
                  </a:lnTo>
                  <a:cubicBezTo>
                    <a:pt x="10884" y="9407"/>
                    <a:pt x="10931" y="9431"/>
                    <a:pt x="11003" y="9431"/>
                  </a:cubicBezTo>
                  <a:cubicBezTo>
                    <a:pt x="11051" y="9431"/>
                    <a:pt x="11122" y="9407"/>
                    <a:pt x="11170" y="9383"/>
                  </a:cubicBezTo>
                  <a:lnTo>
                    <a:pt x="11432" y="9169"/>
                  </a:lnTo>
                  <a:lnTo>
                    <a:pt x="11432" y="9169"/>
                  </a:lnTo>
                  <a:cubicBezTo>
                    <a:pt x="11289" y="10503"/>
                    <a:pt x="10122" y="11527"/>
                    <a:pt x="8764" y="11527"/>
                  </a:cubicBezTo>
                  <a:cubicBezTo>
                    <a:pt x="7312" y="11527"/>
                    <a:pt x="6121" y="10360"/>
                    <a:pt x="6050" y="8907"/>
                  </a:cubicBezTo>
                  <a:lnTo>
                    <a:pt x="6526" y="8574"/>
                  </a:lnTo>
                  <a:close/>
                  <a:moveTo>
                    <a:pt x="3049" y="0"/>
                  </a:moveTo>
                  <a:cubicBezTo>
                    <a:pt x="1382" y="0"/>
                    <a:pt x="1" y="1358"/>
                    <a:pt x="1" y="3025"/>
                  </a:cubicBezTo>
                  <a:cubicBezTo>
                    <a:pt x="1" y="3144"/>
                    <a:pt x="1" y="3239"/>
                    <a:pt x="24" y="3358"/>
                  </a:cubicBezTo>
                  <a:cubicBezTo>
                    <a:pt x="72" y="3787"/>
                    <a:pt x="215" y="4192"/>
                    <a:pt x="429" y="4549"/>
                  </a:cubicBezTo>
                  <a:cubicBezTo>
                    <a:pt x="787" y="5144"/>
                    <a:pt x="1310" y="5621"/>
                    <a:pt x="1977" y="5859"/>
                  </a:cubicBezTo>
                  <a:cubicBezTo>
                    <a:pt x="2001" y="5859"/>
                    <a:pt x="2025" y="5883"/>
                    <a:pt x="2096" y="5883"/>
                  </a:cubicBezTo>
                  <a:cubicBezTo>
                    <a:pt x="906" y="6311"/>
                    <a:pt x="24" y="7430"/>
                    <a:pt x="24" y="8788"/>
                  </a:cubicBezTo>
                  <a:cubicBezTo>
                    <a:pt x="24" y="10455"/>
                    <a:pt x="1406" y="11812"/>
                    <a:pt x="3073" y="11812"/>
                  </a:cubicBezTo>
                  <a:cubicBezTo>
                    <a:pt x="4406" y="11812"/>
                    <a:pt x="5549" y="10955"/>
                    <a:pt x="5954" y="9764"/>
                  </a:cubicBezTo>
                  <a:cubicBezTo>
                    <a:pt x="6383" y="10955"/>
                    <a:pt x="7502" y="11812"/>
                    <a:pt x="8836" y="11812"/>
                  </a:cubicBezTo>
                  <a:cubicBezTo>
                    <a:pt x="10503" y="11812"/>
                    <a:pt x="11884" y="10455"/>
                    <a:pt x="11884" y="8788"/>
                  </a:cubicBezTo>
                  <a:cubicBezTo>
                    <a:pt x="11836" y="7478"/>
                    <a:pt x="10955" y="6335"/>
                    <a:pt x="9741" y="5930"/>
                  </a:cubicBezTo>
                  <a:cubicBezTo>
                    <a:pt x="10122" y="5787"/>
                    <a:pt x="10527" y="5573"/>
                    <a:pt x="10836" y="5263"/>
                  </a:cubicBezTo>
                  <a:cubicBezTo>
                    <a:pt x="10908" y="5216"/>
                    <a:pt x="10908" y="5097"/>
                    <a:pt x="10836" y="5025"/>
                  </a:cubicBezTo>
                  <a:cubicBezTo>
                    <a:pt x="10812" y="5001"/>
                    <a:pt x="10771" y="4989"/>
                    <a:pt x="10726" y="4989"/>
                  </a:cubicBezTo>
                  <a:cubicBezTo>
                    <a:pt x="10681" y="4989"/>
                    <a:pt x="10634" y="5001"/>
                    <a:pt x="10598" y="5025"/>
                  </a:cubicBezTo>
                  <a:cubicBezTo>
                    <a:pt x="10098" y="5502"/>
                    <a:pt x="9455" y="5740"/>
                    <a:pt x="8764" y="5740"/>
                  </a:cubicBezTo>
                  <a:cubicBezTo>
                    <a:pt x="7359" y="5740"/>
                    <a:pt x="6169" y="4644"/>
                    <a:pt x="6073" y="3287"/>
                  </a:cubicBezTo>
                  <a:lnTo>
                    <a:pt x="6073" y="3120"/>
                  </a:lnTo>
                  <a:lnTo>
                    <a:pt x="6550" y="2810"/>
                  </a:lnTo>
                  <a:lnTo>
                    <a:pt x="7002" y="3120"/>
                  </a:lnTo>
                  <a:lnTo>
                    <a:pt x="7002" y="3215"/>
                  </a:lnTo>
                  <a:cubicBezTo>
                    <a:pt x="7074" y="3834"/>
                    <a:pt x="7431" y="4382"/>
                    <a:pt x="7978" y="4644"/>
                  </a:cubicBezTo>
                  <a:cubicBezTo>
                    <a:pt x="8217" y="4763"/>
                    <a:pt x="8550" y="4835"/>
                    <a:pt x="8788" y="4835"/>
                  </a:cubicBezTo>
                  <a:cubicBezTo>
                    <a:pt x="9646" y="4835"/>
                    <a:pt x="10408" y="4192"/>
                    <a:pt x="10550" y="3358"/>
                  </a:cubicBezTo>
                  <a:lnTo>
                    <a:pt x="10836" y="3596"/>
                  </a:lnTo>
                  <a:cubicBezTo>
                    <a:pt x="10908" y="3644"/>
                    <a:pt x="10955" y="3668"/>
                    <a:pt x="11027" y="3668"/>
                  </a:cubicBezTo>
                  <a:cubicBezTo>
                    <a:pt x="11074" y="3668"/>
                    <a:pt x="11146" y="3644"/>
                    <a:pt x="11193" y="3596"/>
                  </a:cubicBezTo>
                  <a:lnTo>
                    <a:pt x="11479" y="3382"/>
                  </a:lnTo>
                  <a:lnTo>
                    <a:pt x="11479" y="3382"/>
                  </a:lnTo>
                  <a:cubicBezTo>
                    <a:pt x="11408" y="3763"/>
                    <a:pt x="11289" y="4096"/>
                    <a:pt x="11122" y="4430"/>
                  </a:cubicBezTo>
                  <a:cubicBezTo>
                    <a:pt x="11051" y="4525"/>
                    <a:pt x="11074" y="4620"/>
                    <a:pt x="11170" y="4668"/>
                  </a:cubicBezTo>
                  <a:cubicBezTo>
                    <a:pt x="11203" y="4693"/>
                    <a:pt x="11236" y="4703"/>
                    <a:pt x="11267" y="4703"/>
                  </a:cubicBezTo>
                  <a:cubicBezTo>
                    <a:pt x="11326" y="4703"/>
                    <a:pt x="11377" y="4667"/>
                    <a:pt x="11408" y="4620"/>
                  </a:cubicBezTo>
                  <a:cubicBezTo>
                    <a:pt x="11717" y="4144"/>
                    <a:pt x="11860" y="3596"/>
                    <a:pt x="11860" y="3025"/>
                  </a:cubicBezTo>
                  <a:cubicBezTo>
                    <a:pt x="11860" y="1358"/>
                    <a:pt x="10479" y="0"/>
                    <a:pt x="8812" y="0"/>
                  </a:cubicBezTo>
                  <a:cubicBezTo>
                    <a:pt x="7478" y="0"/>
                    <a:pt x="6359" y="858"/>
                    <a:pt x="5930" y="2048"/>
                  </a:cubicBezTo>
                  <a:cubicBezTo>
                    <a:pt x="5502" y="858"/>
                    <a:pt x="4383" y="0"/>
                    <a:pt x="3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7" name="Google Shape;15267;p97"/>
          <p:cNvGrpSpPr/>
          <p:nvPr/>
        </p:nvGrpSpPr>
        <p:grpSpPr>
          <a:xfrm>
            <a:off x="4757884" y="3572345"/>
            <a:ext cx="364280" cy="354083"/>
            <a:chOff x="4948372" y="3572345"/>
            <a:chExt cx="364280" cy="354083"/>
          </a:xfrm>
        </p:grpSpPr>
        <p:sp>
          <p:nvSpPr>
            <p:cNvPr id="15268" name="Google Shape;15268;p97"/>
            <p:cNvSpPr/>
            <p:nvPr/>
          </p:nvSpPr>
          <p:spPr>
            <a:xfrm>
              <a:off x="4963995" y="3578725"/>
              <a:ext cx="343678" cy="342276"/>
            </a:xfrm>
            <a:custGeom>
              <a:rect b="b" l="l" r="r" t="t"/>
              <a:pathLst>
                <a:path extrusionOk="0" h="11480" w="11527">
                  <a:moveTo>
                    <a:pt x="5764" y="1596"/>
                  </a:moveTo>
                  <a:cubicBezTo>
                    <a:pt x="8050" y="1596"/>
                    <a:pt x="9884" y="3454"/>
                    <a:pt x="9884" y="5740"/>
                  </a:cubicBezTo>
                  <a:cubicBezTo>
                    <a:pt x="9884" y="8026"/>
                    <a:pt x="8050" y="9884"/>
                    <a:pt x="5764" y="9884"/>
                  </a:cubicBezTo>
                  <a:cubicBezTo>
                    <a:pt x="3454" y="9884"/>
                    <a:pt x="1620" y="8026"/>
                    <a:pt x="1620" y="5740"/>
                  </a:cubicBezTo>
                  <a:cubicBezTo>
                    <a:pt x="1620" y="3454"/>
                    <a:pt x="3454" y="1596"/>
                    <a:pt x="5764" y="1596"/>
                  </a:cubicBezTo>
                  <a:close/>
                  <a:moveTo>
                    <a:pt x="5764" y="1"/>
                  </a:moveTo>
                  <a:cubicBezTo>
                    <a:pt x="2573" y="1"/>
                    <a:pt x="1" y="2573"/>
                    <a:pt x="1" y="5740"/>
                  </a:cubicBezTo>
                  <a:cubicBezTo>
                    <a:pt x="1" y="8931"/>
                    <a:pt x="2596" y="11479"/>
                    <a:pt x="5764" y="11479"/>
                  </a:cubicBezTo>
                  <a:cubicBezTo>
                    <a:pt x="8907" y="11479"/>
                    <a:pt x="11503" y="8884"/>
                    <a:pt x="11503" y="5740"/>
                  </a:cubicBezTo>
                  <a:cubicBezTo>
                    <a:pt x="11527" y="2573"/>
                    <a:pt x="8931" y="1"/>
                    <a:pt x="576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97"/>
            <p:cNvSpPr/>
            <p:nvPr/>
          </p:nvSpPr>
          <p:spPr>
            <a:xfrm>
              <a:off x="5055588" y="3591516"/>
              <a:ext cx="252086" cy="329486"/>
            </a:xfrm>
            <a:custGeom>
              <a:rect b="b" l="l" r="r" t="t"/>
              <a:pathLst>
                <a:path extrusionOk="0" h="11051" w="8455">
                  <a:moveTo>
                    <a:pt x="4907" y="1"/>
                  </a:moveTo>
                  <a:lnTo>
                    <a:pt x="4907" y="1"/>
                  </a:lnTo>
                  <a:cubicBezTo>
                    <a:pt x="6740" y="953"/>
                    <a:pt x="7979" y="2906"/>
                    <a:pt x="7979" y="5097"/>
                  </a:cubicBezTo>
                  <a:cubicBezTo>
                    <a:pt x="7979" y="8288"/>
                    <a:pt x="5383" y="10836"/>
                    <a:pt x="2239" y="10836"/>
                  </a:cubicBezTo>
                  <a:cubicBezTo>
                    <a:pt x="1430" y="10836"/>
                    <a:pt x="691" y="10693"/>
                    <a:pt x="1" y="10407"/>
                  </a:cubicBezTo>
                  <a:lnTo>
                    <a:pt x="1" y="10407"/>
                  </a:lnTo>
                  <a:cubicBezTo>
                    <a:pt x="810" y="10812"/>
                    <a:pt x="1739" y="11050"/>
                    <a:pt x="2692" y="11050"/>
                  </a:cubicBezTo>
                  <a:cubicBezTo>
                    <a:pt x="5859" y="11050"/>
                    <a:pt x="8431" y="8455"/>
                    <a:pt x="8431" y="5311"/>
                  </a:cubicBezTo>
                  <a:cubicBezTo>
                    <a:pt x="8455" y="2930"/>
                    <a:pt x="7002" y="882"/>
                    <a:pt x="490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97"/>
            <p:cNvSpPr/>
            <p:nvPr/>
          </p:nvSpPr>
          <p:spPr>
            <a:xfrm>
              <a:off x="5136536" y="3577324"/>
              <a:ext cx="171138" cy="328054"/>
            </a:xfrm>
            <a:custGeom>
              <a:rect b="b" l="l" r="r" t="t"/>
              <a:pathLst>
                <a:path extrusionOk="0" h="11003" w="5740">
                  <a:moveTo>
                    <a:pt x="1" y="0"/>
                  </a:moveTo>
                  <a:lnTo>
                    <a:pt x="1" y="1643"/>
                  </a:lnTo>
                  <a:cubicBezTo>
                    <a:pt x="2287" y="1643"/>
                    <a:pt x="4144" y="3501"/>
                    <a:pt x="4144" y="5787"/>
                  </a:cubicBezTo>
                  <a:cubicBezTo>
                    <a:pt x="4144" y="7502"/>
                    <a:pt x="3096" y="8978"/>
                    <a:pt x="1596" y="9597"/>
                  </a:cubicBezTo>
                  <a:lnTo>
                    <a:pt x="2334" y="11003"/>
                  </a:lnTo>
                  <a:cubicBezTo>
                    <a:pt x="4335" y="10098"/>
                    <a:pt x="5740" y="8097"/>
                    <a:pt x="5740" y="5763"/>
                  </a:cubicBezTo>
                  <a:cubicBezTo>
                    <a:pt x="5740" y="2596"/>
                    <a:pt x="3192" y="0"/>
                    <a:pt x="1"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97"/>
            <p:cNvSpPr/>
            <p:nvPr/>
          </p:nvSpPr>
          <p:spPr>
            <a:xfrm>
              <a:off x="5201146" y="3593663"/>
              <a:ext cx="107245" cy="315264"/>
            </a:xfrm>
            <a:custGeom>
              <a:rect b="b" l="l" r="r" t="t"/>
              <a:pathLst>
                <a:path extrusionOk="0" h="10574" w="3597">
                  <a:moveTo>
                    <a:pt x="72" y="0"/>
                  </a:moveTo>
                  <a:cubicBezTo>
                    <a:pt x="1882" y="953"/>
                    <a:pt x="3120" y="2882"/>
                    <a:pt x="3120" y="5096"/>
                  </a:cubicBezTo>
                  <a:cubicBezTo>
                    <a:pt x="3120" y="7311"/>
                    <a:pt x="1858" y="9264"/>
                    <a:pt x="1" y="10216"/>
                  </a:cubicBezTo>
                  <a:lnTo>
                    <a:pt x="191" y="10574"/>
                  </a:lnTo>
                  <a:cubicBezTo>
                    <a:pt x="215" y="10574"/>
                    <a:pt x="239" y="10526"/>
                    <a:pt x="263" y="10526"/>
                  </a:cubicBezTo>
                  <a:lnTo>
                    <a:pt x="810" y="10264"/>
                  </a:lnTo>
                  <a:cubicBezTo>
                    <a:pt x="1049" y="10121"/>
                    <a:pt x="1263" y="9978"/>
                    <a:pt x="1453" y="9812"/>
                  </a:cubicBezTo>
                  <a:cubicBezTo>
                    <a:pt x="1668" y="9645"/>
                    <a:pt x="1882" y="9454"/>
                    <a:pt x="2049" y="9288"/>
                  </a:cubicBezTo>
                  <a:cubicBezTo>
                    <a:pt x="2335" y="8978"/>
                    <a:pt x="2573" y="8692"/>
                    <a:pt x="2763" y="8359"/>
                  </a:cubicBezTo>
                  <a:cubicBezTo>
                    <a:pt x="2978" y="8025"/>
                    <a:pt x="3168" y="7668"/>
                    <a:pt x="3287" y="7287"/>
                  </a:cubicBezTo>
                  <a:cubicBezTo>
                    <a:pt x="3335" y="7073"/>
                    <a:pt x="3430" y="6882"/>
                    <a:pt x="3454" y="6668"/>
                  </a:cubicBezTo>
                  <a:cubicBezTo>
                    <a:pt x="3478" y="6525"/>
                    <a:pt x="3525" y="6335"/>
                    <a:pt x="3549" y="6192"/>
                  </a:cubicBezTo>
                  <a:cubicBezTo>
                    <a:pt x="3573" y="5930"/>
                    <a:pt x="3597" y="5644"/>
                    <a:pt x="3597" y="5382"/>
                  </a:cubicBezTo>
                  <a:cubicBezTo>
                    <a:pt x="3573" y="5215"/>
                    <a:pt x="3573" y="5144"/>
                    <a:pt x="3573" y="5096"/>
                  </a:cubicBezTo>
                  <a:cubicBezTo>
                    <a:pt x="3573" y="4644"/>
                    <a:pt x="3478" y="4168"/>
                    <a:pt x="3359" y="3739"/>
                  </a:cubicBezTo>
                  <a:lnTo>
                    <a:pt x="3192" y="3215"/>
                  </a:lnTo>
                  <a:cubicBezTo>
                    <a:pt x="3097" y="2953"/>
                    <a:pt x="2954" y="2667"/>
                    <a:pt x="2835" y="2429"/>
                  </a:cubicBezTo>
                  <a:cubicBezTo>
                    <a:pt x="2692" y="2167"/>
                    <a:pt x="2501" y="1929"/>
                    <a:pt x="2358" y="1715"/>
                  </a:cubicBezTo>
                  <a:cubicBezTo>
                    <a:pt x="2215" y="1548"/>
                    <a:pt x="2049" y="1357"/>
                    <a:pt x="1882" y="1215"/>
                  </a:cubicBezTo>
                  <a:lnTo>
                    <a:pt x="1572" y="929"/>
                  </a:lnTo>
                  <a:cubicBezTo>
                    <a:pt x="1406" y="762"/>
                    <a:pt x="1263" y="643"/>
                    <a:pt x="1072" y="524"/>
                  </a:cubicBezTo>
                  <a:cubicBezTo>
                    <a:pt x="906" y="405"/>
                    <a:pt x="739" y="333"/>
                    <a:pt x="548" y="214"/>
                  </a:cubicBezTo>
                  <a:cubicBezTo>
                    <a:pt x="453" y="143"/>
                    <a:pt x="358" y="119"/>
                    <a:pt x="263" y="48"/>
                  </a:cubicBezTo>
                  <a:lnTo>
                    <a:pt x="239" y="48"/>
                  </a:lnTo>
                  <a:cubicBezTo>
                    <a:pt x="215" y="48"/>
                    <a:pt x="191" y="24"/>
                    <a:pt x="144" y="24"/>
                  </a:cubicBezTo>
                  <a:cubicBezTo>
                    <a:pt x="120" y="24"/>
                    <a:pt x="96" y="0"/>
                    <a:pt x="72"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97"/>
            <p:cNvSpPr/>
            <p:nvPr/>
          </p:nvSpPr>
          <p:spPr>
            <a:xfrm>
              <a:off x="4948372" y="3572345"/>
              <a:ext cx="364280" cy="354083"/>
            </a:xfrm>
            <a:custGeom>
              <a:rect b="b" l="l" r="r" t="t"/>
              <a:pathLst>
                <a:path extrusionOk="0" h="11876" w="12218">
                  <a:moveTo>
                    <a:pt x="6097" y="382"/>
                  </a:moveTo>
                  <a:lnTo>
                    <a:pt x="6097" y="1668"/>
                  </a:lnTo>
                  <a:cubicBezTo>
                    <a:pt x="3811" y="1739"/>
                    <a:pt x="1954" y="3668"/>
                    <a:pt x="1954" y="5978"/>
                  </a:cubicBezTo>
                  <a:cubicBezTo>
                    <a:pt x="1954" y="6478"/>
                    <a:pt x="2049" y="6978"/>
                    <a:pt x="2239" y="7502"/>
                  </a:cubicBezTo>
                  <a:cubicBezTo>
                    <a:pt x="2256" y="7553"/>
                    <a:pt x="2309" y="7603"/>
                    <a:pt x="2380" y="7603"/>
                  </a:cubicBezTo>
                  <a:cubicBezTo>
                    <a:pt x="2410" y="7603"/>
                    <a:pt x="2443" y="7594"/>
                    <a:pt x="2477" y="7574"/>
                  </a:cubicBezTo>
                  <a:cubicBezTo>
                    <a:pt x="2549" y="7550"/>
                    <a:pt x="2620" y="7454"/>
                    <a:pt x="2549" y="7359"/>
                  </a:cubicBezTo>
                  <a:cubicBezTo>
                    <a:pt x="2406" y="6931"/>
                    <a:pt x="2311" y="6478"/>
                    <a:pt x="2311" y="6049"/>
                  </a:cubicBezTo>
                  <a:cubicBezTo>
                    <a:pt x="2287" y="3858"/>
                    <a:pt x="4049" y="2049"/>
                    <a:pt x="6216" y="2025"/>
                  </a:cubicBezTo>
                  <a:cubicBezTo>
                    <a:pt x="6231" y="2025"/>
                    <a:pt x="6246" y="2025"/>
                    <a:pt x="6260" y="2025"/>
                  </a:cubicBezTo>
                  <a:cubicBezTo>
                    <a:pt x="8455" y="2025"/>
                    <a:pt x="10241" y="3802"/>
                    <a:pt x="10241" y="5978"/>
                  </a:cubicBezTo>
                  <a:cubicBezTo>
                    <a:pt x="10241" y="8145"/>
                    <a:pt x="8455" y="9931"/>
                    <a:pt x="6288" y="9931"/>
                  </a:cubicBezTo>
                  <a:cubicBezTo>
                    <a:pt x="5597" y="9931"/>
                    <a:pt x="4907" y="9764"/>
                    <a:pt x="4311" y="9431"/>
                  </a:cubicBezTo>
                  <a:cubicBezTo>
                    <a:pt x="3740" y="9098"/>
                    <a:pt x="3240" y="8621"/>
                    <a:pt x="2906" y="8050"/>
                  </a:cubicBezTo>
                  <a:cubicBezTo>
                    <a:pt x="2875" y="8003"/>
                    <a:pt x="2824" y="7967"/>
                    <a:pt x="2766" y="7967"/>
                  </a:cubicBezTo>
                  <a:cubicBezTo>
                    <a:pt x="2734" y="7967"/>
                    <a:pt x="2701" y="7977"/>
                    <a:pt x="2668" y="8002"/>
                  </a:cubicBezTo>
                  <a:cubicBezTo>
                    <a:pt x="2597" y="8050"/>
                    <a:pt x="2549" y="8145"/>
                    <a:pt x="2620" y="8240"/>
                  </a:cubicBezTo>
                  <a:cubicBezTo>
                    <a:pt x="3001" y="8860"/>
                    <a:pt x="3549" y="9360"/>
                    <a:pt x="4168" y="9717"/>
                  </a:cubicBezTo>
                  <a:cubicBezTo>
                    <a:pt x="4811" y="10074"/>
                    <a:pt x="5526" y="10288"/>
                    <a:pt x="6312" y="10288"/>
                  </a:cubicBezTo>
                  <a:cubicBezTo>
                    <a:pt x="6836" y="10288"/>
                    <a:pt x="7383" y="10193"/>
                    <a:pt x="7860" y="10003"/>
                  </a:cubicBezTo>
                  <a:lnTo>
                    <a:pt x="8455" y="11122"/>
                  </a:lnTo>
                  <a:cubicBezTo>
                    <a:pt x="7740" y="11408"/>
                    <a:pt x="7026" y="11551"/>
                    <a:pt x="6288" y="11551"/>
                  </a:cubicBezTo>
                  <a:cubicBezTo>
                    <a:pt x="4787" y="11551"/>
                    <a:pt x="3382" y="10955"/>
                    <a:pt x="2311" y="9907"/>
                  </a:cubicBezTo>
                  <a:cubicBezTo>
                    <a:pt x="1001" y="8598"/>
                    <a:pt x="453" y="6788"/>
                    <a:pt x="763" y="4930"/>
                  </a:cubicBezTo>
                  <a:cubicBezTo>
                    <a:pt x="930" y="4192"/>
                    <a:pt x="1191" y="3477"/>
                    <a:pt x="1644" y="2858"/>
                  </a:cubicBezTo>
                  <a:cubicBezTo>
                    <a:pt x="2668" y="1334"/>
                    <a:pt x="4311" y="429"/>
                    <a:pt x="6097" y="382"/>
                  </a:cubicBezTo>
                  <a:close/>
                  <a:moveTo>
                    <a:pt x="6264" y="1"/>
                  </a:moveTo>
                  <a:cubicBezTo>
                    <a:pt x="4311" y="1"/>
                    <a:pt x="2454" y="953"/>
                    <a:pt x="1334" y="2644"/>
                  </a:cubicBezTo>
                  <a:cubicBezTo>
                    <a:pt x="906" y="3263"/>
                    <a:pt x="620" y="3978"/>
                    <a:pt x="477" y="4740"/>
                  </a:cubicBezTo>
                  <a:cubicBezTo>
                    <a:pt x="1" y="7145"/>
                    <a:pt x="977" y="9526"/>
                    <a:pt x="3025" y="10884"/>
                  </a:cubicBezTo>
                  <a:cubicBezTo>
                    <a:pt x="3644" y="11312"/>
                    <a:pt x="4359" y="11598"/>
                    <a:pt x="5121" y="11765"/>
                  </a:cubicBezTo>
                  <a:cubicBezTo>
                    <a:pt x="5516" y="11839"/>
                    <a:pt x="5908" y="11875"/>
                    <a:pt x="6293" y="11875"/>
                  </a:cubicBezTo>
                  <a:cubicBezTo>
                    <a:pt x="7886" y="11875"/>
                    <a:pt x="9372" y="11257"/>
                    <a:pt x="10503" y="10145"/>
                  </a:cubicBezTo>
                  <a:cubicBezTo>
                    <a:pt x="11622" y="9026"/>
                    <a:pt x="12218" y="7526"/>
                    <a:pt x="12218" y="5954"/>
                  </a:cubicBezTo>
                  <a:cubicBezTo>
                    <a:pt x="12194" y="5454"/>
                    <a:pt x="12146" y="4978"/>
                    <a:pt x="12027" y="4454"/>
                  </a:cubicBezTo>
                  <a:cubicBezTo>
                    <a:pt x="12006" y="4392"/>
                    <a:pt x="11932" y="4330"/>
                    <a:pt x="11851" y="4330"/>
                  </a:cubicBezTo>
                  <a:cubicBezTo>
                    <a:pt x="11838" y="4330"/>
                    <a:pt x="11826" y="4332"/>
                    <a:pt x="11813" y="4335"/>
                  </a:cubicBezTo>
                  <a:cubicBezTo>
                    <a:pt x="11718" y="4382"/>
                    <a:pt x="11670" y="4454"/>
                    <a:pt x="11694" y="4549"/>
                  </a:cubicBezTo>
                  <a:cubicBezTo>
                    <a:pt x="11813" y="5002"/>
                    <a:pt x="11860" y="5478"/>
                    <a:pt x="11860" y="5954"/>
                  </a:cubicBezTo>
                  <a:cubicBezTo>
                    <a:pt x="11860" y="7431"/>
                    <a:pt x="11265" y="8836"/>
                    <a:pt x="10241" y="9907"/>
                  </a:cubicBezTo>
                  <a:cubicBezTo>
                    <a:pt x="9789" y="10360"/>
                    <a:pt x="9288" y="10717"/>
                    <a:pt x="8717" y="10979"/>
                  </a:cubicBezTo>
                  <a:lnTo>
                    <a:pt x="8122" y="9860"/>
                  </a:lnTo>
                  <a:cubicBezTo>
                    <a:pt x="9574" y="9169"/>
                    <a:pt x="10551" y="7669"/>
                    <a:pt x="10551" y="5954"/>
                  </a:cubicBezTo>
                  <a:cubicBezTo>
                    <a:pt x="10551" y="3620"/>
                    <a:pt x="8717" y="1715"/>
                    <a:pt x="6431" y="1644"/>
                  </a:cubicBezTo>
                  <a:lnTo>
                    <a:pt x="6431" y="358"/>
                  </a:lnTo>
                  <a:cubicBezTo>
                    <a:pt x="7502" y="382"/>
                    <a:pt x="8503" y="715"/>
                    <a:pt x="9407" y="1310"/>
                  </a:cubicBezTo>
                  <a:cubicBezTo>
                    <a:pt x="10289" y="1930"/>
                    <a:pt x="11003" y="2763"/>
                    <a:pt x="11432" y="3787"/>
                  </a:cubicBezTo>
                  <a:cubicBezTo>
                    <a:pt x="11449" y="3839"/>
                    <a:pt x="11516" y="3878"/>
                    <a:pt x="11587" y="3878"/>
                  </a:cubicBezTo>
                  <a:cubicBezTo>
                    <a:pt x="11615" y="3878"/>
                    <a:pt x="11643" y="3872"/>
                    <a:pt x="11670" y="3858"/>
                  </a:cubicBezTo>
                  <a:cubicBezTo>
                    <a:pt x="11741" y="3835"/>
                    <a:pt x="11789" y="3716"/>
                    <a:pt x="11741" y="3620"/>
                  </a:cubicBezTo>
                  <a:cubicBezTo>
                    <a:pt x="11313" y="2549"/>
                    <a:pt x="10551" y="1644"/>
                    <a:pt x="9598" y="1001"/>
                  </a:cubicBezTo>
                  <a:cubicBezTo>
                    <a:pt x="8622" y="358"/>
                    <a:pt x="7455" y="1"/>
                    <a:pt x="6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3" name="Google Shape;15273;p97"/>
          <p:cNvGrpSpPr/>
          <p:nvPr/>
        </p:nvGrpSpPr>
        <p:grpSpPr>
          <a:xfrm>
            <a:off x="4023966" y="3573060"/>
            <a:ext cx="348657" cy="354321"/>
            <a:chOff x="4366853" y="3573060"/>
            <a:chExt cx="348657" cy="354321"/>
          </a:xfrm>
        </p:grpSpPr>
        <p:sp>
          <p:nvSpPr>
            <p:cNvPr id="15274" name="Google Shape;15274;p97"/>
            <p:cNvSpPr/>
            <p:nvPr/>
          </p:nvSpPr>
          <p:spPr>
            <a:xfrm>
              <a:off x="4373264" y="3795304"/>
              <a:ext cx="335150" cy="126237"/>
            </a:xfrm>
            <a:custGeom>
              <a:rect b="b" l="l" r="r" t="t"/>
              <a:pathLst>
                <a:path extrusionOk="0" h="4234" w="11241">
                  <a:moveTo>
                    <a:pt x="0" y="0"/>
                  </a:moveTo>
                  <a:lnTo>
                    <a:pt x="0" y="3525"/>
                  </a:lnTo>
                  <a:cubicBezTo>
                    <a:pt x="0" y="3596"/>
                    <a:pt x="24" y="3620"/>
                    <a:pt x="95" y="3620"/>
                  </a:cubicBezTo>
                  <a:lnTo>
                    <a:pt x="4930" y="3620"/>
                  </a:lnTo>
                  <a:lnTo>
                    <a:pt x="5573" y="4215"/>
                  </a:lnTo>
                  <a:cubicBezTo>
                    <a:pt x="5585" y="4227"/>
                    <a:pt x="5602" y="4233"/>
                    <a:pt x="5623" y="4233"/>
                  </a:cubicBezTo>
                  <a:cubicBezTo>
                    <a:pt x="5644" y="4233"/>
                    <a:pt x="5668" y="4227"/>
                    <a:pt x="5692" y="4215"/>
                  </a:cubicBezTo>
                  <a:lnTo>
                    <a:pt x="6311" y="3620"/>
                  </a:lnTo>
                  <a:lnTo>
                    <a:pt x="11169" y="3620"/>
                  </a:lnTo>
                  <a:cubicBezTo>
                    <a:pt x="11217" y="3620"/>
                    <a:pt x="11240" y="3596"/>
                    <a:pt x="11240" y="3525"/>
                  </a:cubicBezTo>
                  <a:lnTo>
                    <a:pt x="11240"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97"/>
            <p:cNvSpPr/>
            <p:nvPr/>
          </p:nvSpPr>
          <p:spPr>
            <a:xfrm>
              <a:off x="4693480" y="3795304"/>
              <a:ext cx="17054" cy="107960"/>
            </a:xfrm>
            <a:custGeom>
              <a:rect b="b" l="l" r="r" t="t"/>
              <a:pathLst>
                <a:path extrusionOk="0" h="3621" w="572">
                  <a:moveTo>
                    <a:pt x="96" y="0"/>
                  </a:moveTo>
                  <a:lnTo>
                    <a:pt x="96" y="3525"/>
                  </a:lnTo>
                  <a:cubicBezTo>
                    <a:pt x="96" y="3596"/>
                    <a:pt x="72" y="3620"/>
                    <a:pt x="0" y="3620"/>
                  </a:cubicBezTo>
                  <a:lnTo>
                    <a:pt x="477" y="3620"/>
                  </a:lnTo>
                  <a:cubicBezTo>
                    <a:pt x="548" y="3620"/>
                    <a:pt x="572" y="3596"/>
                    <a:pt x="572" y="3525"/>
                  </a:cubicBezTo>
                  <a:lnTo>
                    <a:pt x="572"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97"/>
            <p:cNvSpPr/>
            <p:nvPr/>
          </p:nvSpPr>
          <p:spPr>
            <a:xfrm>
              <a:off x="4373264" y="3686657"/>
              <a:ext cx="335150" cy="126952"/>
            </a:xfrm>
            <a:custGeom>
              <a:rect b="b" l="l" r="r" t="t"/>
              <a:pathLst>
                <a:path extrusionOk="0" h="4258" w="11241">
                  <a:moveTo>
                    <a:pt x="0" y="1"/>
                  </a:moveTo>
                  <a:lnTo>
                    <a:pt x="0" y="3644"/>
                  </a:lnTo>
                  <a:lnTo>
                    <a:pt x="4930" y="3644"/>
                  </a:lnTo>
                  <a:lnTo>
                    <a:pt x="5573" y="4240"/>
                  </a:lnTo>
                  <a:cubicBezTo>
                    <a:pt x="5585" y="4252"/>
                    <a:pt x="5602" y="4258"/>
                    <a:pt x="5623" y="4258"/>
                  </a:cubicBezTo>
                  <a:cubicBezTo>
                    <a:pt x="5644" y="4258"/>
                    <a:pt x="5668" y="4252"/>
                    <a:pt x="5692" y="4240"/>
                  </a:cubicBezTo>
                  <a:lnTo>
                    <a:pt x="6311" y="3644"/>
                  </a:lnTo>
                  <a:lnTo>
                    <a:pt x="11240" y="3644"/>
                  </a:lnTo>
                  <a:lnTo>
                    <a:pt x="11240"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97"/>
            <p:cNvSpPr/>
            <p:nvPr/>
          </p:nvSpPr>
          <p:spPr>
            <a:xfrm>
              <a:off x="4697029" y="3686657"/>
              <a:ext cx="14222" cy="108676"/>
            </a:xfrm>
            <a:custGeom>
              <a:rect b="b" l="l" r="r" t="t"/>
              <a:pathLst>
                <a:path extrusionOk="0" h="3645" w="477">
                  <a:moveTo>
                    <a:pt x="0" y="1"/>
                  </a:moveTo>
                  <a:lnTo>
                    <a:pt x="0" y="3644"/>
                  </a:lnTo>
                  <a:lnTo>
                    <a:pt x="477" y="3644"/>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97"/>
            <p:cNvSpPr/>
            <p:nvPr/>
          </p:nvSpPr>
          <p:spPr>
            <a:xfrm>
              <a:off x="4373264" y="3578725"/>
              <a:ext cx="335150" cy="126237"/>
            </a:xfrm>
            <a:custGeom>
              <a:rect b="b" l="l" r="r" t="t"/>
              <a:pathLst>
                <a:path extrusionOk="0" h="4234" w="11241">
                  <a:moveTo>
                    <a:pt x="24" y="1"/>
                  </a:moveTo>
                  <a:cubicBezTo>
                    <a:pt x="24" y="1"/>
                    <a:pt x="0" y="49"/>
                    <a:pt x="0" y="72"/>
                  </a:cubicBezTo>
                  <a:lnTo>
                    <a:pt x="0" y="3621"/>
                  </a:lnTo>
                  <a:lnTo>
                    <a:pt x="4930" y="3621"/>
                  </a:lnTo>
                  <a:lnTo>
                    <a:pt x="5573" y="4216"/>
                  </a:lnTo>
                  <a:cubicBezTo>
                    <a:pt x="5585" y="4228"/>
                    <a:pt x="5602" y="4234"/>
                    <a:pt x="5623" y="4234"/>
                  </a:cubicBezTo>
                  <a:cubicBezTo>
                    <a:pt x="5644" y="4234"/>
                    <a:pt x="5668" y="4228"/>
                    <a:pt x="5692" y="4216"/>
                  </a:cubicBezTo>
                  <a:lnTo>
                    <a:pt x="6311" y="3621"/>
                  </a:lnTo>
                  <a:lnTo>
                    <a:pt x="11240" y="3621"/>
                  </a:lnTo>
                  <a:lnTo>
                    <a:pt x="11240" y="72"/>
                  </a:lnTo>
                  <a:cubicBezTo>
                    <a:pt x="11240" y="25"/>
                    <a:pt x="11217" y="1"/>
                    <a:pt x="1116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97"/>
            <p:cNvSpPr/>
            <p:nvPr/>
          </p:nvSpPr>
          <p:spPr>
            <a:xfrm>
              <a:off x="4693480" y="3578725"/>
              <a:ext cx="17054" cy="107960"/>
            </a:xfrm>
            <a:custGeom>
              <a:rect b="b" l="l" r="r" t="t"/>
              <a:pathLst>
                <a:path extrusionOk="0" h="3621" w="572">
                  <a:moveTo>
                    <a:pt x="0" y="1"/>
                  </a:moveTo>
                  <a:cubicBezTo>
                    <a:pt x="72" y="1"/>
                    <a:pt x="96" y="25"/>
                    <a:pt x="96" y="72"/>
                  </a:cubicBezTo>
                  <a:lnTo>
                    <a:pt x="96" y="3621"/>
                  </a:lnTo>
                  <a:lnTo>
                    <a:pt x="572" y="3621"/>
                  </a:lnTo>
                  <a:lnTo>
                    <a:pt x="572" y="72"/>
                  </a:lnTo>
                  <a:cubicBezTo>
                    <a:pt x="572" y="49"/>
                    <a:pt x="548" y="1"/>
                    <a:pt x="4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97"/>
            <p:cNvSpPr/>
            <p:nvPr/>
          </p:nvSpPr>
          <p:spPr>
            <a:xfrm>
              <a:off x="4490408" y="3619214"/>
              <a:ext cx="196719" cy="10674"/>
            </a:xfrm>
            <a:custGeom>
              <a:rect b="b" l="l" r="r" t="t"/>
              <a:pathLst>
                <a:path extrusionOk="0" h="358" w="6598">
                  <a:moveTo>
                    <a:pt x="167" y="0"/>
                  </a:moveTo>
                  <a:cubicBezTo>
                    <a:pt x="96" y="0"/>
                    <a:pt x="0" y="72"/>
                    <a:pt x="0" y="143"/>
                  </a:cubicBezTo>
                  <a:cubicBezTo>
                    <a:pt x="0" y="262"/>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97"/>
            <p:cNvSpPr/>
            <p:nvPr/>
          </p:nvSpPr>
          <p:spPr>
            <a:xfrm>
              <a:off x="4490408" y="3643365"/>
              <a:ext cx="143440" cy="10674"/>
            </a:xfrm>
            <a:custGeom>
              <a:rect b="b" l="l" r="r" t="t"/>
              <a:pathLst>
                <a:path extrusionOk="0" h="358" w="4811">
                  <a:moveTo>
                    <a:pt x="167" y="0"/>
                  </a:moveTo>
                  <a:cubicBezTo>
                    <a:pt x="96" y="0"/>
                    <a:pt x="0" y="48"/>
                    <a:pt x="0" y="143"/>
                  </a:cubicBezTo>
                  <a:cubicBezTo>
                    <a:pt x="0" y="262"/>
                    <a:pt x="96" y="357"/>
                    <a:pt x="167" y="357"/>
                  </a:cubicBezTo>
                  <a:lnTo>
                    <a:pt x="4644" y="357"/>
                  </a:lnTo>
                  <a:cubicBezTo>
                    <a:pt x="4740" y="357"/>
                    <a:pt x="4811" y="286"/>
                    <a:pt x="4811" y="214"/>
                  </a:cubicBezTo>
                  <a:cubicBezTo>
                    <a:pt x="4811" y="95"/>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97"/>
            <p:cNvSpPr/>
            <p:nvPr/>
          </p:nvSpPr>
          <p:spPr>
            <a:xfrm>
              <a:off x="4490408" y="3726430"/>
              <a:ext cx="196719" cy="10674"/>
            </a:xfrm>
            <a:custGeom>
              <a:rect b="b" l="l" r="r" t="t"/>
              <a:pathLst>
                <a:path extrusionOk="0" h="358" w="6598">
                  <a:moveTo>
                    <a:pt x="167" y="0"/>
                  </a:moveTo>
                  <a:cubicBezTo>
                    <a:pt x="96" y="0"/>
                    <a:pt x="0" y="72"/>
                    <a:pt x="0" y="167"/>
                  </a:cubicBezTo>
                  <a:cubicBezTo>
                    <a:pt x="0" y="286"/>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97"/>
            <p:cNvSpPr/>
            <p:nvPr/>
          </p:nvSpPr>
          <p:spPr>
            <a:xfrm>
              <a:off x="4490408" y="3751266"/>
              <a:ext cx="143440" cy="10674"/>
            </a:xfrm>
            <a:custGeom>
              <a:rect b="b" l="l" r="r" t="t"/>
              <a:pathLst>
                <a:path extrusionOk="0" h="358" w="4811">
                  <a:moveTo>
                    <a:pt x="167" y="1"/>
                  </a:moveTo>
                  <a:cubicBezTo>
                    <a:pt x="96" y="1"/>
                    <a:pt x="0" y="72"/>
                    <a:pt x="0" y="167"/>
                  </a:cubicBezTo>
                  <a:cubicBezTo>
                    <a:pt x="0" y="287"/>
                    <a:pt x="96" y="358"/>
                    <a:pt x="167" y="358"/>
                  </a:cubicBezTo>
                  <a:lnTo>
                    <a:pt x="4644" y="358"/>
                  </a:lnTo>
                  <a:cubicBezTo>
                    <a:pt x="4740" y="358"/>
                    <a:pt x="4811" y="310"/>
                    <a:pt x="4811" y="215"/>
                  </a:cubicBezTo>
                  <a:cubicBezTo>
                    <a:pt x="4811" y="96"/>
                    <a:pt x="4763" y="1"/>
                    <a:pt x="4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97"/>
            <p:cNvSpPr/>
            <p:nvPr/>
          </p:nvSpPr>
          <p:spPr>
            <a:xfrm>
              <a:off x="4439990" y="3605022"/>
              <a:ext cx="22033" cy="57543"/>
            </a:xfrm>
            <a:custGeom>
              <a:rect b="b" l="l" r="r" t="t"/>
              <a:pathLst>
                <a:path extrusionOk="0" h="1930" w="739">
                  <a:moveTo>
                    <a:pt x="215" y="0"/>
                  </a:moveTo>
                  <a:cubicBezTo>
                    <a:pt x="167" y="0"/>
                    <a:pt x="96" y="24"/>
                    <a:pt x="72" y="95"/>
                  </a:cubicBezTo>
                  <a:cubicBezTo>
                    <a:pt x="1" y="191"/>
                    <a:pt x="72" y="333"/>
                    <a:pt x="191" y="333"/>
                  </a:cubicBezTo>
                  <a:lnTo>
                    <a:pt x="382" y="333"/>
                  </a:lnTo>
                  <a:lnTo>
                    <a:pt x="382" y="1762"/>
                  </a:lnTo>
                  <a:cubicBezTo>
                    <a:pt x="382" y="1810"/>
                    <a:pt x="405" y="1881"/>
                    <a:pt x="453" y="1905"/>
                  </a:cubicBezTo>
                  <a:cubicBezTo>
                    <a:pt x="487" y="1922"/>
                    <a:pt x="521" y="1930"/>
                    <a:pt x="553" y="1930"/>
                  </a:cubicBezTo>
                  <a:cubicBezTo>
                    <a:pt x="656" y="1930"/>
                    <a:pt x="739" y="1853"/>
                    <a:pt x="739" y="1762"/>
                  </a:cubicBezTo>
                  <a:lnTo>
                    <a:pt x="739" y="143"/>
                  </a:lnTo>
                  <a:cubicBezTo>
                    <a:pt x="739" y="71"/>
                    <a:pt x="667"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97"/>
            <p:cNvSpPr/>
            <p:nvPr/>
          </p:nvSpPr>
          <p:spPr>
            <a:xfrm>
              <a:off x="4392435" y="3603800"/>
              <a:ext cx="38342" cy="60465"/>
            </a:xfrm>
            <a:custGeom>
              <a:rect b="b" l="l" r="r" t="t"/>
              <a:pathLst>
                <a:path extrusionOk="0" h="2028" w="1286">
                  <a:moveTo>
                    <a:pt x="624" y="332"/>
                  </a:moveTo>
                  <a:cubicBezTo>
                    <a:pt x="654" y="332"/>
                    <a:pt x="685" y="338"/>
                    <a:pt x="714" y="351"/>
                  </a:cubicBezTo>
                  <a:cubicBezTo>
                    <a:pt x="834" y="374"/>
                    <a:pt x="929" y="494"/>
                    <a:pt x="929" y="636"/>
                  </a:cubicBezTo>
                  <a:lnTo>
                    <a:pt x="929" y="1375"/>
                  </a:lnTo>
                  <a:cubicBezTo>
                    <a:pt x="929" y="1494"/>
                    <a:pt x="834" y="1613"/>
                    <a:pt x="714" y="1684"/>
                  </a:cubicBezTo>
                  <a:cubicBezTo>
                    <a:pt x="692" y="1691"/>
                    <a:pt x="670" y="1694"/>
                    <a:pt x="647" y="1694"/>
                  </a:cubicBezTo>
                  <a:cubicBezTo>
                    <a:pt x="501" y="1694"/>
                    <a:pt x="357" y="1567"/>
                    <a:pt x="357" y="1422"/>
                  </a:cubicBezTo>
                  <a:lnTo>
                    <a:pt x="357" y="613"/>
                  </a:lnTo>
                  <a:cubicBezTo>
                    <a:pt x="357" y="456"/>
                    <a:pt x="486" y="332"/>
                    <a:pt x="624" y="332"/>
                  </a:cubicBezTo>
                  <a:close/>
                  <a:moveTo>
                    <a:pt x="639" y="1"/>
                  </a:moveTo>
                  <a:cubicBezTo>
                    <a:pt x="278" y="1"/>
                    <a:pt x="0" y="300"/>
                    <a:pt x="0" y="636"/>
                  </a:cubicBezTo>
                  <a:lnTo>
                    <a:pt x="0" y="1375"/>
                  </a:lnTo>
                  <a:cubicBezTo>
                    <a:pt x="0" y="1740"/>
                    <a:pt x="291" y="2028"/>
                    <a:pt x="663" y="2028"/>
                  </a:cubicBezTo>
                  <a:cubicBezTo>
                    <a:pt x="703" y="2028"/>
                    <a:pt x="744" y="2025"/>
                    <a:pt x="786" y="2018"/>
                  </a:cubicBezTo>
                  <a:cubicBezTo>
                    <a:pt x="1072" y="1922"/>
                    <a:pt x="1286" y="1660"/>
                    <a:pt x="1286" y="1351"/>
                  </a:cubicBezTo>
                  <a:lnTo>
                    <a:pt x="1286" y="636"/>
                  </a:lnTo>
                  <a:cubicBezTo>
                    <a:pt x="1286" y="351"/>
                    <a:pt x="1072" y="65"/>
                    <a:pt x="786" y="17"/>
                  </a:cubicBezTo>
                  <a:cubicBezTo>
                    <a:pt x="736" y="6"/>
                    <a:pt x="686" y="1"/>
                    <a:pt x="6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97"/>
            <p:cNvSpPr/>
            <p:nvPr/>
          </p:nvSpPr>
          <p:spPr>
            <a:xfrm>
              <a:off x="4436442" y="3713639"/>
              <a:ext cx="34824" cy="56827"/>
            </a:xfrm>
            <a:custGeom>
              <a:rect b="b" l="l" r="r" t="t"/>
              <a:pathLst>
                <a:path extrusionOk="0" h="1906" w="1168">
                  <a:moveTo>
                    <a:pt x="548" y="1"/>
                  </a:moveTo>
                  <a:cubicBezTo>
                    <a:pt x="286" y="1"/>
                    <a:pt x="72" y="167"/>
                    <a:pt x="24" y="429"/>
                  </a:cubicBezTo>
                  <a:cubicBezTo>
                    <a:pt x="1" y="525"/>
                    <a:pt x="48" y="620"/>
                    <a:pt x="120" y="644"/>
                  </a:cubicBezTo>
                  <a:cubicBezTo>
                    <a:pt x="140" y="648"/>
                    <a:pt x="159" y="650"/>
                    <a:pt x="177" y="650"/>
                  </a:cubicBezTo>
                  <a:cubicBezTo>
                    <a:pt x="262" y="650"/>
                    <a:pt x="318" y="603"/>
                    <a:pt x="358" y="525"/>
                  </a:cubicBezTo>
                  <a:cubicBezTo>
                    <a:pt x="382" y="429"/>
                    <a:pt x="477" y="358"/>
                    <a:pt x="548" y="358"/>
                  </a:cubicBezTo>
                  <a:cubicBezTo>
                    <a:pt x="667" y="358"/>
                    <a:pt x="763" y="429"/>
                    <a:pt x="763" y="548"/>
                  </a:cubicBezTo>
                  <a:lnTo>
                    <a:pt x="763" y="596"/>
                  </a:lnTo>
                  <a:cubicBezTo>
                    <a:pt x="739" y="644"/>
                    <a:pt x="715" y="739"/>
                    <a:pt x="644" y="858"/>
                  </a:cubicBezTo>
                  <a:cubicBezTo>
                    <a:pt x="405" y="1191"/>
                    <a:pt x="262" y="1382"/>
                    <a:pt x="191" y="1477"/>
                  </a:cubicBezTo>
                  <a:cubicBezTo>
                    <a:pt x="120" y="1596"/>
                    <a:pt x="48" y="1668"/>
                    <a:pt x="72" y="1739"/>
                  </a:cubicBezTo>
                  <a:cubicBezTo>
                    <a:pt x="120" y="1811"/>
                    <a:pt x="143" y="1834"/>
                    <a:pt x="191" y="1858"/>
                  </a:cubicBezTo>
                  <a:cubicBezTo>
                    <a:pt x="239" y="1858"/>
                    <a:pt x="262" y="1906"/>
                    <a:pt x="524" y="1906"/>
                  </a:cubicBezTo>
                  <a:lnTo>
                    <a:pt x="1001" y="1906"/>
                  </a:lnTo>
                  <a:cubicBezTo>
                    <a:pt x="1096" y="1906"/>
                    <a:pt x="1167" y="1834"/>
                    <a:pt x="1167" y="1739"/>
                  </a:cubicBezTo>
                  <a:cubicBezTo>
                    <a:pt x="1167" y="1620"/>
                    <a:pt x="1120" y="1549"/>
                    <a:pt x="1001" y="1549"/>
                  </a:cubicBezTo>
                  <a:lnTo>
                    <a:pt x="548" y="1549"/>
                  </a:lnTo>
                  <a:cubicBezTo>
                    <a:pt x="644" y="1429"/>
                    <a:pt x="763" y="1263"/>
                    <a:pt x="905" y="1072"/>
                  </a:cubicBezTo>
                  <a:cubicBezTo>
                    <a:pt x="977" y="906"/>
                    <a:pt x="1072" y="763"/>
                    <a:pt x="1096" y="644"/>
                  </a:cubicBezTo>
                  <a:cubicBezTo>
                    <a:pt x="1120" y="548"/>
                    <a:pt x="1096" y="429"/>
                    <a:pt x="1072" y="358"/>
                  </a:cubicBezTo>
                  <a:cubicBezTo>
                    <a:pt x="1025" y="286"/>
                    <a:pt x="1001" y="239"/>
                    <a:pt x="953" y="167"/>
                  </a:cubicBezTo>
                  <a:cubicBezTo>
                    <a:pt x="858" y="48"/>
                    <a:pt x="715"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97"/>
            <p:cNvSpPr/>
            <p:nvPr/>
          </p:nvSpPr>
          <p:spPr>
            <a:xfrm>
              <a:off x="4392435" y="3712238"/>
              <a:ext cx="36941" cy="56947"/>
            </a:xfrm>
            <a:custGeom>
              <a:rect b="b" l="l" r="r" t="t"/>
              <a:pathLst>
                <a:path extrusionOk="0" h="1910" w="1239">
                  <a:moveTo>
                    <a:pt x="595" y="357"/>
                  </a:moveTo>
                  <a:cubicBezTo>
                    <a:pt x="762" y="357"/>
                    <a:pt x="881" y="476"/>
                    <a:pt x="881" y="643"/>
                  </a:cubicBezTo>
                  <a:lnTo>
                    <a:pt x="881" y="1310"/>
                  </a:lnTo>
                  <a:cubicBezTo>
                    <a:pt x="881" y="1429"/>
                    <a:pt x="786" y="1548"/>
                    <a:pt x="643" y="1596"/>
                  </a:cubicBezTo>
                  <a:cubicBezTo>
                    <a:pt x="476" y="1596"/>
                    <a:pt x="357" y="1476"/>
                    <a:pt x="357" y="1310"/>
                  </a:cubicBezTo>
                  <a:lnTo>
                    <a:pt x="357" y="643"/>
                  </a:lnTo>
                  <a:cubicBezTo>
                    <a:pt x="357" y="524"/>
                    <a:pt x="453" y="405"/>
                    <a:pt x="595" y="357"/>
                  </a:cubicBezTo>
                  <a:close/>
                  <a:moveTo>
                    <a:pt x="643" y="0"/>
                  </a:moveTo>
                  <a:cubicBezTo>
                    <a:pt x="310" y="0"/>
                    <a:pt x="0" y="286"/>
                    <a:pt x="0" y="595"/>
                  </a:cubicBezTo>
                  <a:lnTo>
                    <a:pt x="0" y="1286"/>
                  </a:lnTo>
                  <a:cubicBezTo>
                    <a:pt x="0" y="1619"/>
                    <a:pt x="286" y="1881"/>
                    <a:pt x="595" y="1905"/>
                  </a:cubicBezTo>
                  <a:cubicBezTo>
                    <a:pt x="618" y="1908"/>
                    <a:pt x="641" y="1910"/>
                    <a:pt x="664" y="1910"/>
                  </a:cubicBezTo>
                  <a:cubicBezTo>
                    <a:pt x="970" y="1910"/>
                    <a:pt x="1238" y="1620"/>
                    <a:pt x="1238" y="1310"/>
                  </a:cubicBezTo>
                  <a:lnTo>
                    <a:pt x="1238" y="643"/>
                  </a:lnTo>
                  <a:cubicBezTo>
                    <a:pt x="1238" y="310"/>
                    <a:pt x="953" y="48"/>
                    <a:pt x="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97"/>
            <p:cNvSpPr/>
            <p:nvPr/>
          </p:nvSpPr>
          <p:spPr>
            <a:xfrm>
              <a:off x="4437158" y="3821571"/>
              <a:ext cx="33393" cy="56112"/>
            </a:xfrm>
            <a:custGeom>
              <a:rect b="b" l="l" r="r" t="t"/>
              <a:pathLst>
                <a:path extrusionOk="0" h="1882" w="1120">
                  <a:moveTo>
                    <a:pt x="572" y="0"/>
                  </a:moveTo>
                  <a:cubicBezTo>
                    <a:pt x="286" y="0"/>
                    <a:pt x="48" y="191"/>
                    <a:pt x="24" y="453"/>
                  </a:cubicBezTo>
                  <a:cubicBezTo>
                    <a:pt x="0" y="548"/>
                    <a:pt x="48" y="620"/>
                    <a:pt x="167" y="667"/>
                  </a:cubicBezTo>
                  <a:cubicBezTo>
                    <a:pt x="179" y="670"/>
                    <a:pt x="192" y="672"/>
                    <a:pt x="204" y="672"/>
                  </a:cubicBezTo>
                  <a:cubicBezTo>
                    <a:pt x="286" y="672"/>
                    <a:pt x="361" y="604"/>
                    <a:pt x="381" y="501"/>
                  </a:cubicBezTo>
                  <a:cubicBezTo>
                    <a:pt x="405" y="429"/>
                    <a:pt x="500" y="334"/>
                    <a:pt x="596" y="334"/>
                  </a:cubicBezTo>
                  <a:cubicBezTo>
                    <a:pt x="715" y="334"/>
                    <a:pt x="810" y="429"/>
                    <a:pt x="810" y="548"/>
                  </a:cubicBezTo>
                  <a:cubicBezTo>
                    <a:pt x="810" y="667"/>
                    <a:pt x="715" y="739"/>
                    <a:pt x="596" y="739"/>
                  </a:cubicBezTo>
                  <a:cubicBezTo>
                    <a:pt x="500" y="739"/>
                    <a:pt x="405" y="834"/>
                    <a:pt x="405" y="929"/>
                  </a:cubicBezTo>
                  <a:cubicBezTo>
                    <a:pt x="405" y="1024"/>
                    <a:pt x="500" y="1096"/>
                    <a:pt x="596" y="1096"/>
                  </a:cubicBezTo>
                  <a:cubicBezTo>
                    <a:pt x="715" y="1096"/>
                    <a:pt x="810" y="1191"/>
                    <a:pt x="810" y="1310"/>
                  </a:cubicBezTo>
                  <a:cubicBezTo>
                    <a:pt x="810" y="1429"/>
                    <a:pt x="715" y="1525"/>
                    <a:pt x="596" y="1525"/>
                  </a:cubicBezTo>
                  <a:cubicBezTo>
                    <a:pt x="500" y="1525"/>
                    <a:pt x="405" y="1429"/>
                    <a:pt x="381" y="1334"/>
                  </a:cubicBezTo>
                  <a:lnTo>
                    <a:pt x="381" y="1310"/>
                  </a:lnTo>
                  <a:cubicBezTo>
                    <a:pt x="381" y="1215"/>
                    <a:pt x="286" y="1144"/>
                    <a:pt x="215" y="1144"/>
                  </a:cubicBezTo>
                  <a:cubicBezTo>
                    <a:pt x="119" y="1144"/>
                    <a:pt x="24" y="1215"/>
                    <a:pt x="24" y="1310"/>
                  </a:cubicBezTo>
                  <a:lnTo>
                    <a:pt x="24" y="1405"/>
                  </a:lnTo>
                  <a:cubicBezTo>
                    <a:pt x="48" y="1667"/>
                    <a:pt x="286" y="1882"/>
                    <a:pt x="572" y="1882"/>
                  </a:cubicBezTo>
                  <a:cubicBezTo>
                    <a:pt x="858" y="1882"/>
                    <a:pt x="1120" y="1644"/>
                    <a:pt x="1120" y="1310"/>
                  </a:cubicBezTo>
                  <a:cubicBezTo>
                    <a:pt x="1120" y="1167"/>
                    <a:pt x="1072" y="1048"/>
                    <a:pt x="977" y="929"/>
                  </a:cubicBezTo>
                  <a:cubicBezTo>
                    <a:pt x="1072" y="834"/>
                    <a:pt x="1120" y="691"/>
                    <a:pt x="1120" y="548"/>
                  </a:cubicBezTo>
                  <a:cubicBezTo>
                    <a:pt x="1120" y="239"/>
                    <a:pt x="858" y="0"/>
                    <a:pt x="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97"/>
            <p:cNvSpPr/>
            <p:nvPr/>
          </p:nvSpPr>
          <p:spPr>
            <a:xfrm>
              <a:off x="4392435" y="3820855"/>
              <a:ext cx="36225" cy="56827"/>
            </a:xfrm>
            <a:custGeom>
              <a:rect b="b" l="l" r="r" t="t"/>
              <a:pathLst>
                <a:path extrusionOk="0" h="1906" w="1215">
                  <a:moveTo>
                    <a:pt x="595" y="334"/>
                  </a:moveTo>
                  <a:cubicBezTo>
                    <a:pt x="762" y="334"/>
                    <a:pt x="881" y="453"/>
                    <a:pt x="881" y="596"/>
                  </a:cubicBezTo>
                  <a:lnTo>
                    <a:pt x="881" y="1287"/>
                  </a:lnTo>
                  <a:cubicBezTo>
                    <a:pt x="881" y="1406"/>
                    <a:pt x="786" y="1501"/>
                    <a:pt x="643" y="1549"/>
                  </a:cubicBezTo>
                  <a:cubicBezTo>
                    <a:pt x="476" y="1549"/>
                    <a:pt x="357" y="1429"/>
                    <a:pt x="357" y="1287"/>
                  </a:cubicBezTo>
                  <a:lnTo>
                    <a:pt x="357" y="596"/>
                  </a:lnTo>
                  <a:cubicBezTo>
                    <a:pt x="357" y="477"/>
                    <a:pt x="453" y="358"/>
                    <a:pt x="595" y="334"/>
                  </a:cubicBezTo>
                  <a:close/>
                  <a:moveTo>
                    <a:pt x="619" y="1"/>
                  </a:moveTo>
                  <a:cubicBezTo>
                    <a:pt x="310" y="1"/>
                    <a:pt x="0" y="263"/>
                    <a:pt x="0" y="596"/>
                  </a:cubicBezTo>
                  <a:lnTo>
                    <a:pt x="0" y="1287"/>
                  </a:lnTo>
                  <a:cubicBezTo>
                    <a:pt x="0" y="1596"/>
                    <a:pt x="286" y="1882"/>
                    <a:pt x="595" y="1906"/>
                  </a:cubicBezTo>
                  <a:cubicBezTo>
                    <a:pt x="929" y="1906"/>
                    <a:pt x="1215" y="1644"/>
                    <a:pt x="1215" y="1310"/>
                  </a:cubicBezTo>
                  <a:lnTo>
                    <a:pt x="1215" y="620"/>
                  </a:lnTo>
                  <a:cubicBezTo>
                    <a:pt x="1215" y="286"/>
                    <a:pt x="953" y="24"/>
                    <a:pt x="6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97"/>
            <p:cNvSpPr/>
            <p:nvPr/>
          </p:nvSpPr>
          <p:spPr>
            <a:xfrm>
              <a:off x="4490408" y="3835048"/>
              <a:ext cx="196719" cy="10704"/>
            </a:xfrm>
            <a:custGeom>
              <a:rect b="b" l="l" r="r" t="t"/>
              <a:pathLst>
                <a:path extrusionOk="0" h="359" w="6598">
                  <a:moveTo>
                    <a:pt x="167" y="1"/>
                  </a:moveTo>
                  <a:cubicBezTo>
                    <a:pt x="96" y="1"/>
                    <a:pt x="0" y="49"/>
                    <a:pt x="0" y="144"/>
                  </a:cubicBezTo>
                  <a:cubicBezTo>
                    <a:pt x="0" y="263"/>
                    <a:pt x="96" y="358"/>
                    <a:pt x="167" y="358"/>
                  </a:cubicBezTo>
                  <a:lnTo>
                    <a:pt x="6430" y="358"/>
                  </a:lnTo>
                  <a:cubicBezTo>
                    <a:pt x="6526" y="358"/>
                    <a:pt x="6597" y="287"/>
                    <a:pt x="6597" y="215"/>
                  </a:cubicBezTo>
                  <a:cubicBezTo>
                    <a:pt x="6597" y="96"/>
                    <a:pt x="6549" y="1"/>
                    <a:pt x="6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97"/>
            <p:cNvSpPr/>
            <p:nvPr/>
          </p:nvSpPr>
          <p:spPr>
            <a:xfrm>
              <a:off x="4490408" y="3859914"/>
              <a:ext cx="143440" cy="10674"/>
            </a:xfrm>
            <a:custGeom>
              <a:rect b="b" l="l" r="r" t="t"/>
              <a:pathLst>
                <a:path extrusionOk="0" h="358" w="4811">
                  <a:moveTo>
                    <a:pt x="167" y="0"/>
                  </a:moveTo>
                  <a:cubicBezTo>
                    <a:pt x="96" y="0"/>
                    <a:pt x="0" y="48"/>
                    <a:pt x="0" y="143"/>
                  </a:cubicBezTo>
                  <a:cubicBezTo>
                    <a:pt x="0" y="262"/>
                    <a:pt x="96" y="358"/>
                    <a:pt x="167" y="358"/>
                  </a:cubicBezTo>
                  <a:lnTo>
                    <a:pt x="4644" y="358"/>
                  </a:lnTo>
                  <a:cubicBezTo>
                    <a:pt x="4740" y="358"/>
                    <a:pt x="4811" y="286"/>
                    <a:pt x="4811" y="215"/>
                  </a:cubicBezTo>
                  <a:cubicBezTo>
                    <a:pt x="4811" y="96"/>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97"/>
            <p:cNvSpPr/>
            <p:nvPr/>
          </p:nvSpPr>
          <p:spPr>
            <a:xfrm>
              <a:off x="4366853" y="3573060"/>
              <a:ext cx="348657" cy="354321"/>
            </a:xfrm>
            <a:custGeom>
              <a:rect b="b" l="l" r="r" t="t"/>
              <a:pathLst>
                <a:path extrusionOk="0" h="11884" w="11694">
                  <a:moveTo>
                    <a:pt x="11289" y="334"/>
                  </a:moveTo>
                  <a:lnTo>
                    <a:pt x="11336" y="3644"/>
                  </a:lnTo>
                  <a:lnTo>
                    <a:pt x="6550" y="3644"/>
                  </a:lnTo>
                  <a:cubicBezTo>
                    <a:pt x="6526" y="3644"/>
                    <a:pt x="6454" y="3668"/>
                    <a:pt x="6431" y="3692"/>
                  </a:cubicBezTo>
                  <a:lnTo>
                    <a:pt x="5835" y="4263"/>
                  </a:lnTo>
                  <a:lnTo>
                    <a:pt x="5240" y="3692"/>
                  </a:lnTo>
                  <a:cubicBezTo>
                    <a:pt x="5216" y="3668"/>
                    <a:pt x="5145" y="3644"/>
                    <a:pt x="5121" y="3644"/>
                  </a:cubicBezTo>
                  <a:lnTo>
                    <a:pt x="334" y="3644"/>
                  </a:lnTo>
                  <a:lnTo>
                    <a:pt x="334" y="334"/>
                  </a:lnTo>
                  <a:close/>
                  <a:moveTo>
                    <a:pt x="239" y="0"/>
                  </a:moveTo>
                  <a:cubicBezTo>
                    <a:pt x="144" y="0"/>
                    <a:pt x="72" y="96"/>
                    <a:pt x="72" y="191"/>
                  </a:cubicBezTo>
                  <a:lnTo>
                    <a:pt x="72" y="4620"/>
                  </a:lnTo>
                  <a:cubicBezTo>
                    <a:pt x="72" y="4644"/>
                    <a:pt x="96" y="4716"/>
                    <a:pt x="120" y="4716"/>
                  </a:cubicBezTo>
                  <a:cubicBezTo>
                    <a:pt x="159" y="4735"/>
                    <a:pt x="200" y="4744"/>
                    <a:pt x="239" y="4744"/>
                  </a:cubicBezTo>
                  <a:cubicBezTo>
                    <a:pt x="342" y="4744"/>
                    <a:pt x="429" y="4683"/>
                    <a:pt x="429" y="4597"/>
                  </a:cubicBezTo>
                  <a:lnTo>
                    <a:pt x="429" y="4001"/>
                  </a:lnTo>
                  <a:lnTo>
                    <a:pt x="5121" y="4001"/>
                  </a:lnTo>
                  <a:lnTo>
                    <a:pt x="5716" y="4549"/>
                  </a:lnTo>
                  <a:cubicBezTo>
                    <a:pt x="5788" y="4620"/>
                    <a:pt x="5835" y="4620"/>
                    <a:pt x="5907" y="4620"/>
                  </a:cubicBezTo>
                  <a:cubicBezTo>
                    <a:pt x="5954" y="4620"/>
                    <a:pt x="6026" y="4597"/>
                    <a:pt x="6073" y="4549"/>
                  </a:cubicBezTo>
                  <a:lnTo>
                    <a:pt x="6669" y="4001"/>
                  </a:lnTo>
                  <a:lnTo>
                    <a:pt x="11384" y="4001"/>
                  </a:lnTo>
                  <a:lnTo>
                    <a:pt x="11384" y="7264"/>
                  </a:lnTo>
                  <a:lnTo>
                    <a:pt x="6574" y="7264"/>
                  </a:lnTo>
                  <a:cubicBezTo>
                    <a:pt x="6526" y="7264"/>
                    <a:pt x="6502" y="7288"/>
                    <a:pt x="6454" y="7335"/>
                  </a:cubicBezTo>
                  <a:lnTo>
                    <a:pt x="5859" y="7883"/>
                  </a:lnTo>
                  <a:lnTo>
                    <a:pt x="5264" y="7335"/>
                  </a:lnTo>
                  <a:cubicBezTo>
                    <a:pt x="5240" y="7288"/>
                    <a:pt x="5192" y="7264"/>
                    <a:pt x="5145" y="7264"/>
                  </a:cubicBezTo>
                  <a:lnTo>
                    <a:pt x="358" y="7264"/>
                  </a:lnTo>
                  <a:lnTo>
                    <a:pt x="358" y="5430"/>
                  </a:lnTo>
                  <a:cubicBezTo>
                    <a:pt x="358" y="5335"/>
                    <a:pt x="286" y="5240"/>
                    <a:pt x="215" y="5240"/>
                  </a:cubicBezTo>
                  <a:cubicBezTo>
                    <a:pt x="96" y="5240"/>
                    <a:pt x="1" y="5311"/>
                    <a:pt x="1" y="5430"/>
                  </a:cubicBezTo>
                  <a:lnTo>
                    <a:pt x="1" y="10979"/>
                  </a:lnTo>
                  <a:cubicBezTo>
                    <a:pt x="1" y="11146"/>
                    <a:pt x="120" y="11265"/>
                    <a:pt x="263" y="11265"/>
                  </a:cubicBezTo>
                  <a:lnTo>
                    <a:pt x="5049" y="11265"/>
                  </a:lnTo>
                  <a:lnTo>
                    <a:pt x="5645" y="11812"/>
                  </a:lnTo>
                  <a:cubicBezTo>
                    <a:pt x="5716" y="11884"/>
                    <a:pt x="5788" y="11884"/>
                    <a:pt x="5835" y="11884"/>
                  </a:cubicBezTo>
                  <a:cubicBezTo>
                    <a:pt x="5883" y="11884"/>
                    <a:pt x="5954" y="11860"/>
                    <a:pt x="6002" y="11812"/>
                  </a:cubicBezTo>
                  <a:lnTo>
                    <a:pt x="6597" y="11265"/>
                  </a:lnTo>
                  <a:lnTo>
                    <a:pt x="7859" y="11265"/>
                  </a:lnTo>
                  <a:cubicBezTo>
                    <a:pt x="7955" y="11265"/>
                    <a:pt x="8026" y="11193"/>
                    <a:pt x="8026" y="11098"/>
                  </a:cubicBezTo>
                  <a:cubicBezTo>
                    <a:pt x="8026" y="10979"/>
                    <a:pt x="7979" y="10907"/>
                    <a:pt x="7859" y="10907"/>
                  </a:cubicBezTo>
                  <a:lnTo>
                    <a:pt x="6550" y="10907"/>
                  </a:lnTo>
                  <a:cubicBezTo>
                    <a:pt x="6526" y="10907"/>
                    <a:pt x="6454" y="10931"/>
                    <a:pt x="6431" y="10955"/>
                  </a:cubicBezTo>
                  <a:lnTo>
                    <a:pt x="5835" y="11527"/>
                  </a:lnTo>
                  <a:lnTo>
                    <a:pt x="5240" y="10955"/>
                  </a:lnTo>
                  <a:cubicBezTo>
                    <a:pt x="5216" y="10931"/>
                    <a:pt x="5145" y="10907"/>
                    <a:pt x="5121" y="10907"/>
                  </a:cubicBezTo>
                  <a:lnTo>
                    <a:pt x="334" y="10907"/>
                  </a:lnTo>
                  <a:lnTo>
                    <a:pt x="334" y="7597"/>
                  </a:lnTo>
                  <a:lnTo>
                    <a:pt x="5026" y="7597"/>
                  </a:lnTo>
                  <a:lnTo>
                    <a:pt x="5621" y="8145"/>
                  </a:lnTo>
                  <a:cubicBezTo>
                    <a:pt x="5692" y="8216"/>
                    <a:pt x="5740" y="8216"/>
                    <a:pt x="5811" y="8216"/>
                  </a:cubicBezTo>
                  <a:cubicBezTo>
                    <a:pt x="5859" y="8216"/>
                    <a:pt x="5931" y="8193"/>
                    <a:pt x="5978" y="8145"/>
                  </a:cubicBezTo>
                  <a:lnTo>
                    <a:pt x="6574" y="7597"/>
                  </a:lnTo>
                  <a:lnTo>
                    <a:pt x="11289" y="7597"/>
                  </a:lnTo>
                  <a:lnTo>
                    <a:pt x="11289" y="10907"/>
                  </a:lnTo>
                  <a:lnTo>
                    <a:pt x="8669" y="10907"/>
                  </a:lnTo>
                  <a:cubicBezTo>
                    <a:pt x="8574" y="10907"/>
                    <a:pt x="8479" y="10955"/>
                    <a:pt x="8479" y="11050"/>
                  </a:cubicBezTo>
                  <a:cubicBezTo>
                    <a:pt x="8479" y="11169"/>
                    <a:pt x="8550" y="11265"/>
                    <a:pt x="8669" y="11265"/>
                  </a:cubicBezTo>
                  <a:lnTo>
                    <a:pt x="11360" y="11265"/>
                  </a:lnTo>
                  <a:cubicBezTo>
                    <a:pt x="11527" y="11265"/>
                    <a:pt x="11646" y="11146"/>
                    <a:pt x="11646" y="10979"/>
                  </a:cubicBezTo>
                  <a:lnTo>
                    <a:pt x="11646" y="262"/>
                  </a:lnTo>
                  <a:cubicBezTo>
                    <a:pt x="11694" y="119"/>
                    <a:pt x="11575" y="0"/>
                    <a:pt x="11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3" name="Google Shape;15293;p97"/>
          <p:cNvGrpSpPr/>
          <p:nvPr/>
        </p:nvGrpSpPr>
        <p:grpSpPr>
          <a:xfrm>
            <a:off x="3253852" y="3573060"/>
            <a:ext cx="354321" cy="355753"/>
            <a:chOff x="3672939" y="3573060"/>
            <a:chExt cx="354321" cy="355753"/>
          </a:xfrm>
        </p:grpSpPr>
        <p:sp>
          <p:nvSpPr>
            <p:cNvPr id="15294" name="Google Shape;15294;p97"/>
            <p:cNvSpPr/>
            <p:nvPr/>
          </p:nvSpPr>
          <p:spPr>
            <a:xfrm>
              <a:off x="3677888" y="3896825"/>
              <a:ext cx="343678" cy="24180"/>
            </a:xfrm>
            <a:custGeom>
              <a:rect b="b" l="l" r="r" t="t"/>
              <a:pathLst>
                <a:path extrusionOk="0" h="811" w="11527">
                  <a:moveTo>
                    <a:pt x="144" y="1"/>
                  </a:moveTo>
                  <a:cubicBezTo>
                    <a:pt x="72" y="1"/>
                    <a:pt x="1" y="72"/>
                    <a:pt x="1" y="120"/>
                  </a:cubicBezTo>
                  <a:lnTo>
                    <a:pt x="1" y="691"/>
                  </a:lnTo>
                  <a:cubicBezTo>
                    <a:pt x="1" y="739"/>
                    <a:pt x="72" y="810"/>
                    <a:pt x="144" y="810"/>
                  </a:cubicBezTo>
                  <a:lnTo>
                    <a:pt x="11408" y="810"/>
                  </a:lnTo>
                  <a:cubicBezTo>
                    <a:pt x="11479" y="810"/>
                    <a:pt x="11503" y="787"/>
                    <a:pt x="11527" y="691"/>
                  </a:cubicBezTo>
                  <a:lnTo>
                    <a:pt x="11527" y="120"/>
                  </a:lnTo>
                  <a:cubicBezTo>
                    <a:pt x="11527" y="72"/>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97"/>
            <p:cNvSpPr/>
            <p:nvPr/>
          </p:nvSpPr>
          <p:spPr>
            <a:xfrm>
              <a:off x="4003084" y="3896825"/>
              <a:ext cx="17800" cy="24180"/>
            </a:xfrm>
            <a:custGeom>
              <a:rect b="b" l="l" r="r" t="t"/>
              <a:pathLst>
                <a:path extrusionOk="0" h="811" w="597">
                  <a:moveTo>
                    <a:pt x="1" y="1"/>
                  </a:moveTo>
                  <a:cubicBezTo>
                    <a:pt x="72" y="1"/>
                    <a:pt x="120" y="72"/>
                    <a:pt x="120" y="120"/>
                  </a:cubicBezTo>
                  <a:lnTo>
                    <a:pt x="120" y="691"/>
                  </a:lnTo>
                  <a:cubicBezTo>
                    <a:pt x="120" y="739"/>
                    <a:pt x="72" y="810"/>
                    <a:pt x="1" y="810"/>
                  </a:cubicBezTo>
                  <a:lnTo>
                    <a:pt x="477" y="810"/>
                  </a:lnTo>
                  <a:cubicBezTo>
                    <a:pt x="549" y="810"/>
                    <a:pt x="596" y="763"/>
                    <a:pt x="596" y="691"/>
                  </a:cubicBezTo>
                  <a:lnTo>
                    <a:pt x="596" y="120"/>
                  </a:lnTo>
                  <a:cubicBezTo>
                    <a:pt x="596" y="72"/>
                    <a:pt x="572"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97"/>
            <p:cNvSpPr/>
            <p:nvPr/>
          </p:nvSpPr>
          <p:spPr>
            <a:xfrm>
              <a:off x="3943454" y="3681677"/>
              <a:ext cx="55396" cy="215175"/>
            </a:xfrm>
            <a:custGeom>
              <a:rect b="b" l="l" r="r" t="t"/>
              <a:pathLst>
                <a:path extrusionOk="0" h="7217" w="1858">
                  <a:moveTo>
                    <a:pt x="72" y="1"/>
                  </a:moveTo>
                  <a:cubicBezTo>
                    <a:pt x="24" y="1"/>
                    <a:pt x="0" y="25"/>
                    <a:pt x="0" y="49"/>
                  </a:cubicBezTo>
                  <a:lnTo>
                    <a:pt x="0" y="7217"/>
                  </a:lnTo>
                  <a:lnTo>
                    <a:pt x="1858" y="7217"/>
                  </a:lnTo>
                  <a:lnTo>
                    <a:pt x="1858" y="49"/>
                  </a:lnTo>
                  <a:cubicBezTo>
                    <a:pt x="1858" y="25"/>
                    <a:pt x="1810" y="1"/>
                    <a:pt x="1787"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97"/>
            <p:cNvSpPr/>
            <p:nvPr/>
          </p:nvSpPr>
          <p:spPr>
            <a:xfrm>
              <a:off x="3832689" y="3644050"/>
              <a:ext cx="55396" cy="252801"/>
            </a:xfrm>
            <a:custGeom>
              <a:rect b="b" l="l" r="r" t="t"/>
              <a:pathLst>
                <a:path extrusionOk="0" h="8479" w="1858">
                  <a:moveTo>
                    <a:pt x="0" y="1"/>
                  </a:moveTo>
                  <a:lnTo>
                    <a:pt x="0" y="8479"/>
                  </a:lnTo>
                  <a:lnTo>
                    <a:pt x="1858" y="8479"/>
                  </a:lnTo>
                  <a:lnTo>
                    <a:pt x="1858" y="72"/>
                  </a:lnTo>
                  <a:cubicBezTo>
                    <a:pt x="1858" y="25"/>
                    <a:pt x="1810" y="1"/>
                    <a:pt x="178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97"/>
            <p:cNvSpPr/>
            <p:nvPr/>
          </p:nvSpPr>
          <p:spPr>
            <a:xfrm>
              <a:off x="3871748" y="3644498"/>
              <a:ext cx="16339" cy="253785"/>
            </a:xfrm>
            <a:custGeom>
              <a:rect b="b" l="l" r="r" t="t"/>
              <a:pathLst>
                <a:path extrusionOk="0" h="8512" w="548">
                  <a:moveTo>
                    <a:pt x="498" y="1"/>
                  </a:moveTo>
                  <a:cubicBezTo>
                    <a:pt x="490" y="1"/>
                    <a:pt x="482" y="4"/>
                    <a:pt x="476" y="10"/>
                  </a:cubicBezTo>
                  <a:lnTo>
                    <a:pt x="0" y="10"/>
                  </a:lnTo>
                  <a:cubicBezTo>
                    <a:pt x="24" y="10"/>
                    <a:pt x="72" y="57"/>
                    <a:pt x="72" y="81"/>
                  </a:cubicBezTo>
                  <a:lnTo>
                    <a:pt x="72" y="8511"/>
                  </a:lnTo>
                  <a:lnTo>
                    <a:pt x="548" y="8511"/>
                  </a:lnTo>
                  <a:lnTo>
                    <a:pt x="548" y="81"/>
                  </a:lnTo>
                  <a:cubicBezTo>
                    <a:pt x="548" y="27"/>
                    <a:pt x="521" y="1"/>
                    <a:pt x="498"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97"/>
            <p:cNvSpPr/>
            <p:nvPr/>
          </p:nvSpPr>
          <p:spPr>
            <a:xfrm>
              <a:off x="3778008" y="3607139"/>
              <a:ext cx="54711" cy="289712"/>
            </a:xfrm>
            <a:custGeom>
              <a:rect b="b" l="l" r="r" t="t"/>
              <a:pathLst>
                <a:path extrusionOk="0" h="9717" w="1835">
                  <a:moveTo>
                    <a:pt x="48" y="0"/>
                  </a:moveTo>
                  <a:cubicBezTo>
                    <a:pt x="24" y="0"/>
                    <a:pt x="1" y="24"/>
                    <a:pt x="1" y="48"/>
                  </a:cubicBezTo>
                  <a:lnTo>
                    <a:pt x="1" y="9717"/>
                  </a:lnTo>
                  <a:lnTo>
                    <a:pt x="1834" y="9717"/>
                  </a:lnTo>
                  <a:lnTo>
                    <a:pt x="1834" y="48"/>
                  </a:lnTo>
                  <a:cubicBezTo>
                    <a:pt x="1834" y="24"/>
                    <a:pt x="1811" y="0"/>
                    <a:pt x="1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97"/>
            <p:cNvSpPr/>
            <p:nvPr/>
          </p:nvSpPr>
          <p:spPr>
            <a:xfrm>
              <a:off x="3817066" y="3607557"/>
              <a:ext cx="15653" cy="290726"/>
            </a:xfrm>
            <a:custGeom>
              <a:rect b="b" l="l" r="r" t="t"/>
              <a:pathLst>
                <a:path extrusionOk="0" h="9751" w="525">
                  <a:moveTo>
                    <a:pt x="495" y="1"/>
                  </a:moveTo>
                  <a:cubicBezTo>
                    <a:pt x="490" y="1"/>
                    <a:pt x="483" y="4"/>
                    <a:pt x="477" y="10"/>
                  </a:cubicBezTo>
                  <a:lnTo>
                    <a:pt x="0" y="10"/>
                  </a:lnTo>
                  <a:cubicBezTo>
                    <a:pt x="24" y="10"/>
                    <a:pt x="48" y="34"/>
                    <a:pt x="48" y="58"/>
                  </a:cubicBezTo>
                  <a:lnTo>
                    <a:pt x="48" y="9750"/>
                  </a:lnTo>
                  <a:lnTo>
                    <a:pt x="524" y="9750"/>
                  </a:lnTo>
                  <a:lnTo>
                    <a:pt x="524" y="58"/>
                  </a:lnTo>
                  <a:cubicBezTo>
                    <a:pt x="524" y="23"/>
                    <a:pt x="512" y="1"/>
                    <a:pt x="495"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97"/>
            <p:cNvSpPr/>
            <p:nvPr/>
          </p:nvSpPr>
          <p:spPr>
            <a:xfrm>
              <a:off x="3721926" y="3756961"/>
              <a:ext cx="54681" cy="139892"/>
            </a:xfrm>
            <a:custGeom>
              <a:rect b="b" l="l" r="r" t="t"/>
              <a:pathLst>
                <a:path extrusionOk="0" h="4692" w="1834">
                  <a:moveTo>
                    <a:pt x="48" y="0"/>
                  </a:moveTo>
                  <a:cubicBezTo>
                    <a:pt x="24" y="0"/>
                    <a:pt x="0" y="24"/>
                    <a:pt x="0" y="48"/>
                  </a:cubicBezTo>
                  <a:lnTo>
                    <a:pt x="0" y="4692"/>
                  </a:lnTo>
                  <a:lnTo>
                    <a:pt x="1834" y="4692"/>
                  </a:lnTo>
                  <a:lnTo>
                    <a:pt x="1834"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97"/>
            <p:cNvSpPr/>
            <p:nvPr/>
          </p:nvSpPr>
          <p:spPr>
            <a:xfrm>
              <a:off x="3763816" y="3756246"/>
              <a:ext cx="14222" cy="140608"/>
            </a:xfrm>
            <a:custGeom>
              <a:rect b="b" l="l" r="r" t="t"/>
              <a:pathLst>
                <a:path extrusionOk="0" h="4716" w="477">
                  <a:moveTo>
                    <a:pt x="0" y="0"/>
                  </a:moveTo>
                  <a:lnTo>
                    <a:pt x="0" y="4716"/>
                  </a:lnTo>
                  <a:lnTo>
                    <a:pt x="477" y="4716"/>
                  </a:lnTo>
                  <a:lnTo>
                    <a:pt x="477"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97"/>
            <p:cNvSpPr/>
            <p:nvPr/>
          </p:nvSpPr>
          <p:spPr>
            <a:xfrm>
              <a:off x="3888057" y="3830784"/>
              <a:ext cx="54711" cy="66070"/>
            </a:xfrm>
            <a:custGeom>
              <a:rect b="b" l="l" r="r" t="t"/>
              <a:pathLst>
                <a:path extrusionOk="0" h="2216" w="1835">
                  <a:moveTo>
                    <a:pt x="1" y="1"/>
                  </a:moveTo>
                  <a:lnTo>
                    <a:pt x="1" y="2216"/>
                  </a:lnTo>
                  <a:lnTo>
                    <a:pt x="1835" y="2216"/>
                  </a:lnTo>
                  <a:lnTo>
                    <a:pt x="1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97"/>
            <p:cNvSpPr/>
            <p:nvPr/>
          </p:nvSpPr>
          <p:spPr>
            <a:xfrm>
              <a:off x="3982512" y="3682125"/>
              <a:ext cx="16339" cy="216159"/>
            </a:xfrm>
            <a:custGeom>
              <a:rect b="b" l="l" r="r" t="t"/>
              <a:pathLst>
                <a:path extrusionOk="0" h="7250" w="548">
                  <a:moveTo>
                    <a:pt x="510" y="0"/>
                  </a:moveTo>
                  <a:cubicBezTo>
                    <a:pt x="500" y="0"/>
                    <a:pt x="489" y="3"/>
                    <a:pt x="477" y="10"/>
                  </a:cubicBezTo>
                  <a:lnTo>
                    <a:pt x="0" y="10"/>
                  </a:lnTo>
                  <a:cubicBezTo>
                    <a:pt x="48" y="10"/>
                    <a:pt x="72" y="34"/>
                    <a:pt x="72" y="57"/>
                  </a:cubicBezTo>
                  <a:lnTo>
                    <a:pt x="72" y="7249"/>
                  </a:lnTo>
                  <a:lnTo>
                    <a:pt x="548" y="7249"/>
                  </a:lnTo>
                  <a:lnTo>
                    <a:pt x="548" y="57"/>
                  </a:lnTo>
                  <a:cubicBezTo>
                    <a:pt x="548" y="23"/>
                    <a:pt x="535" y="0"/>
                    <a:pt x="51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97"/>
            <p:cNvSpPr/>
            <p:nvPr/>
          </p:nvSpPr>
          <p:spPr>
            <a:xfrm>
              <a:off x="3929261" y="3830784"/>
              <a:ext cx="14222" cy="66070"/>
            </a:xfrm>
            <a:custGeom>
              <a:rect b="b" l="l" r="r" t="t"/>
              <a:pathLst>
                <a:path extrusionOk="0" h="2216" w="477">
                  <a:moveTo>
                    <a:pt x="0" y="1"/>
                  </a:moveTo>
                  <a:lnTo>
                    <a:pt x="0" y="2216"/>
                  </a:lnTo>
                  <a:lnTo>
                    <a:pt x="476" y="2216"/>
                  </a:lnTo>
                  <a:lnTo>
                    <a:pt x="47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97"/>
            <p:cNvSpPr/>
            <p:nvPr/>
          </p:nvSpPr>
          <p:spPr>
            <a:xfrm>
              <a:off x="3672939" y="3573060"/>
              <a:ext cx="354321" cy="355753"/>
            </a:xfrm>
            <a:custGeom>
              <a:rect b="b" l="l" r="r" t="t"/>
              <a:pathLst>
                <a:path extrusionOk="0" h="11932" w="11884">
                  <a:moveTo>
                    <a:pt x="3310" y="6335"/>
                  </a:moveTo>
                  <a:lnTo>
                    <a:pt x="3310" y="10717"/>
                  </a:lnTo>
                  <a:lnTo>
                    <a:pt x="1786" y="10717"/>
                  </a:lnTo>
                  <a:lnTo>
                    <a:pt x="1786" y="6335"/>
                  </a:lnTo>
                  <a:close/>
                  <a:moveTo>
                    <a:pt x="5192" y="1310"/>
                  </a:moveTo>
                  <a:lnTo>
                    <a:pt x="5192" y="10717"/>
                  </a:lnTo>
                  <a:lnTo>
                    <a:pt x="3668" y="10717"/>
                  </a:lnTo>
                  <a:lnTo>
                    <a:pt x="3668" y="1310"/>
                  </a:lnTo>
                  <a:close/>
                  <a:moveTo>
                    <a:pt x="7025" y="2596"/>
                  </a:moveTo>
                  <a:lnTo>
                    <a:pt x="7025" y="10717"/>
                  </a:lnTo>
                  <a:lnTo>
                    <a:pt x="5501" y="10717"/>
                  </a:lnTo>
                  <a:lnTo>
                    <a:pt x="5501" y="2596"/>
                  </a:lnTo>
                  <a:close/>
                  <a:moveTo>
                    <a:pt x="8883" y="8836"/>
                  </a:moveTo>
                  <a:lnTo>
                    <a:pt x="8883" y="10717"/>
                  </a:lnTo>
                  <a:lnTo>
                    <a:pt x="7359" y="10717"/>
                  </a:lnTo>
                  <a:lnTo>
                    <a:pt x="7359" y="8836"/>
                  </a:lnTo>
                  <a:close/>
                  <a:moveTo>
                    <a:pt x="929" y="0"/>
                  </a:moveTo>
                  <a:cubicBezTo>
                    <a:pt x="810" y="0"/>
                    <a:pt x="715" y="72"/>
                    <a:pt x="715" y="191"/>
                  </a:cubicBezTo>
                  <a:lnTo>
                    <a:pt x="715" y="977"/>
                  </a:lnTo>
                  <a:lnTo>
                    <a:pt x="500" y="977"/>
                  </a:lnTo>
                  <a:cubicBezTo>
                    <a:pt x="429" y="977"/>
                    <a:pt x="334" y="1048"/>
                    <a:pt x="334" y="1143"/>
                  </a:cubicBezTo>
                  <a:cubicBezTo>
                    <a:pt x="334" y="1263"/>
                    <a:pt x="381" y="1334"/>
                    <a:pt x="500" y="1334"/>
                  </a:cubicBezTo>
                  <a:lnTo>
                    <a:pt x="715" y="1334"/>
                  </a:lnTo>
                  <a:lnTo>
                    <a:pt x="715" y="2239"/>
                  </a:lnTo>
                  <a:lnTo>
                    <a:pt x="500" y="2239"/>
                  </a:lnTo>
                  <a:cubicBezTo>
                    <a:pt x="429" y="2239"/>
                    <a:pt x="334" y="2287"/>
                    <a:pt x="334" y="2382"/>
                  </a:cubicBezTo>
                  <a:cubicBezTo>
                    <a:pt x="334" y="2501"/>
                    <a:pt x="381" y="2596"/>
                    <a:pt x="500" y="2596"/>
                  </a:cubicBezTo>
                  <a:lnTo>
                    <a:pt x="715" y="2596"/>
                  </a:lnTo>
                  <a:lnTo>
                    <a:pt x="715" y="3477"/>
                  </a:lnTo>
                  <a:lnTo>
                    <a:pt x="500" y="3477"/>
                  </a:lnTo>
                  <a:cubicBezTo>
                    <a:pt x="429" y="3477"/>
                    <a:pt x="334" y="3549"/>
                    <a:pt x="334" y="3644"/>
                  </a:cubicBezTo>
                  <a:cubicBezTo>
                    <a:pt x="334" y="3763"/>
                    <a:pt x="381" y="3834"/>
                    <a:pt x="500" y="3834"/>
                  </a:cubicBezTo>
                  <a:lnTo>
                    <a:pt x="715" y="3834"/>
                  </a:lnTo>
                  <a:lnTo>
                    <a:pt x="715" y="4739"/>
                  </a:lnTo>
                  <a:lnTo>
                    <a:pt x="500" y="4739"/>
                  </a:lnTo>
                  <a:cubicBezTo>
                    <a:pt x="429" y="4739"/>
                    <a:pt x="334" y="4787"/>
                    <a:pt x="334" y="4882"/>
                  </a:cubicBezTo>
                  <a:cubicBezTo>
                    <a:pt x="334" y="5001"/>
                    <a:pt x="381" y="5097"/>
                    <a:pt x="500" y="5097"/>
                  </a:cubicBezTo>
                  <a:lnTo>
                    <a:pt x="715" y="5097"/>
                  </a:lnTo>
                  <a:lnTo>
                    <a:pt x="715" y="5978"/>
                  </a:lnTo>
                  <a:lnTo>
                    <a:pt x="500" y="5978"/>
                  </a:lnTo>
                  <a:cubicBezTo>
                    <a:pt x="429" y="5978"/>
                    <a:pt x="334" y="6049"/>
                    <a:pt x="334" y="6144"/>
                  </a:cubicBezTo>
                  <a:cubicBezTo>
                    <a:pt x="334" y="6264"/>
                    <a:pt x="381" y="6335"/>
                    <a:pt x="500" y="6335"/>
                  </a:cubicBezTo>
                  <a:lnTo>
                    <a:pt x="715" y="6335"/>
                  </a:lnTo>
                  <a:lnTo>
                    <a:pt x="715" y="7240"/>
                  </a:lnTo>
                  <a:lnTo>
                    <a:pt x="500" y="7240"/>
                  </a:lnTo>
                  <a:cubicBezTo>
                    <a:pt x="429" y="7240"/>
                    <a:pt x="334" y="7288"/>
                    <a:pt x="334" y="7383"/>
                  </a:cubicBezTo>
                  <a:cubicBezTo>
                    <a:pt x="334" y="7502"/>
                    <a:pt x="381" y="7597"/>
                    <a:pt x="500" y="7597"/>
                  </a:cubicBezTo>
                  <a:lnTo>
                    <a:pt x="715" y="7597"/>
                  </a:lnTo>
                  <a:lnTo>
                    <a:pt x="715" y="8478"/>
                  </a:lnTo>
                  <a:lnTo>
                    <a:pt x="500" y="8478"/>
                  </a:lnTo>
                  <a:cubicBezTo>
                    <a:pt x="429" y="8478"/>
                    <a:pt x="334" y="8550"/>
                    <a:pt x="334" y="8645"/>
                  </a:cubicBezTo>
                  <a:cubicBezTo>
                    <a:pt x="334" y="8764"/>
                    <a:pt x="381" y="8836"/>
                    <a:pt x="500" y="8836"/>
                  </a:cubicBezTo>
                  <a:lnTo>
                    <a:pt x="715" y="8836"/>
                  </a:lnTo>
                  <a:lnTo>
                    <a:pt x="715" y="9740"/>
                  </a:lnTo>
                  <a:lnTo>
                    <a:pt x="500" y="9740"/>
                  </a:lnTo>
                  <a:cubicBezTo>
                    <a:pt x="429" y="9740"/>
                    <a:pt x="334" y="9788"/>
                    <a:pt x="334" y="9883"/>
                  </a:cubicBezTo>
                  <a:cubicBezTo>
                    <a:pt x="334" y="10002"/>
                    <a:pt x="381" y="10098"/>
                    <a:pt x="500" y="10098"/>
                  </a:cubicBezTo>
                  <a:lnTo>
                    <a:pt x="715" y="10098"/>
                  </a:lnTo>
                  <a:lnTo>
                    <a:pt x="715" y="10717"/>
                  </a:lnTo>
                  <a:lnTo>
                    <a:pt x="310" y="10717"/>
                  </a:lnTo>
                  <a:cubicBezTo>
                    <a:pt x="143" y="10717"/>
                    <a:pt x="0" y="10836"/>
                    <a:pt x="0" y="11026"/>
                  </a:cubicBezTo>
                  <a:lnTo>
                    <a:pt x="0" y="11741"/>
                  </a:lnTo>
                  <a:cubicBezTo>
                    <a:pt x="0" y="11812"/>
                    <a:pt x="95" y="11908"/>
                    <a:pt x="191" y="11908"/>
                  </a:cubicBezTo>
                  <a:lnTo>
                    <a:pt x="2691" y="11908"/>
                  </a:lnTo>
                  <a:cubicBezTo>
                    <a:pt x="2715" y="11908"/>
                    <a:pt x="2739" y="11908"/>
                    <a:pt x="2763" y="11884"/>
                  </a:cubicBezTo>
                  <a:cubicBezTo>
                    <a:pt x="2882" y="11741"/>
                    <a:pt x="2810" y="11574"/>
                    <a:pt x="2644" y="11574"/>
                  </a:cubicBezTo>
                  <a:lnTo>
                    <a:pt x="357" y="11574"/>
                  </a:lnTo>
                  <a:lnTo>
                    <a:pt x="357" y="11098"/>
                  </a:lnTo>
                  <a:lnTo>
                    <a:pt x="11526" y="11098"/>
                  </a:lnTo>
                  <a:lnTo>
                    <a:pt x="11526" y="11574"/>
                  </a:lnTo>
                  <a:lnTo>
                    <a:pt x="3453" y="11574"/>
                  </a:lnTo>
                  <a:cubicBezTo>
                    <a:pt x="3358" y="11574"/>
                    <a:pt x="3287" y="11646"/>
                    <a:pt x="3287" y="11741"/>
                  </a:cubicBezTo>
                  <a:cubicBezTo>
                    <a:pt x="3287" y="11860"/>
                    <a:pt x="3334" y="11931"/>
                    <a:pt x="3453" y="11931"/>
                  </a:cubicBezTo>
                  <a:lnTo>
                    <a:pt x="11574" y="11931"/>
                  </a:lnTo>
                  <a:cubicBezTo>
                    <a:pt x="11741" y="11931"/>
                    <a:pt x="11884" y="11812"/>
                    <a:pt x="11884" y="11646"/>
                  </a:cubicBezTo>
                  <a:lnTo>
                    <a:pt x="11884" y="11074"/>
                  </a:lnTo>
                  <a:cubicBezTo>
                    <a:pt x="11884" y="10836"/>
                    <a:pt x="11741" y="10717"/>
                    <a:pt x="11574" y="10717"/>
                  </a:cubicBezTo>
                  <a:lnTo>
                    <a:pt x="11098" y="10717"/>
                  </a:lnTo>
                  <a:lnTo>
                    <a:pt x="11098" y="3715"/>
                  </a:lnTo>
                  <a:cubicBezTo>
                    <a:pt x="11098" y="3573"/>
                    <a:pt x="10979" y="3477"/>
                    <a:pt x="10860" y="3477"/>
                  </a:cubicBezTo>
                  <a:lnTo>
                    <a:pt x="9073" y="3477"/>
                  </a:lnTo>
                  <a:cubicBezTo>
                    <a:pt x="9002" y="3477"/>
                    <a:pt x="8907" y="3573"/>
                    <a:pt x="8907" y="3668"/>
                  </a:cubicBezTo>
                  <a:lnTo>
                    <a:pt x="8907" y="4954"/>
                  </a:lnTo>
                  <a:cubicBezTo>
                    <a:pt x="8907" y="4978"/>
                    <a:pt x="8931" y="5025"/>
                    <a:pt x="8954" y="5073"/>
                  </a:cubicBezTo>
                  <a:cubicBezTo>
                    <a:pt x="8998" y="5092"/>
                    <a:pt x="9040" y="5100"/>
                    <a:pt x="9078" y="5100"/>
                  </a:cubicBezTo>
                  <a:cubicBezTo>
                    <a:pt x="9186" y="5100"/>
                    <a:pt x="9264" y="5029"/>
                    <a:pt x="9264" y="4906"/>
                  </a:cubicBezTo>
                  <a:lnTo>
                    <a:pt x="9264" y="3811"/>
                  </a:lnTo>
                  <a:lnTo>
                    <a:pt x="10788" y="3811"/>
                  </a:lnTo>
                  <a:lnTo>
                    <a:pt x="10788" y="10693"/>
                  </a:lnTo>
                  <a:lnTo>
                    <a:pt x="9264" y="10693"/>
                  </a:lnTo>
                  <a:lnTo>
                    <a:pt x="9264" y="5740"/>
                  </a:lnTo>
                  <a:cubicBezTo>
                    <a:pt x="9264" y="5668"/>
                    <a:pt x="9193" y="5573"/>
                    <a:pt x="9121" y="5573"/>
                  </a:cubicBezTo>
                  <a:cubicBezTo>
                    <a:pt x="9002" y="5573"/>
                    <a:pt x="8907" y="5621"/>
                    <a:pt x="8907" y="5740"/>
                  </a:cubicBezTo>
                  <a:lnTo>
                    <a:pt x="8907" y="8478"/>
                  </a:lnTo>
                  <a:lnTo>
                    <a:pt x="7383" y="8478"/>
                  </a:lnTo>
                  <a:lnTo>
                    <a:pt x="7383" y="2477"/>
                  </a:lnTo>
                  <a:cubicBezTo>
                    <a:pt x="7383" y="2334"/>
                    <a:pt x="7264" y="2239"/>
                    <a:pt x="7144" y="2239"/>
                  </a:cubicBezTo>
                  <a:lnTo>
                    <a:pt x="5549" y="2239"/>
                  </a:lnTo>
                  <a:lnTo>
                    <a:pt x="5549" y="1215"/>
                  </a:lnTo>
                  <a:cubicBezTo>
                    <a:pt x="5549" y="1072"/>
                    <a:pt x="5430" y="977"/>
                    <a:pt x="5311" y="977"/>
                  </a:cubicBezTo>
                  <a:lnTo>
                    <a:pt x="3572" y="977"/>
                  </a:lnTo>
                  <a:cubicBezTo>
                    <a:pt x="3429" y="977"/>
                    <a:pt x="3334" y="1096"/>
                    <a:pt x="3334" y="1215"/>
                  </a:cubicBezTo>
                  <a:lnTo>
                    <a:pt x="3334" y="5978"/>
                  </a:lnTo>
                  <a:lnTo>
                    <a:pt x="1739" y="5978"/>
                  </a:lnTo>
                  <a:cubicBezTo>
                    <a:pt x="1572" y="5978"/>
                    <a:pt x="1500" y="6097"/>
                    <a:pt x="1500" y="6216"/>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7" name="Google Shape;15307;p97"/>
          <p:cNvGrpSpPr/>
          <p:nvPr/>
        </p:nvGrpSpPr>
        <p:grpSpPr>
          <a:xfrm>
            <a:off x="2548317" y="3573030"/>
            <a:ext cx="352922" cy="352952"/>
            <a:chOff x="3043605" y="3573030"/>
            <a:chExt cx="352922" cy="352952"/>
          </a:xfrm>
        </p:grpSpPr>
        <p:sp>
          <p:nvSpPr>
            <p:cNvPr id="15308" name="Google Shape;15308;p97"/>
            <p:cNvSpPr/>
            <p:nvPr/>
          </p:nvSpPr>
          <p:spPr>
            <a:xfrm>
              <a:off x="3070588" y="3600759"/>
              <a:ext cx="137775" cy="136344"/>
            </a:xfrm>
            <a:custGeom>
              <a:rect b="b" l="l" r="r" t="t"/>
              <a:pathLst>
                <a:path extrusionOk="0" h="4573" w="4621">
                  <a:moveTo>
                    <a:pt x="2287" y="0"/>
                  </a:moveTo>
                  <a:cubicBezTo>
                    <a:pt x="1072" y="24"/>
                    <a:pt x="48" y="1000"/>
                    <a:pt x="24" y="2263"/>
                  </a:cubicBezTo>
                  <a:cubicBezTo>
                    <a:pt x="1" y="3525"/>
                    <a:pt x="1048" y="4573"/>
                    <a:pt x="2311" y="4573"/>
                  </a:cubicBezTo>
                  <a:lnTo>
                    <a:pt x="4525" y="4573"/>
                  </a:lnTo>
                  <a:cubicBezTo>
                    <a:pt x="4549" y="4573"/>
                    <a:pt x="4573" y="4549"/>
                    <a:pt x="4573" y="4525"/>
                  </a:cubicBezTo>
                  <a:lnTo>
                    <a:pt x="4621" y="2286"/>
                  </a:lnTo>
                  <a:cubicBezTo>
                    <a:pt x="4621" y="1000"/>
                    <a:pt x="3573" y="0"/>
                    <a:pt x="22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97"/>
            <p:cNvSpPr/>
            <p:nvPr/>
          </p:nvSpPr>
          <p:spPr>
            <a:xfrm>
              <a:off x="3114625" y="3599327"/>
              <a:ext cx="93738" cy="137060"/>
            </a:xfrm>
            <a:custGeom>
              <a:rect b="b" l="l" r="r" t="t"/>
              <a:pathLst>
                <a:path extrusionOk="0" h="4597" w="3144">
                  <a:moveTo>
                    <a:pt x="857" y="1"/>
                  </a:moveTo>
                  <a:cubicBezTo>
                    <a:pt x="548" y="1"/>
                    <a:pt x="262" y="72"/>
                    <a:pt x="0" y="191"/>
                  </a:cubicBezTo>
                  <a:cubicBezTo>
                    <a:pt x="119" y="167"/>
                    <a:pt x="238" y="167"/>
                    <a:pt x="357" y="167"/>
                  </a:cubicBezTo>
                  <a:cubicBezTo>
                    <a:pt x="1643" y="167"/>
                    <a:pt x="2643" y="1167"/>
                    <a:pt x="2643" y="2453"/>
                  </a:cubicBezTo>
                  <a:lnTo>
                    <a:pt x="2643" y="4597"/>
                  </a:lnTo>
                  <a:lnTo>
                    <a:pt x="3072" y="4597"/>
                  </a:lnTo>
                  <a:cubicBezTo>
                    <a:pt x="3096" y="4597"/>
                    <a:pt x="3144" y="4573"/>
                    <a:pt x="3144" y="4549"/>
                  </a:cubicBezTo>
                  <a:lnTo>
                    <a:pt x="3144" y="2334"/>
                  </a:lnTo>
                  <a:cubicBezTo>
                    <a:pt x="3144" y="1048"/>
                    <a:pt x="2096" y="48"/>
                    <a:pt x="857"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97"/>
            <p:cNvSpPr/>
            <p:nvPr/>
          </p:nvSpPr>
          <p:spPr>
            <a:xfrm>
              <a:off x="3233886" y="3764057"/>
              <a:ext cx="137775" cy="136404"/>
            </a:xfrm>
            <a:custGeom>
              <a:rect b="b" l="l" r="r" t="t"/>
              <a:pathLst>
                <a:path extrusionOk="0" h="4575" w="4621">
                  <a:moveTo>
                    <a:pt x="2287" y="0"/>
                  </a:moveTo>
                  <a:lnTo>
                    <a:pt x="49" y="24"/>
                  </a:lnTo>
                  <a:cubicBezTo>
                    <a:pt x="25" y="24"/>
                    <a:pt x="1" y="48"/>
                    <a:pt x="1" y="96"/>
                  </a:cubicBezTo>
                  <a:lnTo>
                    <a:pt x="1" y="2287"/>
                  </a:lnTo>
                  <a:cubicBezTo>
                    <a:pt x="1" y="3544"/>
                    <a:pt x="1003" y="4574"/>
                    <a:pt x="2228" y="4574"/>
                  </a:cubicBezTo>
                  <a:cubicBezTo>
                    <a:pt x="2256" y="4574"/>
                    <a:pt x="2283" y="4574"/>
                    <a:pt x="2311" y="4573"/>
                  </a:cubicBezTo>
                  <a:cubicBezTo>
                    <a:pt x="3573" y="4549"/>
                    <a:pt x="4549" y="3549"/>
                    <a:pt x="4573" y="2310"/>
                  </a:cubicBezTo>
                  <a:cubicBezTo>
                    <a:pt x="4621" y="1048"/>
                    <a:pt x="3573" y="0"/>
                    <a:pt x="2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97"/>
            <p:cNvSpPr/>
            <p:nvPr/>
          </p:nvSpPr>
          <p:spPr>
            <a:xfrm>
              <a:off x="3259468" y="3769036"/>
              <a:ext cx="110077" cy="130649"/>
            </a:xfrm>
            <a:custGeom>
              <a:rect b="b" l="l" r="r" t="t"/>
              <a:pathLst>
                <a:path extrusionOk="0" h="4382" w="3692">
                  <a:moveTo>
                    <a:pt x="2382" y="0"/>
                  </a:moveTo>
                  <a:lnTo>
                    <a:pt x="2382" y="0"/>
                  </a:lnTo>
                  <a:cubicBezTo>
                    <a:pt x="2953" y="453"/>
                    <a:pt x="3287" y="1119"/>
                    <a:pt x="3287" y="1858"/>
                  </a:cubicBezTo>
                  <a:cubicBezTo>
                    <a:pt x="3239" y="3096"/>
                    <a:pt x="2239" y="4096"/>
                    <a:pt x="1024" y="4120"/>
                  </a:cubicBezTo>
                  <a:cubicBezTo>
                    <a:pt x="987" y="4122"/>
                    <a:pt x="951" y="4124"/>
                    <a:pt x="914" y="4124"/>
                  </a:cubicBezTo>
                  <a:cubicBezTo>
                    <a:pt x="594" y="4124"/>
                    <a:pt x="278" y="4034"/>
                    <a:pt x="0" y="3906"/>
                  </a:cubicBezTo>
                  <a:lnTo>
                    <a:pt x="0" y="3906"/>
                  </a:lnTo>
                  <a:cubicBezTo>
                    <a:pt x="381" y="4215"/>
                    <a:pt x="905" y="4382"/>
                    <a:pt x="1429" y="4382"/>
                  </a:cubicBezTo>
                  <a:cubicBezTo>
                    <a:pt x="2667" y="4358"/>
                    <a:pt x="3668" y="3334"/>
                    <a:pt x="3691" y="2120"/>
                  </a:cubicBezTo>
                  <a:cubicBezTo>
                    <a:pt x="3691" y="1191"/>
                    <a:pt x="3168" y="405"/>
                    <a:pt x="238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97"/>
            <p:cNvSpPr/>
            <p:nvPr/>
          </p:nvSpPr>
          <p:spPr>
            <a:xfrm>
              <a:off x="3233886" y="3579441"/>
              <a:ext cx="159808" cy="159093"/>
            </a:xfrm>
            <a:custGeom>
              <a:rect b="b" l="l" r="r" t="t"/>
              <a:pathLst>
                <a:path extrusionOk="0" h="5336" w="5360">
                  <a:moveTo>
                    <a:pt x="2672" y="0"/>
                  </a:moveTo>
                  <a:cubicBezTo>
                    <a:pt x="1192" y="0"/>
                    <a:pt x="1" y="1182"/>
                    <a:pt x="1" y="2644"/>
                  </a:cubicBezTo>
                  <a:lnTo>
                    <a:pt x="25" y="5264"/>
                  </a:lnTo>
                  <a:cubicBezTo>
                    <a:pt x="25" y="5288"/>
                    <a:pt x="49" y="5335"/>
                    <a:pt x="72" y="5335"/>
                  </a:cubicBezTo>
                  <a:lnTo>
                    <a:pt x="2668" y="5335"/>
                  </a:lnTo>
                  <a:cubicBezTo>
                    <a:pt x="4121" y="5335"/>
                    <a:pt x="5359" y="4097"/>
                    <a:pt x="5312" y="2620"/>
                  </a:cubicBezTo>
                  <a:cubicBezTo>
                    <a:pt x="5288" y="1191"/>
                    <a:pt x="4121" y="25"/>
                    <a:pt x="2716" y="1"/>
                  </a:cubicBezTo>
                  <a:cubicBezTo>
                    <a:pt x="2701" y="0"/>
                    <a:pt x="2686" y="0"/>
                    <a:pt x="267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97"/>
            <p:cNvSpPr/>
            <p:nvPr/>
          </p:nvSpPr>
          <p:spPr>
            <a:xfrm>
              <a:off x="3233886" y="3597896"/>
              <a:ext cx="158377" cy="139206"/>
            </a:xfrm>
            <a:custGeom>
              <a:rect b="b" l="l" r="r" t="t"/>
              <a:pathLst>
                <a:path extrusionOk="0" h="4669" w="5312">
                  <a:moveTo>
                    <a:pt x="4430" y="1"/>
                  </a:moveTo>
                  <a:cubicBezTo>
                    <a:pt x="4716" y="453"/>
                    <a:pt x="4931" y="977"/>
                    <a:pt x="4931" y="1549"/>
                  </a:cubicBezTo>
                  <a:cubicBezTo>
                    <a:pt x="4954" y="3049"/>
                    <a:pt x="3764" y="4264"/>
                    <a:pt x="2287" y="4264"/>
                  </a:cubicBezTo>
                  <a:lnTo>
                    <a:pt x="1" y="4264"/>
                  </a:lnTo>
                  <a:lnTo>
                    <a:pt x="1" y="4597"/>
                  </a:lnTo>
                  <a:cubicBezTo>
                    <a:pt x="1" y="4645"/>
                    <a:pt x="25" y="4669"/>
                    <a:pt x="49" y="4669"/>
                  </a:cubicBezTo>
                  <a:lnTo>
                    <a:pt x="2644" y="4669"/>
                  </a:lnTo>
                  <a:cubicBezTo>
                    <a:pt x="4097" y="4669"/>
                    <a:pt x="5312" y="3454"/>
                    <a:pt x="5312" y="1930"/>
                  </a:cubicBezTo>
                  <a:cubicBezTo>
                    <a:pt x="5312" y="1168"/>
                    <a:pt x="4954" y="477"/>
                    <a:pt x="443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97"/>
            <p:cNvSpPr/>
            <p:nvPr/>
          </p:nvSpPr>
          <p:spPr>
            <a:xfrm>
              <a:off x="3048584" y="3763342"/>
              <a:ext cx="159779" cy="158407"/>
            </a:xfrm>
            <a:custGeom>
              <a:rect b="b" l="l" r="r" t="t"/>
              <a:pathLst>
                <a:path extrusionOk="0" h="5313" w="5359">
                  <a:moveTo>
                    <a:pt x="2668" y="1"/>
                  </a:moveTo>
                  <a:cubicBezTo>
                    <a:pt x="1215" y="1"/>
                    <a:pt x="0" y="1215"/>
                    <a:pt x="24" y="2692"/>
                  </a:cubicBezTo>
                  <a:cubicBezTo>
                    <a:pt x="48" y="4121"/>
                    <a:pt x="1215" y="5287"/>
                    <a:pt x="2644" y="5311"/>
                  </a:cubicBezTo>
                  <a:cubicBezTo>
                    <a:pt x="2672" y="5312"/>
                    <a:pt x="2701" y="5313"/>
                    <a:pt x="2729" y="5313"/>
                  </a:cubicBezTo>
                  <a:cubicBezTo>
                    <a:pt x="4168" y="5313"/>
                    <a:pt x="5359" y="4139"/>
                    <a:pt x="5359" y="2668"/>
                  </a:cubicBezTo>
                  <a:lnTo>
                    <a:pt x="5311" y="2668"/>
                  </a:lnTo>
                  <a:lnTo>
                    <a:pt x="5311" y="48"/>
                  </a:lnTo>
                  <a:cubicBezTo>
                    <a:pt x="5311" y="24"/>
                    <a:pt x="5287" y="1"/>
                    <a:pt x="5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97"/>
            <p:cNvSpPr/>
            <p:nvPr/>
          </p:nvSpPr>
          <p:spPr>
            <a:xfrm>
              <a:off x="3099688" y="3763342"/>
              <a:ext cx="108676" cy="158407"/>
            </a:xfrm>
            <a:custGeom>
              <a:rect b="b" l="l" r="r" t="t"/>
              <a:pathLst>
                <a:path extrusionOk="0" h="5313" w="3645">
                  <a:moveTo>
                    <a:pt x="3121" y="1"/>
                  </a:moveTo>
                  <a:lnTo>
                    <a:pt x="3121" y="2525"/>
                  </a:lnTo>
                  <a:cubicBezTo>
                    <a:pt x="3121" y="3964"/>
                    <a:pt x="1929" y="5169"/>
                    <a:pt x="472" y="5169"/>
                  </a:cubicBezTo>
                  <a:cubicBezTo>
                    <a:pt x="458" y="5169"/>
                    <a:pt x="444" y="5169"/>
                    <a:pt x="430" y="5168"/>
                  </a:cubicBezTo>
                  <a:cubicBezTo>
                    <a:pt x="263" y="5168"/>
                    <a:pt x="144" y="5168"/>
                    <a:pt x="1" y="5145"/>
                  </a:cubicBezTo>
                  <a:lnTo>
                    <a:pt x="1" y="5145"/>
                  </a:lnTo>
                  <a:cubicBezTo>
                    <a:pt x="311" y="5264"/>
                    <a:pt x="596" y="5311"/>
                    <a:pt x="930" y="5311"/>
                  </a:cubicBezTo>
                  <a:cubicBezTo>
                    <a:pt x="958" y="5312"/>
                    <a:pt x="987" y="5313"/>
                    <a:pt x="1015" y="5313"/>
                  </a:cubicBezTo>
                  <a:cubicBezTo>
                    <a:pt x="2454" y="5313"/>
                    <a:pt x="3645" y="4139"/>
                    <a:pt x="3645" y="2668"/>
                  </a:cubicBezTo>
                  <a:lnTo>
                    <a:pt x="3645" y="72"/>
                  </a:lnTo>
                  <a:cubicBezTo>
                    <a:pt x="3645" y="24"/>
                    <a:pt x="3597" y="1"/>
                    <a:pt x="354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97"/>
            <p:cNvSpPr/>
            <p:nvPr/>
          </p:nvSpPr>
          <p:spPr>
            <a:xfrm>
              <a:off x="3067040" y="3595064"/>
              <a:ext cx="147018" cy="147018"/>
            </a:xfrm>
            <a:custGeom>
              <a:rect b="b" l="l" r="r" t="t"/>
              <a:pathLst>
                <a:path extrusionOk="0" h="4931" w="4931">
                  <a:moveTo>
                    <a:pt x="2406" y="1"/>
                  </a:moveTo>
                  <a:cubicBezTo>
                    <a:pt x="1763" y="1"/>
                    <a:pt x="1167" y="286"/>
                    <a:pt x="715" y="715"/>
                  </a:cubicBezTo>
                  <a:cubicBezTo>
                    <a:pt x="262" y="1168"/>
                    <a:pt x="1" y="1787"/>
                    <a:pt x="1" y="2430"/>
                  </a:cubicBezTo>
                  <a:cubicBezTo>
                    <a:pt x="1" y="3025"/>
                    <a:pt x="191" y="3620"/>
                    <a:pt x="596" y="4049"/>
                  </a:cubicBezTo>
                  <a:cubicBezTo>
                    <a:pt x="620" y="4097"/>
                    <a:pt x="667" y="4121"/>
                    <a:pt x="718" y="4121"/>
                  </a:cubicBezTo>
                  <a:cubicBezTo>
                    <a:pt x="769" y="4121"/>
                    <a:pt x="822" y="4097"/>
                    <a:pt x="858" y="4049"/>
                  </a:cubicBezTo>
                  <a:cubicBezTo>
                    <a:pt x="929" y="4001"/>
                    <a:pt x="882" y="3906"/>
                    <a:pt x="858" y="3859"/>
                  </a:cubicBezTo>
                  <a:cubicBezTo>
                    <a:pt x="524" y="3454"/>
                    <a:pt x="358" y="2954"/>
                    <a:pt x="358" y="2454"/>
                  </a:cubicBezTo>
                  <a:cubicBezTo>
                    <a:pt x="358" y="1906"/>
                    <a:pt x="596" y="1382"/>
                    <a:pt x="977" y="1001"/>
                  </a:cubicBezTo>
                  <a:cubicBezTo>
                    <a:pt x="1358" y="596"/>
                    <a:pt x="1906" y="358"/>
                    <a:pt x="2430" y="358"/>
                  </a:cubicBezTo>
                  <a:cubicBezTo>
                    <a:pt x="3001" y="358"/>
                    <a:pt x="3549" y="572"/>
                    <a:pt x="3954" y="953"/>
                  </a:cubicBezTo>
                  <a:cubicBezTo>
                    <a:pt x="4359" y="1334"/>
                    <a:pt x="4573" y="1882"/>
                    <a:pt x="4573" y="2477"/>
                  </a:cubicBezTo>
                  <a:lnTo>
                    <a:pt x="4573" y="4597"/>
                  </a:lnTo>
                  <a:lnTo>
                    <a:pt x="2453" y="4597"/>
                  </a:lnTo>
                  <a:cubicBezTo>
                    <a:pt x="2096" y="4597"/>
                    <a:pt x="1739" y="4502"/>
                    <a:pt x="1453" y="4335"/>
                  </a:cubicBezTo>
                  <a:cubicBezTo>
                    <a:pt x="1425" y="4314"/>
                    <a:pt x="1395" y="4305"/>
                    <a:pt x="1366" y="4305"/>
                  </a:cubicBezTo>
                  <a:cubicBezTo>
                    <a:pt x="1296" y="4305"/>
                    <a:pt x="1232" y="4356"/>
                    <a:pt x="1215" y="4406"/>
                  </a:cubicBezTo>
                  <a:cubicBezTo>
                    <a:pt x="1191" y="4502"/>
                    <a:pt x="1239" y="4597"/>
                    <a:pt x="1310" y="4621"/>
                  </a:cubicBezTo>
                  <a:cubicBezTo>
                    <a:pt x="1668" y="4835"/>
                    <a:pt x="2072" y="4930"/>
                    <a:pt x="2453" y="4930"/>
                  </a:cubicBezTo>
                  <a:lnTo>
                    <a:pt x="4692" y="4930"/>
                  </a:lnTo>
                  <a:cubicBezTo>
                    <a:pt x="4835" y="4930"/>
                    <a:pt x="4930" y="4811"/>
                    <a:pt x="4930" y="4692"/>
                  </a:cubicBezTo>
                  <a:lnTo>
                    <a:pt x="4930" y="2477"/>
                  </a:lnTo>
                  <a:cubicBezTo>
                    <a:pt x="4930" y="1858"/>
                    <a:pt x="4716" y="1263"/>
                    <a:pt x="4311" y="810"/>
                  </a:cubicBezTo>
                  <a:cubicBezTo>
                    <a:pt x="3763" y="286"/>
                    <a:pt x="3120" y="1"/>
                    <a:pt x="2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97"/>
            <p:cNvSpPr/>
            <p:nvPr/>
          </p:nvSpPr>
          <p:spPr>
            <a:xfrm>
              <a:off x="3228221" y="3757677"/>
              <a:ext cx="146988" cy="147704"/>
            </a:xfrm>
            <a:custGeom>
              <a:rect b="b" l="l" r="r" t="t"/>
              <a:pathLst>
                <a:path extrusionOk="0" h="4954" w="4930">
                  <a:moveTo>
                    <a:pt x="143" y="0"/>
                  </a:moveTo>
                  <a:cubicBezTo>
                    <a:pt x="72" y="0"/>
                    <a:pt x="0" y="72"/>
                    <a:pt x="0" y="143"/>
                  </a:cubicBezTo>
                  <a:lnTo>
                    <a:pt x="0" y="1810"/>
                  </a:lnTo>
                  <a:cubicBezTo>
                    <a:pt x="0" y="1858"/>
                    <a:pt x="24" y="1881"/>
                    <a:pt x="24" y="1905"/>
                  </a:cubicBezTo>
                  <a:cubicBezTo>
                    <a:pt x="73" y="1940"/>
                    <a:pt x="120" y="1955"/>
                    <a:pt x="162" y="1955"/>
                  </a:cubicBezTo>
                  <a:cubicBezTo>
                    <a:pt x="262" y="1955"/>
                    <a:pt x="334" y="1870"/>
                    <a:pt x="334" y="1786"/>
                  </a:cubicBezTo>
                  <a:lnTo>
                    <a:pt x="334" y="357"/>
                  </a:lnTo>
                  <a:lnTo>
                    <a:pt x="2620" y="357"/>
                  </a:lnTo>
                  <a:cubicBezTo>
                    <a:pt x="2811" y="357"/>
                    <a:pt x="2953" y="381"/>
                    <a:pt x="3120" y="453"/>
                  </a:cubicBezTo>
                  <a:cubicBezTo>
                    <a:pt x="4049" y="810"/>
                    <a:pt x="4597" y="1619"/>
                    <a:pt x="4597" y="2501"/>
                  </a:cubicBezTo>
                  <a:cubicBezTo>
                    <a:pt x="4597" y="3025"/>
                    <a:pt x="4358" y="3572"/>
                    <a:pt x="3977" y="3953"/>
                  </a:cubicBezTo>
                  <a:cubicBezTo>
                    <a:pt x="3573" y="4334"/>
                    <a:pt x="3049" y="4596"/>
                    <a:pt x="2501" y="4596"/>
                  </a:cubicBezTo>
                  <a:cubicBezTo>
                    <a:pt x="1929" y="4596"/>
                    <a:pt x="1429" y="4382"/>
                    <a:pt x="1024" y="4025"/>
                  </a:cubicBezTo>
                  <a:cubicBezTo>
                    <a:pt x="643" y="3644"/>
                    <a:pt x="405" y="3120"/>
                    <a:pt x="358" y="2596"/>
                  </a:cubicBezTo>
                  <a:cubicBezTo>
                    <a:pt x="358" y="2501"/>
                    <a:pt x="286" y="2405"/>
                    <a:pt x="191" y="2405"/>
                  </a:cubicBezTo>
                  <a:cubicBezTo>
                    <a:pt x="96" y="2405"/>
                    <a:pt x="0" y="2501"/>
                    <a:pt x="0" y="2596"/>
                  </a:cubicBezTo>
                  <a:cubicBezTo>
                    <a:pt x="48" y="3215"/>
                    <a:pt x="310" y="3810"/>
                    <a:pt x="786" y="4263"/>
                  </a:cubicBezTo>
                  <a:cubicBezTo>
                    <a:pt x="1239" y="4715"/>
                    <a:pt x="1858" y="4954"/>
                    <a:pt x="2477" y="4954"/>
                  </a:cubicBezTo>
                  <a:lnTo>
                    <a:pt x="2501" y="4954"/>
                  </a:lnTo>
                  <a:cubicBezTo>
                    <a:pt x="3168" y="4954"/>
                    <a:pt x="3763" y="4668"/>
                    <a:pt x="4216" y="4239"/>
                  </a:cubicBezTo>
                  <a:cubicBezTo>
                    <a:pt x="4644" y="3787"/>
                    <a:pt x="4930" y="3167"/>
                    <a:pt x="4930" y="2524"/>
                  </a:cubicBezTo>
                  <a:cubicBezTo>
                    <a:pt x="4930" y="1881"/>
                    <a:pt x="4692" y="1262"/>
                    <a:pt x="4216" y="786"/>
                  </a:cubicBezTo>
                  <a:cubicBezTo>
                    <a:pt x="3715" y="262"/>
                    <a:pt x="3096" y="0"/>
                    <a:pt x="2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97"/>
            <p:cNvSpPr/>
            <p:nvPr/>
          </p:nvSpPr>
          <p:spPr>
            <a:xfrm>
              <a:off x="3227506" y="3573030"/>
              <a:ext cx="169021" cy="169737"/>
            </a:xfrm>
            <a:custGeom>
              <a:rect b="b" l="l" r="r" t="t"/>
              <a:pathLst>
                <a:path extrusionOk="0" h="5693" w="5669">
                  <a:moveTo>
                    <a:pt x="2882" y="359"/>
                  </a:moveTo>
                  <a:cubicBezTo>
                    <a:pt x="3549" y="359"/>
                    <a:pt x="4144" y="621"/>
                    <a:pt x="4621" y="1097"/>
                  </a:cubicBezTo>
                  <a:cubicBezTo>
                    <a:pt x="5097" y="1573"/>
                    <a:pt x="5335" y="2168"/>
                    <a:pt x="5359" y="2835"/>
                  </a:cubicBezTo>
                  <a:cubicBezTo>
                    <a:pt x="5359" y="3526"/>
                    <a:pt x="5121" y="4145"/>
                    <a:pt x="4644" y="4621"/>
                  </a:cubicBezTo>
                  <a:cubicBezTo>
                    <a:pt x="4168" y="5098"/>
                    <a:pt x="3549" y="5360"/>
                    <a:pt x="2882" y="5360"/>
                  </a:cubicBezTo>
                  <a:lnTo>
                    <a:pt x="405" y="5360"/>
                  </a:lnTo>
                  <a:lnTo>
                    <a:pt x="405" y="2835"/>
                  </a:lnTo>
                  <a:lnTo>
                    <a:pt x="358" y="2835"/>
                  </a:lnTo>
                  <a:cubicBezTo>
                    <a:pt x="358" y="2145"/>
                    <a:pt x="620" y="1526"/>
                    <a:pt x="1096" y="1073"/>
                  </a:cubicBezTo>
                  <a:cubicBezTo>
                    <a:pt x="1572" y="597"/>
                    <a:pt x="2215" y="359"/>
                    <a:pt x="2882" y="359"/>
                  </a:cubicBezTo>
                  <a:close/>
                  <a:moveTo>
                    <a:pt x="2805" y="1"/>
                  </a:moveTo>
                  <a:cubicBezTo>
                    <a:pt x="1517" y="1"/>
                    <a:pt x="376" y="855"/>
                    <a:pt x="1" y="2288"/>
                  </a:cubicBezTo>
                  <a:lnTo>
                    <a:pt x="1" y="2359"/>
                  </a:lnTo>
                  <a:lnTo>
                    <a:pt x="1" y="5669"/>
                  </a:lnTo>
                  <a:cubicBezTo>
                    <a:pt x="1" y="5669"/>
                    <a:pt x="1" y="5693"/>
                    <a:pt x="24" y="5693"/>
                  </a:cubicBezTo>
                  <a:lnTo>
                    <a:pt x="239" y="5693"/>
                  </a:lnTo>
                  <a:lnTo>
                    <a:pt x="239" y="5669"/>
                  </a:lnTo>
                  <a:lnTo>
                    <a:pt x="3358" y="5669"/>
                  </a:lnTo>
                  <a:cubicBezTo>
                    <a:pt x="4835" y="5264"/>
                    <a:pt x="5668" y="4074"/>
                    <a:pt x="5668" y="2811"/>
                  </a:cubicBezTo>
                  <a:cubicBezTo>
                    <a:pt x="5668" y="2049"/>
                    <a:pt x="5359" y="1383"/>
                    <a:pt x="4835" y="835"/>
                  </a:cubicBezTo>
                  <a:cubicBezTo>
                    <a:pt x="4287" y="311"/>
                    <a:pt x="3597" y="1"/>
                    <a:pt x="2858" y="1"/>
                  </a:cubicBezTo>
                  <a:cubicBezTo>
                    <a:pt x="2841" y="1"/>
                    <a:pt x="2823" y="1"/>
                    <a:pt x="2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97"/>
            <p:cNvSpPr/>
            <p:nvPr/>
          </p:nvSpPr>
          <p:spPr>
            <a:xfrm>
              <a:off x="3043605" y="3757677"/>
              <a:ext cx="169737" cy="168306"/>
            </a:xfrm>
            <a:custGeom>
              <a:rect b="b" l="l" r="r" t="t"/>
              <a:pathLst>
                <a:path extrusionOk="0" h="5645" w="5693">
                  <a:moveTo>
                    <a:pt x="5287" y="310"/>
                  </a:moveTo>
                  <a:lnTo>
                    <a:pt x="5287" y="2834"/>
                  </a:lnTo>
                  <a:lnTo>
                    <a:pt x="5335" y="2834"/>
                  </a:lnTo>
                  <a:cubicBezTo>
                    <a:pt x="5335" y="3525"/>
                    <a:pt x="5073" y="4144"/>
                    <a:pt x="4597" y="4596"/>
                  </a:cubicBezTo>
                  <a:cubicBezTo>
                    <a:pt x="4121" y="5073"/>
                    <a:pt x="3501" y="5311"/>
                    <a:pt x="2835" y="5311"/>
                  </a:cubicBezTo>
                  <a:lnTo>
                    <a:pt x="2811" y="5311"/>
                  </a:lnTo>
                  <a:cubicBezTo>
                    <a:pt x="2144" y="5311"/>
                    <a:pt x="1549" y="5025"/>
                    <a:pt x="1072" y="4549"/>
                  </a:cubicBezTo>
                  <a:cubicBezTo>
                    <a:pt x="596" y="4072"/>
                    <a:pt x="358" y="3477"/>
                    <a:pt x="334" y="2834"/>
                  </a:cubicBezTo>
                  <a:cubicBezTo>
                    <a:pt x="334" y="2143"/>
                    <a:pt x="572" y="1524"/>
                    <a:pt x="1048" y="1048"/>
                  </a:cubicBezTo>
                  <a:cubicBezTo>
                    <a:pt x="1525" y="572"/>
                    <a:pt x="2144" y="310"/>
                    <a:pt x="2811" y="310"/>
                  </a:cubicBezTo>
                  <a:close/>
                  <a:moveTo>
                    <a:pt x="2858" y="0"/>
                  </a:moveTo>
                  <a:cubicBezTo>
                    <a:pt x="2096" y="0"/>
                    <a:pt x="1382" y="310"/>
                    <a:pt x="834" y="834"/>
                  </a:cubicBezTo>
                  <a:cubicBezTo>
                    <a:pt x="310" y="1358"/>
                    <a:pt x="1" y="2096"/>
                    <a:pt x="24" y="2858"/>
                  </a:cubicBezTo>
                  <a:cubicBezTo>
                    <a:pt x="24" y="3596"/>
                    <a:pt x="334" y="4287"/>
                    <a:pt x="858" y="4811"/>
                  </a:cubicBezTo>
                  <a:cubicBezTo>
                    <a:pt x="1406" y="5358"/>
                    <a:pt x="2096" y="5644"/>
                    <a:pt x="2835" y="5644"/>
                  </a:cubicBezTo>
                  <a:lnTo>
                    <a:pt x="2858" y="5644"/>
                  </a:lnTo>
                  <a:cubicBezTo>
                    <a:pt x="3597" y="5644"/>
                    <a:pt x="4311" y="5358"/>
                    <a:pt x="4859" y="4858"/>
                  </a:cubicBezTo>
                  <a:cubicBezTo>
                    <a:pt x="5383" y="4311"/>
                    <a:pt x="5692" y="3596"/>
                    <a:pt x="5692" y="2834"/>
                  </a:cubicBezTo>
                  <a:lnTo>
                    <a:pt x="5692" y="238"/>
                  </a:lnTo>
                  <a:cubicBezTo>
                    <a:pt x="5692" y="119"/>
                    <a:pt x="5573"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97"/>
            <p:cNvSpPr/>
            <p:nvPr/>
          </p:nvSpPr>
          <p:spPr>
            <a:xfrm>
              <a:off x="3272944" y="3630574"/>
              <a:ext cx="79546" cy="10674"/>
            </a:xfrm>
            <a:custGeom>
              <a:rect b="b" l="l" r="r" t="t"/>
              <a:pathLst>
                <a:path extrusionOk="0" h="358" w="2668">
                  <a:moveTo>
                    <a:pt x="215" y="0"/>
                  </a:moveTo>
                  <a:cubicBezTo>
                    <a:pt x="120" y="0"/>
                    <a:pt x="48" y="72"/>
                    <a:pt x="25" y="143"/>
                  </a:cubicBezTo>
                  <a:cubicBezTo>
                    <a:pt x="1" y="238"/>
                    <a:pt x="96" y="358"/>
                    <a:pt x="215" y="358"/>
                  </a:cubicBezTo>
                  <a:lnTo>
                    <a:pt x="2454" y="358"/>
                  </a:lnTo>
                  <a:cubicBezTo>
                    <a:pt x="2549" y="358"/>
                    <a:pt x="2620" y="310"/>
                    <a:pt x="2644" y="215"/>
                  </a:cubicBezTo>
                  <a:cubicBezTo>
                    <a:pt x="2668" y="96"/>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97"/>
            <p:cNvSpPr/>
            <p:nvPr/>
          </p:nvSpPr>
          <p:spPr>
            <a:xfrm>
              <a:off x="3272944" y="3651862"/>
              <a:ext cx="79546" cy="10674"/>
            </a:xfrm>
            <a:custGeom>
              <a:rect b="b" l="l" r="r" t="t"/>
              <a:pathLst>
                <a:path extrusionOk="0" h="358" w="2668">
                  <a:moveTo>
                    <a:pt x="215" y="1"/>
                  </a:moveTo>
                  <a:cubicBezTo>
                    <a:pt x="120" y="1"/>
                    <a:pt x="48" y="72"/>
                    <a:pt x="25" y="167"/>
                  </a:cubicBezTo>
                  <a:cubicBezTo>
                    <a:pt x="1" y="287"/>
                    <a:pt x="96" y="358"/>
                    <a:pt x="215" y="358"/>
                  </a:cubicBezTo>
                  <a:lnTo>
                    <a:pt x="2477" y="358"/>
                  </a:lnTo>
                  <a:cubicBezTo>
                    <a:pt x="2596" y="358"/>
                    <a:pt x="2668" y="287"/>
                    <a:pt x="2644" y="167"/>
                  </a:cubicBezTo>
                  <a:cubicBezTo>
                    <a:pt x="2620" y="72"/>
                    <a:pt x="2525"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97"/>
            <p:cNvSpPr/>
            <p:nvPr/>
          </p:nvSpPr>
          <p:spPr>
            <a:xfrm>
              <a:off x="3289999" y="3674581"/>
              <a:ext cx="46183" cy="10704"/>
            </a:xfrm>
            <a:custGeom>
              <a:rect b="b" l="l" r="r" t="t"/>
              <a:pathLst>
                <a:path extrusionOk="0" h="359" w="1549">
                  <a:moveTo>
                    <a:pt x="191" y="1"/>
                  </a:moveTo>
                  <a:cubicBezTo>
                    <a:pt x="119" y="1"/>
                    <a:pt x="48" y="48"/>
                    <a:pt x="24" y="144"/>
                  </a:cubicBezTo>
                  <a:cubicBezTo>
                    <a:pt x="0" y="263"/>
                    <a:pt x="72" y="358"/>
                    <a:pt x="191" y="358"/>
                  </a:cubicBezTo>
                  <a:lnTo>
                    <a:pt x="1334" y="358"/>
                  </a:lnTo>
                  <a:cubicBezTo>
                    <a:pt x="1453" y="358"/>
                    <a:pt x="1548" y="263"/>
                    <a:pt x="1501" y="144"/>
                  </a:cubicBezTo>
                  <a:cubicBezTo>
                    <a:pt x="1477" y="48"/>
                    <a:pt x="1381"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97"/>
            <p:cNvSpPr/>
            <p:nvPr/>
          </p:nvSpPr>
          <p:spPr>
            <a:xfrm>
              <a:off x="3088328" y="3815191"/>
              <a:ext cx="79576" cy="10674"/>
            </a:xfrm>
            <a:custGeom>
              <a:rect b="b" l="l" r="r" t="t"/>
              <a:pathLst>
                <a:path extrusionOk="0" h="358" w="2669">
                  <a:moveTo>
                    <a:pt x="215" y="0"/>
                  </a:moveTo>
                  <a:cubicBezTo>
                    <a:pt x="72" y="0"/>
                    <a:pt x="1" y="95"/>
                    <a:pt x="25" y="214"/>
                  </a:cubicBezTo>
                  <a:cubicBezTo>
                    <a:pt x="49" y="333"/>
                    <a:pt x="144" y="357"/>
                    <a:pt x="215" y="357"/>
                  </a:cubicBezTo>
                  <a:lnTo>
                    <a:pt x="2454" y="357"/>
                  </a:lnTo>
                  <a:cubicBezTo>
                    <a:pt x="2549" y="357"/>
                    <a:pt x="2621" y="310"/>
                    <a:pt x="2644" y="214"/>
                  </a:cubicBezTo>
                  <a:cubicBezTo>
                    <a:pt x="2668" y="95"/>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97"/>
            <p:cNvSpPr/>
            <p:nvPr/>
          </p:nvSpPr>
          <p:spPr>
            <a:xfrm>
              <a:off x="3089043" y="3837910"/>
              <a:ext cx="78861" cy="10674"/>
            </a:xfrm>
            <a:custGeom>
              <a:rect b="b" l="l" r="r" t="t"/>
              <a:pathLst>
                <a:path extrusionOk="0" h="358" w="2645">
                  <a:moveTo>
                    <a:pt x="215" y="0"/>
                  </a:moveTo>
                  <a:cubicBezTo>
                    <a:pt x="120" y="0"/>
                    <a:pt x="72" y="48"/>
                    <a:pt x="25" y="143"/>
                  </a:cubicBezTo>
                  <a:cubicBezTo>
                    <a:pt x="1" y="262"/>
                    <a:pt x="96" y="357"/>
                    <a:pt x="215" y="357"/>
                  </a:cubicBezTo>
                  <a:lnTo>
                    <a:pt x="2477" y="357"/>
                  </a:lnTo>
                  <a:cubicBezTo>
                    <a:pt x="2573" y="357"/>
                    <a:pt x="2620" y="286"/>
                    <a:pt x="2644" y="191"/>
                  </a:cubicBezTo>
                  <a:cubicBezTo>
                    <a:pt x="2644" y="72"/>
                    <a:pt x="2573"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97"/>
            <p:cNvSpPr/>
            <p:nvPr/>
          </p:nvSpPr>
          <p:spPr>
            <a:xfrm>
              <a:off x="3106098" y="3859198"/>
              <a:ext cx="45468" cy="10674"/>
            </a:xfrm>
            <a:custGeom>
              <a:rect b="b" l="l" r="r" t="t"/>
              <a:pathLst>
                <a:path extrusionOk="0" h="358" w="1525">
                  <a:moveTo>
                    <a:pt x="215" y="1"/>
                  </a:moveTo>
                  <a:cubicBezTo>
                    <a:pt x="119" y="1"/>
                    <a:pt x="48" y="48"/>
                    <a:pt x="24" y="143"/>
                  </a:cubicBezTo>
                  <a:cubicBezTo>
                    <a:pt x="0" y="263"/>
                    <a:pt x="96" y="358"/>
                    <a:pt x="215" y="358"/>
                  </a:cubicBezTo>
                  <a:lnTo>
                    <a:pt x="1334" y="358"/>
                  </a:lnTo>
                  <a:cubicBezTo>
                    <a:pt x="1429" y="358"/>
                    <a:pt x="1477" y="286"/>
                    <a:pt x="1501" y="191"/>
                  </a:cubicBezTo>
                  <a:cubicBezTo>
                    <a:pt x="1524" y="72"/>
                    <a:pt x="1429"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6" name="Google Shape;15326;p97"/>
          <p:cNvGrpSpPr/>
          <p:nvPr/>
        </p:nvGrpSpPr>
        <p:grpSpPr>
          <a:xfrm>
            <a:off x="1785299" y="3582512"/>
            <a:ext cx="357154" cy="336912"/>
            <a:chOff x="2356787" y="3582512"/>
            <a:chExt cx="357154" cy="336912"/>
          </a:xfrm>
        </p:grpSpPr>
        <p:sp>
          <p:nvSpPr>
            <p:cNvPr id="15327" name="Google Shape;15327;p97"/>
            <p:cNvSpPr/>
            <p:nvPr/>
          </p:nvSpPr>
          <p:spPr>
            <a:xfrm>
              <a:off x="2410037" y="3832215"/>
              <a:ext cx="300356" cy="68187"/>
            </a:xfrm>
            <a:custGeom>
              <a:rect b="b" l="l" r="r" t="t"/>
              <a:pathLst>
                <a:path extrusionOk="0" h="2287" w="10074">
                  <a:moveTo>
                    <a:pt x="0" y="1"/>
                  </a:moveTo>
                  <a:lnTo>
                    <a:pt x="0" y="2287"/>
                  </a:lnTo>
                  <a:lnTo>
                    <a:pt x="9740" y="2287"/>
                  </a:lnTo>
                  <a:cubicBezTo>
                    <a:pt x="9955" y="2287"/>
                    <a:pt x="10074" y="2096"/>
                    <a:pt x="9955" y="1906"/>
                  </a:cubicBezTo>
                  <a:lnTo>
                    <a:pt x="8693" y="120"/>
                  </a:lnTo>
                  <a:cubicBezTo>
                    <a:pt x="8645" y="24"/>
                    <a:pt x="8573" y="1"/>
                    <a:pt x="850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97"/>
            <p:cNvSpPr/>
            <p:nvPr/>
          </p:nvSpPr>
          <p:spPr>
            <a:xfrm>
              <a:off x="2410752" y="3715071"/>
              <a:ext cx="242843" cy="68187"/>
            </a:xfrm>
            <a:custGeom>
              <a:rect b="b" l="l" r="r" t="t"/>
              <a:pathLst>
                <a:path extrusionOk="0" h="2287" w="8145">
                  <a:moveTo>
                    <a:pt x="0" y="0"/>
                  </a:moveTo>
                  <a:lnTo>
                    <a:pt x="0" y="2286"/>
                  </a:lnTo>
                  <a:lnTo>
                    <a:pt x="7811" y="2286"/>
                  </a:lnTo>
                  <a:cubicBezTo>
                    <a:pt x="8026" y="2286"/>
                    <a:pt x="8145" y="2096"/>
                    <a:pt x="8026" y="1905"/>
                  </a:cubicBezTo>
                  <a:lnTo>
                    <a:pt x="6763" y="119"/>
                  </a:lnTo>
                  <a:cubicBezTo>
                    <a:pt x="6716" y="24"/>
                    <a:pt x="6644" y="0"/>
                    <a:pt x="654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97"/>
            <p:cNvSpPr/>
            <p:nvPr/>
          </p:nvSpPr>
          <p:spPr>
            <a:xfrm>
              <a:off x="2410037" y="3600043"/>
              <a:ext cx="183929" cy="68187"/>
            </a:xfrm>
            <a:custGeom>
              <a:rect b="b" l="l" r="r" t="t"/>
              <a:pathLst>
                <a:path extrusionOk="0" h="2287" w="6169">
                  <a:moveTo>
                    <a:pt x="0" y="0"/>
                  </a:moveTo>
                  <a:lnTo>
                    <a:pt x="0" y="2287"/>
                  </a:lnTo>
                  <a:lnTo>
                    <a:pt x="5835" y="2287"/>
                  </a:lnTo>
                  <a:cubicBezTo>
                    <a:pt x="6049" y="2287"/>
                    <a:pt x="6168" y="2072"/>
                    <a:pt x="6049" y="1905"/>
                  </a:cubicBezTo>
                  <a:lnTo>
                    <a:pt x="4811" y="119"/>
                  </a:lnTo>
                  <a:cubicBezTo>
                    <a:pt x="4739" y="24"/>
                    <a:pt x="4692" y="0"/>
                    <a:pt x="459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97"/>
            <p:cNvSpPr/>
            <p:nvPr/>
          </p:nvSpPr>
          <p:spPr>
            <a:xfrm>
              <a:off x="2645757" y="3832215"/>
              <a:ext cx="64639" cy="68187"/>
            </a:xfrm>
            <a:custGeom>
              <a:rect b="b" l="l" r="r" t="t"/>
              <a:pathLst>
                <a:path extrusionOk="0" h="2287" w="2168">
                  <a:moveTo>
                    <a:pt x="1" y="1"/>
                  </a:moveTo>
                  <a:cubicBezTo>
                    <a:pt x="72" y="1"/>
                    <a:pt x="144" y="72"/>
                    <a:pt x="191" y="120"/>
                  </a:cubicBezTo>
                  <a:lnTo>
                    <a:pt x="1453" y="1906"/>
                  </a:lnTo>
                  <a:cubicBezTo>
                    <a:pt x="1572" y="2049"/>
                    <a:pt x="1453" y="2287"/>
                    <a:pt x="1239" y="2287"/>
                  </a:cubicBezTo>
                  <a:lnTo>
                    <a:pt x="1834" y="2287"/>
                  </a:lnTo>
                  <a:cubicBezTo>
                    <a:pt x="2049" y="2287"/>
                    <a:pt x="2168" y="2049"/>
                    <a:pt x="2049" y="1906"/>
                  </a:cubicBezTo>
                  <a:lnTo>
                    <a:pt x="787" y="120"/>
                  </a:lnTo>
                  <a:cubicBezTo>
                    <a:pt x="739" y="24"/>
                    <a:pt x="667" y="1"/>
                    <a:pt x="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97"/>
            <p:cNvSpPr/>
            <p:nvPr/>
          </p:nvSpPr>
          <p:spPr>
            <a:xfrm>
              <a:off x="2587528" y="3715071"/>
              <a:ext cx="65354" cy="68187"/>
            </a:xfrm>
            <a:custGeom>
              <a:rect b="b" l="l" r="r" t="t"/>
              <a:pathLst>
                <a:path extrusionOk="0" h="2287" w="2192">
                  <a:moveTo>
                    <a:pt x="1" y="0"/>
                  </a:moveTo>
                  <a:cubicBezTo>
                    <a:pt x="96" y="0"/>
                    <a:pt x="168" y="72"/>
                    <a:pt x="215" y="119"/>
                  </a:cubicBezTo>
                  <a:lnTo>
                    <a:pt x="1477" y="1905"/>
                  </a:lnTo>
                  <a:cubicBezTo>
                    <a:pt x="1596" y="2048"/>
                    <a:pt x="1477" y="2286"/>
                    <a:pt x="1263" y="2286"/>
                  </a:cubicBezTo>
                  <a:lnTo>
                    <a:pt x="1858" y="2286"/>
                  </a:lnTo>
                  <a:cubicBezTo>
                    <a:pt x="2073" y="2286"/>
                    <a:pt x="2192" y="2096"/>
                    <a:pt x="2073" y="1905"/>
                  </a:cubicBezTo>
                  <a:lnTo>
                    <a:pt x="811" y="119"/>
                  </a:lnTo>
                  <a:cubicBezTo>
                    <a:pt x="763" y="24"/>
                    <a:pt x="691" y="0"/>
                    <a:pt x="5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97"/>
            <p:cNvSpPr/>
            <p:nvPr/>
          </p:nvSpPr>
          <p:spPr>
            <a:xfrm>
              <a:off x="2529328" y="3600043"/>
              <a:ext cx="64639" cy="68187"/>
            </a:xfrm>
            <a:custGeom>
              <a:rect b="b" l="l" r="r" t="t"/>
              <a:pathLst>
                <a:path extrusionOk="0" h="2287" w="2168">
                  <a:moveTo>
                    <a:pt x="0" y="0"/>
                  </a:moveTo>
                  <a:cubicBezTo>
                    <a:pt x="72" y="0"/>
                    <a:pt x="143" y="48"/>
                    <a:pt x="191" y="119"/>
                  </a:cubicBezTo>
                  <a:lnTo>
                    <a:pt x="1453" y="1905"/>
                  </a:lnTo>
                  <a:cubicBezTo>
                    <a:pt x="1572" y="2048"/>
                    <a:pt x="1453" y="2287"/>
                    <a:pt x="1238" y="2287"/>
                  </a:cubicBezTo>
                  <a:lnTo>
                    <a:pt x="1834" y="2287"/>
                  </a:lnTo>
                  <a:cubicBezTo>
                    <a:pt x="2048" y="2287"/>
                    <a:pt x="2167" y="2048"/>
                    <a:pt x="2048" y="1905"/>
                  </a:cubicBezTo>
                  <a:lnTo>
                    <a:pt x="786" y="119"/>
                  </a:lnTo>
                  <a:cubicBezTo>
                    <a:pt x="738" y="24"/>
                    <a:pt x="667" y="0"/>
                    <a:pt x="59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97"/>
            <p:cNvSpPr/>
            <p:nvPr/>
          </p:nvSpPr>
          <p:spPr>
            <a:xfrm>
              <a:off x="2363883" y="3587252"/>
              <a:ext cx="92337" cy="92337"/>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97"/>
            <p:cNvSpPr/>
            <p:nvPr/>
          </p:nvSpPr>
          <p:spPr>
            <a:xfrm>
              <a:off x="2363883" y="3703711"/>
              <a:ext cx="92337" cy="92337"/>
            </a:xfrm>
            <a:custGeom>
              <a:rect b="b" l="l" r="r" t="t"/>
              <a:pathLst>
                <a:path extrusionOk="0" h="3097" w="3097">
                  <a:moveTo>
                    <a:pt x="1548" y="0"/>
                  </a:moveTo>
                  <a:cubicBezTo>
                    <a:pt x="691" y="0"/>
                    <a:pt x="0" y="691"/>
                    <a:pt x="0" y="1548"/>
                  </a:cubicBezTo>
                  <a:cubicBezTo>
                    <a:pt x="0" y="2405"/>
                    <a:pt x="691" y="3096"/>
                    <a:pt x="1548" y="3096"/>
                  </a:cubicBezTo>
                  <a:cubicBezTo>
                    <a:pt x="2406" y="3096"/>
                    <a:pt x="3096" y="2405"/>
                    <a:pt x="3096" y="1548"/>
                  </a:cubicBezTo>
                  <a:cubicBezTo>
                    <a:pt x="3096" y="691"/>
                    <a:pt x="2406" y="0"/>
                    <a:pt x="154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97"/>
            <p:cNvSpPr/>
            <p:nvPr/>
          </p:nvSpPr>
          <p:spPr>
            <a:xfrm>
              <a:off x="2363883" y="3820855"/>
              <a:ext cx="92337" cy="92337"/>
            </a:xfrm>
            <a:custGeom>
              <a:rect b="b" l="l" r="r" t="t"/>
              <a:pathLst>
                <a:path extrusionOk="0" h="3097" w="3097">
                  <a:moveTo>
                    <a:pt x="1548" y="1"/>
                  </a:moveTo>
                  <a:cubicBezTo>
                    <a:pt x="691" y="1"/>
                    <a:pt x="0" y="691"/>
                    <a:pt x="0" y="1549"/>
                  </a:cubicBezTo>
                  <a:cubicBezTo>
                    <a:pt x="0" y="2406"/>
                    <a:pt x="691" y="3096"/>
                    <a:pt x="1548" y="3096"/>
                  </a:cubicBezTo>
                  <a:cubicBezTo>
                    <a:pt x="2406" y="3096"/>
                    <a:pt x="3096" y="2406"/>
                    <a:pt x="3096" y="1549"/>
                  </a:cubicBezTo>
                  <a:cubicBezTo>
                    <a:pt x="3096" y="691"/>
                    <a:pt x="2406" y="1"/>
                    <a:pt x="154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97"/>
            <p:cNvSpPr/>
            <p:nvPr/>
          </p:nvSpPr>
          <p:spPr>
            <a:xfrm>
              <a:off x="2378075" y="3591516"/>
              <a:ext cx="78145" cy="88074"/>
            </a:xfrm>
            <a:custGeom>
              <a:rect b="b" l="l" r="r" t="t"/>
              <a:pathLst>
                <a:path extrusionOk="0" h="2954" w="2621">
                  <a:moveTo>
                    <a:pt x="1715" y="1"/>
                  </a:moveTo>
                  <a:lnTo>
                    <a:pt x="1715" y="1"/>
                  </a:lnTo>
                  <a:cubicBezTo>
                    <a:pt x="2001" y="286"/>
                    <a:pt x="2192" y="691"/>
                    <a:pt x="2192" y="1120"/>
                  </a:cubicBezTo>
                  <a:cubicBezTo>
                    <a:pt x="2192" y="1977"/>
                    <a:pt x="1501" y="2668"/>
                    <a:pt x="644" y="2668"/>
                  </a:cubicBezTo>
                  <a:cubicBezTo>
                    <a:pt x="429" y="2668"/>
                    <a:pt x="215" y="2596"/>
                    <a:pt x="1" y="2501"/>
                  </a:cubicBezTo>
                  <a:lnTo>
                    <a:pt x="1" y="2501"/>
                  </a:lnTo>
                  <a:cubicBezTo>
                    <a:pt x="286" y="2787"/>
                    <a:pt x="667" y="2954"/>
                    <a:pt x="1072" y="2954"/>
                  </a:cubicBezTo>
                  <a:cubicBezTo>
                    <a:pt x="1953" y="2954"/>
                    <a:pt x="2620" y="2263"/>
                    <a:pt x="2620" y="1406"/>
                  </a:cubicBezTo>
                  <a:cubicBezTo>
                    <a:pt x="2620" y="786"/>
                    <a:pt x="2263" y="239"/>
                    <a:pt x="1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97"/>
            <p:cNvSpPr/>
            <p:nvPr/>
          </p:nvSpPr>
          <p:spPr>
            <a:xfrm>
              <a:off x="2378075" y="3707975"/>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2"/>
                    <a:pt x="2620" y="1405"/>
                  </a:cubicBezTo>
                  <a:cubicBezTo>
                    <a:pt x="2620" y="786"/>
                    <a:pt x="2263" y="238"/>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97"/>
            <p:cNvSpPr/>
            <p:nvPr/>
          </p:nvSpPr>
          <p:spPr>
            <a:xfrm>
              <a:off x="2378075" y="3825119"/>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3"/>
                    <a:pt x="2620" y="1406"/>
                  </a:cubicBezTo>
                  <a:cubicBezTo>
                    <a:pt x="2620" y="786"/>
                    <a:pt x="2263" y="239"/>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97"/>
            <p:cNvSpPr/>
            <p:nvPr/>
          </p:nvSpPr>
          <p:spPr>
            <a:xfrm>
              <a:off x="2356787" y="3582512"/>
              <a:ext cx="241442" cy="102772"/>
            </a:xfrm>
            <a:custGeom>
              <a:rect b="b" l="l" r="r" t="t"/>
              <a:pathLst>
                <a:path extrusionOk="0" h="3447" w="8098">
                  <a:moveTo>
                    <a:pt x="6406" y="731"/>
                  </a:moveTo>
                  <a:cubicBezTo>
                    <a:pt x="6430" y="731"/>
                    <a:pt x="6478" y="731"/>
                    <a:pt x="6478" y="755"/>
                  </a:cubicBezTo>
                  <a:lnTo>
                    <a:pt x="7716" y="2541"/>
                  </a:lnTo>
                  <a:cubicBezTo>
                    <a:pt x="7740" y="2565"/>
                    <a:pt x="7716" y="2613"/>
                    <a:pt x="7716" y="2636"/>
                  </a:cubicBezTo>
                  <a:cubicBezTo>
                    <a:pt x="7716" y="2660"/>
                    <a:pt x="7692" y="2660"/>
                    <a:pt x="7668" y="2660"/>
                  </a:cubicBezTo>
                  <a:lnTo>
                    <a:pt x="3263" y="2660"/>
                  </a:lnTo>
                  <a:cubicBezTo>
                    <a:pt x="3429" y="2398"/>
                    <a:pt x="3549" y="2041"/>
                    <a:pt x="3549" y="1684"/>
                  </a:cubicBezTo>
                  <a:cubicBezTo>
                    <a:pt x="3525" y="1350"/>
                    <a:pt x="3406" y="993"/>
                    <a:pt x="3215" y="731"/>
                  </a:cubicBezTo>
                  <a:close/>
                  <a:moveTo>
                    <a:pt x="1786" y="350"/>
                  </a:moveTo>
                  <a:cubicBezTo>
                    <a:pt x="2548" y="350"/>
                    <a:pt x="3167" y="969"/>
                    <a:pt x="3167" y="1708"/>
                  </a:cubicBezTo>
                  <a:cubicBezTo>
                    <a:pt x="3167" y="2446"/>
                    <a:pt x="2548" y="3089"/>
                    <a:pt x="1786" y="3089"/>
                  </a:cubicBezTo>
                  <a:cubicBezTo>
                    <a:pt x="1048" y="3089"/>
                    <a:pt x="429" y="2446"/>
                    <a:pt x="429" y="1708"/>
                  </a:cubicBezTo>
                  <a:cubicBezTo>
                    <a:pt x="429" y="969"/>
                    <a:pt x="1048" y="350"/>
                    <a:pt x="1786" y="350"/>
                  </a:cubicBezTo>
                  <a:close/>
                  <a:moveTo>
                    <a:pt x="1842" y="0"/>
                  </a:moveTo>
                  <a:cubicBezTo>
                    <a:pt x="1768" y="0"/>
                    <a:pt x="1694" y="6"/>
                    <a:pt x="1620" y="17"/>
                  </a:cubicBezTo>
                  <a:cubicBezTo>
                    <a:pt x="810" y="112"/>
                    <a:pt x="167" y="755"/>
                    <a:pt x="95" y="1589"/>
                  </a:cubicBezTo>
                  <a:cubicBezTo>
                    <a:pt x="0" y="2565"/>
                    <a:pt x="810" y="3446"/>
                    <a:pt x="1786" y="3446"/>
                  </a:cubicBezTo>
                  <a:cubicBezTo>
                    <a:pt x="2215" y="3446"/>
                    <a:pt x="2596" y="3279"/>
                    <a:pt x="2906" y="3041"/>
                  </a:cubicBezTo>
                  <a:lnTo>
                    <a:pt x="7621" y="3041"/>
                  </a:lnTo>
                  <a:cubicBezTo>
                    <a:pt x="7740" y="3041"/>
                    <a:pt x="7907" y="2994"/>
                    <a:pt x="7978" y="2875"/>
                  </a:cubicBezTo>
                  <a:cubicBezTo>
                    <a:pt x="8097" y="2732"/>
                    <a:pt x="8097" y="2517"/>
                    <a:pt x="7978" y="2374"/>
                  </a:cubicBezTo>
                  <a:lnTo>
                    <a:pt x="6740" y="588"/>
                  </a:lnTo>
                  <a:cubicBezTo>
                    <a:pt x="6644" y="469"/>
                    <a:pt x="6525" y="398"/>
                    <a:pt x="6382" y="398"/>
                  </a:cubicBezTo>
                  <a:lnTo>
                    <a:pt x="2906" y="398"/>
                  </a:lnTo>
                  <a:cubicBezTo>
                    <a:pt x="2624" y="157"/>
                    <a:pt x="2241" y="0"/>
                    <a:pt x="18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97"/>
            <p:cNvSpPr/>
            <p:nvPr/>
          </p:nvSpPr>
          <p:spPr>
            <a:xfrm>
              <a:off x="2356787" y="3697748"/>
              <a:ext cx="300356" cy="103249"/>
            </a:xfrm>
            <a:custGeom>
              <a:rect b="b" l="l" r="r" t="t"/>
              <a:pathLst>
                <a:path extrusionOk="0" h="3463" w="10074">
                  <a:moveTo>
                    <a:pt x="1786" y="367"/>
                  </a:moveTo>
                  <a:cubicBezTo>
                    <a:pt x="2548" y="367"/>
                    <a:pt x="3167" y="1010"/>
                    <a:pt x="3167" y="1748"/>
                  </a:cubicBezTo>
                  <a:cubicBezTo>
                    <a:pt x="3167" y="2486"/>
                    <a:pt x="2548" y="3106"/>
                    <a:pt x="1786" y="3106"/>
                  </a:cubicBezTo>
                  <a:cubicBezTo>
                    <a:pt x="1048" y="3106"/>
                    <a:pt x="429" y="2486"/>
                    <a:pt x="429" y="1748"/>
                  </a:cubicBezTo>
                  <a:cubicBezTo>
                    <a:pt x="429" y="1010"/>
                    <a:pt x="1048" y="367"/>
                    <a:pt x="1786" y="367"/>
                  </a:cubicBezTo>
                  <a:close/>
                  <a:moveTo>
                    <a:pt x="1775" y="1"/>
                  </a:moveTo>
                  <a:cubicBezTo>
                    <a:pt x="1716" y="1"/>
                    <a:pt x="1656" y="4"/>
                    <a:pt x="1596" y="10"/>
                  </a:cubicBezTo>
                  <a:cubicBezTo>
                    <a:pt x="786" y="105"/>
                    <a:pt x="119" y="772"/>
                    <a:pt x="72" y="1605"/>
                  </a:cubicBezTo>
                  <a:cubicBezTo>
                    <a:pt x="0" y="2605"/>
                    <a:pt x="810" y="3463"/>
                    <a:pt x="1786" y="3463"/>
                  </a:cubicBezTo>
                  <a:cubicBezTo>
                    <a:pt x="2215" y="3463"/>
                    <a:pt x="2596" y="3320"/>
                    <a:pt x="2906" y="3082"/>
                  </a:cubicBezTo>
                  <a:lnTo>
                    <a:pt x="9597" y="3082"/>
                  </a:lnTo>
                  <a:cubicBezTo>
                    <a:pt x="9716" y="3082"/>
                    <a:pt x="9859" y="3034"/>
                    <a:pt x="9955" y="2915"/>
                  </a:cubicBezTo>
                  <a:cubicBezTo>
                    <a:pt x="10074" y="2748"/>
                    <a:pt x="10074" y="2558"/>
                    <a:pt x="9955" y="2391"/>
                  </a:cubicBezTo>
                  <a:lnTo>
                    <a:pt x="8692" y="605"/>
                  </a:lnTo>
                  <a:cubicBezTo>
                    <a:pt x="8621" y="486"/>
                    <a:pt x="8502" y="438"/>
                    <a:pt x="8335" y="438"/>
                  </a:cubicBezTo>
                  <a:lnTo>
                    <a:pt x="7073" y="438"/>
                  </a:lnTo>
                  <a:cubicBezTo>
                    <a:pt x="6978" y="438"/>
                    <a:pt x="6906" y="486"/>
                    <a:pt x="6883" y="581"/>
                  </a:cubicBezTo>
                  <a:cubicBezTo>
                    <a:pt x="6859" y="700"/>
                    <a:pt x="6954" y="796"/>
                    <a:pt x="7073" y="796"/>
                  </a:cubicBezTo>
                  <a:lnTo>
                    <a:pt x="8335" y="796"/>
                  </a:lnTo>
                  <a:cubicBezTo>
                    <a:pt x="8359" y="796"/>
                    <a:pt x="8407" y="796"/>
                    <a:pt x="8407" y="819"/>
                  </a:cubicBezTo>
                  <a:lnTo>
                    <a:pt x="9645" y="2605"/>
                  </a:lnTo>
                  <a:cubicBezTo>
                    <a:pt x="9693" y="2629"/>
                    <a:pt x="9645" y="2677"/>
                    <a:pt x="9645" y="2701"/>
                  </a:cubicBezTo>
                  <a:cubicBezTo>
                    <a:pt x="9645" y="2725"/>
                    <a:pt x="9621" y="2725"/>
                    <a:pt x="9597" y="2725"/>
                  </a:cubicBezTo>
                  <a:lnTo>
                    <a:pt x="3191" y="2725"/>
                  </a:lnTo>
                  <a:cubicBezTo>
                    <a:pt x="3382" y="2463"/>
                    <a:pt x="3501" y="2105"/>
                    <a:pt x="3501" y="1748"/>
                  </a:cubicBezTo>
                  <a:cubicBezTo>
                    <a:pt x="3501" y="1391"/>
                    <a:pt x="3382" y="1058"/>
                    <a:pt x="3191" y="772"/>
                  </a:cubicBezTo>
                  <a:lnTo>
                    <a:pt x="6240" y="772"/>
                  </a:lnTo>
                  <a:cubicBezTo>
                    <a:pt x="6311" y="772"/>
                    <a:pt x="6382" y="700"/>
                    <a:pt x="6406" y="605"/>
                  </a:cubicBezTo>
                  <a:cubicBezTo>
                    <a:pt x="6430" y="486"/>
                    <a:pt x="6359" y="415"/>
                    <a:pt x="6240" y="415"/>
                  </a:cubicBezTo>
                  <a:lnTo>
                    <a:pt x="2858" y="415"/>
                  </a:lnTo>
                  <a:cubicBezTo>
                    <a:pt x="2587" y="144"/>
                    <a:pt x="2189" y="1"/>
                    <a:pt x="17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97"/>
            <p:cNvSpPr/>
            <p:nvPr/>
          </p:nvSpPr>
          <p:spPr>
            <a:xfrm>
              <a:off x="2356787" y="3816592"/>
              <a:ext cx="357154" cy="102832"/>
            </a:xfrm>
            <a:custGeom>
              <a:rect b="b" l="l" r="r" t="t"/>
              <a:pathLst>
                <a:path extrusionOk="0" h="3449" w="11979">
                  <a:moveTo>
                    <a:pt x="1786" y="310"/>
                  </a:moveTo>
                  <a:cubicBezTo>
                    <a:pt x="2548" y="310"/>
                    <a:pt x="3167" y="953"/>
                    <a:pt x="3167" y="1692"/>
                  </a:cubicBezTo>
                  <a:cubicBezTo>
                    <a:pt x="3167" y="2430"/>
                    <a:pt x="2572" y="3049"/>
                    <a:pt x="1786" y="3049"/>
                  </a:cubicBezTo>
                  <a:cubicBezTo>
                    <a:pt x="1048" y="3049"/>
                    <a:pt x="429" y="2430"/>
                    <a:pt x="429" y="1692"/>
                  </a:cubicBezTo>
                  <a:cubicBezTo>
                    <a:pt x="429" y="953"/>
                    <a:pt x="1048" y="310"/>
                    <a:pt x="1786" y="310"/>
                  </a:cubicBezTo>
                  <a:close/>
                  <a:moveTo>
                    <a:pt x="1786" y="1"/>
                  </a:moveTo>
                  <a:cubicBezTo>
                    <a:pt x="810" y="1"/>
                    <a:pt x="0" y="858"/>
                    <a:pt x="72" y="1858"/>
                  </a:cubicBezTo>
                  <a:cubicBezTo>
                    <a:pt x="119" y="2668"/>
                    <a:pt x="786" y="3359"/>
                    <a:pt x="1596" y="3430"/>
                  </a:cubicBezTo>
                  <a:cubicBezTo>
                    <a:pt x="1673" y="3442"/>
                    <a:pt x="1751" y="3448"/>
                    <a:pt x="1829" y="3448"/>
                  </a:cubicBezTo>
                  <a:cubicBezTo>
                    <a:pt x="2213" y="3448"/>
                    <a:pt x="2601" y="3306"/>
                    <a:pt x="2858" y="3049"/>
                  </a:cubicBezTo>
                  <a:lnTo>
                    <a:pt x="3906" y="3049"/>
                  </a:lnTo>
                  <a:cubicBezTo>
                    <a:pt x="4001" y="3049"/>
                    <a:pt x="4049" y="3001"/>
                    <a:pt x="4072" y="2906"/>
                  </a:cubicBezTo>
                  <a:cubicBezTo>
                    <a:pt x="4120" y="2787"/>
                    <a:pt x="4025" y="2692"/>
                    <a:pt x="3906" y="2692"/>
                  </a:cubicBezTo>
                  <a:lnTo>
                    <a:pt x="3191" y="2692"/>
                  </a:lnTo>
                  <a:cubicBezTo>
                    <a:pt x="3358" y="2430"/>
                    <a:pt x="3477" y="2073"/>
                    <a:pt x="3477" y="1715"/>
                  </a:cubicBezTo>
                  <a:cubicBezTo>
                    <a:pt x="3477" y="1358"/>
                    <a:pt x="3358" y="1025"/>
                    <a:pt x="3191" y="739"/>
                  </a:cubicBezTo>
                  <a:lnTo>
                    <a:pt x="10264" y="739"/>
                  </a:lnTo>
                  <a:cubicBezTo>
                    <a:pt x="10312" y="739"/>
                    <a:pt x="10336" y="739"/>
                    <a:pt x="10336" y="763"/>
                  </a:cubicBezTo>
                  <a:lnTo>
                    <a:pt x="11574" y="2549"/>
                  </a:lnTo>
                  <a:cubicBezTo>
                    <a:pt x="11622" y="2573"/>
                    <a:pt x="11574" y="2620"/>
                    <a:pt x="11574" y="2644"/>
                  </a:cubicBezTo>
                  <a:cubicBezTo>
                    <a:pt x="11574" y="2668"/>
                    <a:pt x="11550" y="2668"/>
                    <a:pt x="11526" y="2668"/>
                  </a:cubicBezTo>
                  <a:lnTo>
                    <a:pt x="4739" y="2668"/>
                  </a:lnTo>
                  <a:cubicBezTo>
                    <a:pt x="4644" y="2668"/>
                    <a:pt x="4596" y="2739"/>
                    <a:pt x="4573" y="2811"/>
                  </a:cubicBezTo>
                  <a:cubicBezTo>
                    <a:pt x="4525" y="2930"/>
                    <a:pt x="4620" y="3025"/>
                    <a:pt x="4739" y="3025"/>
                  </a:cubicBezTo>
                  <a:lnTo>
                    <a:pt x="11526" y="3025"/>
                  </a:lnTo>
                  <a:cubicBezTo>
                    <a:pt x="11645" y="3025"/>
                    <a:pt x="11788" y="2978"/>
                    <a:pt x="11884" y="2858"/>
                  </a:cubicBezTo>
                  <a:cubicBezTo>
                    <a:pt x="11979" y="2692"/>
                    <a:pt x="11979" y="2501"/>
                    <a:pt x="11884" y="2335"/>
                  </a:cubicBezTo>
                  <a:lnTo>
                    <a:pt x="10645" y="548"/>
                  </a:lnTo>
                  <a:cubicBezTo>
                    <a:pt x="10550" y="429"/>
                    <a:pt x="10431" y="382"/>
                    <a:pt x="10288" y="382"/>
                  </a:cubicBezTo>
                  <a:lnTo>
                    <a:pt x="2906" y="382"/>
                  </a:lnTo>
                  <a:cubicBezTo>
                    <a:pt x="2596" y="144"/>
                    <a:pt x="2215"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2" name="Google Shape;15342;p97"/>
          <p:cNvGrpSpPr/>
          <p:nvPr/>
        </p:nvGrpSpPr>
        <p:grpSpPr>
          <a:xfrm>
            <a:off x="1065573" y="4146767"/>
            <a:ext cx="354321" cy="355039"/>
            <a:chOff x="1713260" y="4146767"/>
            <a:chExt cx="354321" cy="355039"/>
          </a:xfrm>
        </p:grpSpPr>
        <p:sp>
          <p:nvSpPr>
            <p:cNvPr id="15343" name="Google Shape;15343;p97"/>
            <p:cNvSpPr/>
            <p:nvPr/>
          </p:nvSpPr>
          <p:spPr>
            <a:xfrm>
              <a:off x="1804137" y="4237644"/>
              <a:ext cx="171854" cy="172569"/>
            </a:xfrm>
            <a:custGeom>
              <a:rect b="b" l="l" r="r" t="t"/>
              <a:pathLst>
                <a:path extrusionOk="0" h="5788" w="5764">
                  <a:moveTo>
                    <a:pt x="2882" y="1"/>
                  </a:moveTo>
                  <a:cubicBezTo>
                    <a:pt x="1287" y="1"/>
                    <a:pt x="1" y="1310"/>
                    <a:pt x="1" y="2906"/>
                  </a:cubicBezTo>
                  <a:cubicBezTo>
                    <a:pt x="1" y="4478"/>
                    <a:pt x="1287" y="5788"/>
                    <a:pt x="2882" y="5788"/>
                  </a:cubicBezTo>
                  <a:cubicBezTo>
                    <a:pt x="4478" y="5788"/>
                    <a:pt x="5764" y="4478"/>
                    <a:pt x="5764" y="2906"/>
                  </a:cubicBezTo>
                  <a:cubicBezTo>
                    <a:pt x="5764" y="1310"/>
                    <a:pt x="4478" y="1"/>
                    <a:pt x="288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97"/>
            <p:cNvSpPr/>
            <p:nvPr/>
          </p:nvSpPr>
          <p:spPr>
            <a:xfrm>
              <a:off x="1836099" y="4248288"/>
              <a:ext cx="140608" cy="161925"/>
            </a:xfrm>
            <a:custGeom>
              <a:rect b="b" l="l" r="r" t="t"/>
              <a:pathLst>
                <a:path extrusionOk="0" h="5431" w="4716">
                  <a:moveTo>
                    <a:pt x="3215" y="1"/>
                  </a:moveTo>
                  <a:lnTo>
                    <a:pt x="3215" y="1"/>
                  </a:lnTo>
                  <a:cubicBezTo>
                    <a:pt x="3882" y="549"/>
                    <a:pt x="4287" y="1358"/>
                    <a:pt x="4287" y="2239"/>
                  </a:cubicBezTo>
                  <a:cubicBezTo>
                    <a:pt x="4287" y="3859"/>
                    <a:pt x="3001" y="5121"/>
                    <a:pt x="1405" y="5121"/>
                  </a:cubicBezTo>
                  <a:cubicBezTo>
                    <a:pt x="905" y="5121"/>
                    <a:pt x="429" y="5002"/>
                    <a:pt x="0" y="4764"/>
                  </a:cubicBezTo>
                  <a:lnTo>
                    <a:pt x="0" y="4764"/>
                  </a:lnTo>
                  <a:cubicBezTo>
                    <a:pt x="477" y="5192"/>
                    <a:pt x="1143" y="5431"/>
                    <a:pt x="1810" y="5431"/>
                  </a:cubicBezTo>
                  <a:cubicBezTo>
                    <a:pt x="3430" y="5431"/>
                    <a:pt x="4716" y="4145"/>
                    <a:pt x="4716" y="2549"/>
                  </a:cubicBezTo>
                  <a:cubicBezTo>
                    <a:pt x="4716" y="1477"/>
                    <a:pt x="4120" y="525"/>
                    <a:pt x="3215"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97"/>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97"/>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97"/>
            <p:cNvSpPr/>
            <p:nvPr/>
          </p:nvSpPr>
          <p:spPr>
            <a:xfrm>
              <a:off x="1718925" y="4151746"/>
              <a:ext cx="343707" cy="343678"/>
            </a:xfrm>
            <a:custGeom>
              <a:rect b="b" l="l" r="r" t="t"/>
              <a:pathLst>
                <a:path extrusionOk="0" h="11527" w="11528">
                  <a:moveTo>
                    <a:pt x="5740" y="0"/>
                  </a:moveTo>
                  <a:cubicBezTo>
                    <a:pt x="2740" y="0"/>
                    <a:pt x="263" y="2334"/>
                    <a:pt x="1" y="5263"/>
                  </a:cubicBezTo>
                  <a:cubicBezTo>
                    <a:pt x="1" y="5335"/>
                    <a:pt x="25" y="5358"/>
                    <a:pt x="72" y="5358"/>
                  </a:cubicBezTo>
                  <a:lnTo>
                    <a:pt x="1549" y="5358"/>
                  </a:lnTo>
                  <a:cubicBezTo>
                    <a:pt x="1573" y="5358"/>
                    <a:pt x="1620" y="5335"/>
                    <a:pt x="1620" y="5287"/>
                  </a:cubicBezTo>
                  <a:cubicBezTo>
                    <a:pt x="1867" y="3235"/>
                    <a:pt x="3598" y="1660"/>
                    <a:pt x="5718" y="1660"/>
                  </a:cubicBezTo>
                  <a:cubicBezTo>
                    <a:pt x="6058" y="1660"/>
                    <a:pt x="6409" y="1701"/>
                    <a:pt x="6764" y="1786"/>
                  </a:cubicBezTo>
                  <a:cubicBezTo>
                    <a:pt x="8074" y="2096"/>
                    <a:pt x="9408" y="3453"/>
                    <a:pt x="9741" y="4763"/>
                  </a:cubicBezTo>
                  <a:cubicBezTo>
                    <a:pt x="10360" y="7311"/>
                    <a:pt x="8598" y="9621"/>
                    <a:pt x="6216" y="9907"/>
                  </a:cubicBezTo>
                  <a:cubicBezTo>
                    <a:pt x="6193" y="9907"/>
                    <a:pt x="6169" y="9954"/>
                    <a:pt x="6169" y="9978"/>
                  </a:cubicBezTo>
                  <a:lnTo>
                    <a:pt x="6169" y="11455"/>
                  </a:lnTo>
                  <a:cubicBezTo>
                    <a:pt x="6169" y="11502"/>
                    <a:pt x="6216" y="11526"/>
                    <a:pt x="6264" y="11526"/>
                  </a:cubicBezTo>
                  <a:cubicBezTo>
                    <a:pt x="9193" y="11264"/>
                    <a:pt x="11527" y="8788"/>
                    <a:pt x="11527" y="5787"/>
                  </a:cubicBezTo>
                  <a:cubicBezTo>
                    <a:pt x="11527" y="2596"/>
                    <a:pt x="8931" y="0"/>
                    <a:pt x="57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97"/>
            <p:cNvSpPr/>
            <p:nvPr/>
          </p:nvSpPr>
          <p:spPr>
            <a:xfrm>
              <a:off x="1902826" y="4173750"/>
              <a:ext cx="159808" cy="321674"/>
            </a:xfrm>
            <a:custGeom>
              <a:rect b="b" l="l" r="r" t="t"/>
              <a:pathLst>
                <a:path extrusionOk="0" h="10789" w="5360">
                  <a:moveTo>
                    <a:pt x="2406" y="0"/>
                  </a:moveTo>
                  <a:cubicBezTo>
                    <a:pt x="3906" y="1048"/>
                    <a:pt x="4883" y="2763"/>
                    <a:pt x="4883" y="4739"/>
                  </a:cubicBezTo>
                  <a:cubicBezTo>
                    <a:pt x="4883" y="7621"/>
                    <a:pt x="2763" y="10050"/>
                    <a:pt x="1" y="10455"/>
                  </a:cubicBezTo>
                  <a:lnTo>
                    <a:pt x="1" y="10717"/>
                  </a:lnTo>
                  <a:cubicBezTo>
                    <a:pt x="1" y="10764"/>
                    <a:pt x="48" y="10788"/>
                    <a:pt x="96" y="10788"/>
                  </a:cubicBezTo>
                  <a:cubicBezTo>
                    <a:pt x="3025" y="10526"/>
                    <a:pt x="5359" y="8050"/>
                    <a:pt x="5359" y="5049"/>
                  </a:cubicBezTo>
                  <a:cubicBezTo>
                    <a:pt x="5359" y="2906"/>
                    <a:pt x="4192" y="1024"/>
                    <a:pt x="240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97"/>
            <p:cNvSpPr/>
            <p:nvPr/>
          </p:nvSpPr>
          <p:spPr>
            <a:xfrm>
              <a:off x="1713260" y="4146767"/>
              <a:ext cx="354321" cy="352920"/>
            </a:xfrm>
            <a:custGeom>
              <a:rect b="b" l="l" r="r" t="t"/>
              <a:pathLst>
                <a:path extrusionOk="0" h="11837" w="11884">
                  <a:moveTo>
                    <a:pt x="5930" y="0"/>
                  </a:moveTo>
                  <a:cubicBezTo>
                    <a:pt x="4454" y="0"/>
                    <a:pt x="3025" y="548"/>
                    <a:pt x="1929" y="1572"/>
                  </a:cubicBezTo>
                  <a:cubicBezTo>
                    <a:pt x="810" y="2572"/>
                    <a:pt x="167" y="3954"/>
                    <a:pt x="0" y="5406"/>
                  </a:cubicBezTo>
                  <a:cubicBezTo>
                    <a:pt x="0" y="5525"/>
                    <a:pt x="72" y="5644"/>
                    <a:pt x="191" y="5668"/>
                  </a:cubicBezTo>
                  <a:lnTo>
                    <a:pt x="1739" y="5668"/>
                  </a:lnTo>
                  <a:cubicBezTo>
                    <a:pt x="1858" y="5668"/>
                    <a:pt x="1977" y="5597"/>
                    <a:pt x="1977" y="5454"/>
                  </a:cubicBezTo>
                  <a:cubicBezTo>
                    <a:pt x="2215" y="3477"/>
                    <a:pt x="3906" y="1953"/>
                    <a:pt x="5930" y="1953"/>
                  </a:cubicBezTo>
                  <a:cubicBezTo>
                    <a:pt x="6597" y="1953"/>
                    <a:pt x="7240" y="2144"/>
                    <a:pt x="7812" y="2429"/>
                  </a:cubicBezTo>
                  <a:cubicBezTo>
                    <a:pt x="7838" y="2449"/>
                    <a:pt x="7866" y="2458"/>
                    <a:pt x="7893" y="2458"/>
                  </a:cubicBezTo>
                  <a:cubicBezTo>
                    <a:pt x="7965" y="2458"/>
                    <a:pt x="8032" y="2397"/>
                    <a:pt x="8050" y="2310"/>
                  </a:cubicBezTo>
                  <a:cubicBezTo>
                    <a:pt x="8074" y="2215"/>
                    <a:pt x="8026" y="2144"/>
                    <a:pt x="7954" y="2096"/>
                  </a:cubicBezTo>
                  <a:cubicBezTo>
                    <a:pt x="7335" y="1786"/>
                    <a:pt x="6621" y="1596"/>
                    <a:pt x="5930" y="1596"/>
                  </a:cubicBezTo>
                  <a:cubicBezTo>
                    <a:pt x="3787" y="1596"/>
                    <a:pt x="1953" y="3168"/>
                    <a:pt x="1644" y="5311"/>
                  </a:cubicBezTo>
                  <a:lnTo>
                    <a:pt x="358" y="5311"/>
                  </a:lnTo>
                  <a:cubicBezTo>
                    <a:pt x="524" y="3977"/>
                    <a:pt x="1143" y="2715"/>
                    <a:pt x="2144" y="1810"/>
                  </a:cubicBezTo>
                  <a:cubicBezTo>
                    <a:pt x="3192" y="858"/>
                    <a:pt x="4525" y="310"/>
                    <a:pt x="5930" y="310"/>
                  </a:cubicBezTo>
                  <a:cubicBezTo>
                    <a:pt x="7431" y="310"/>
                    <a:pt x="8812" y="905"/>
                    <a:pt x="9883" y="1953"/>
                  </a:cubicBezTo>
                  <a:cubicBezTo>
                    <a:pt x="10955" y="3025"/>
                    <a:pt x="11527" y="4430"/>
                    <a:pt x="11527" y="5906"/>
                  </a:cubicBezTo>
                  <a:cubicBezTo>
                    <a:pt x="11527" y="7311"/>
                    <a:pt x="11003" y="8669"/>
                    <a:pt x="10050" y="9693"/>
                  </a:cubicBezTo>
                  <a:cubicBezTo>
                    <a:pt x="9121" y="10717"/>
                    <a:pt x="7859" y="11336"/>
                    <a:pt x="6526" y="11479"/>
                  </a:cubicBezTo>
                  <a:lnTo>
                    <a:pt x="6526" y="10193"/>
                  </a:lnTo>
                  <a:cubicBezTo>
                    <a:pt x="8645" y="9907"/>
                    <a:pt x="10241" y="8097"/>
                    <a:pt x="10241" y="5906"/>
                  </a:cubicBezTo>
                  <a:cubicBezTo>
                    <a:pt x="10241" y="4644"/>
                    <a:pt x="9693" y="3406"/>
                    <a:pt x="8669" y="2572"/>
                  </a:cubicBezTo>
                  <a:cubicBezTo>
                    <a:pt x="8645" y="2549"/>
                    <a:pt x="8609" y="2537"/>
                    <a:pt x="8571" y="2537"/>
                  </a:cubicBezTo>
                  <a:cubicBezTo>
                    <a:pt x="8532" y="2537"/>
                    <a:pt x="8490" y="2549"/>
                    <a:pt x="8455" y="2572"/>
                  </a:cubicBezTo>
                  <a:cubicBezTo>
                    <a:pt x="8383" y="2644"/>
                    <a:pt x="8383" y="2787"/>
                    <a:pt x="8455" y="2858"/>
                  </a:cubicBezTo>
                  <a:cubicBezTo>
                    <a:pt x="9383" y="3620"/>
                    <a:pt x="9931" y="4716"/>
                    <a:pt x="9931" y="5906"/>
                  </a:cubicBezTo>
                  <a:cubicBezTo>
                    <a:pt x="9931" y="7931"/>
                    <a:pt x="8407" y="9621"/>
                    <a:pt x="6406" y="9860"/>
                  </a:cubicBezTo>
                  <a:cubicBezTo>
                    <a:pt x="6287" y="9860"/>
                    <a:pt x="6192" y="9979"/>
                    <a:pt x="6192" y="10098"/>
                  </a:cubicBezTo>
                  <a:lnTo>
                    <a:pt x="6192" y="11598"/>
                  </a:lnTo>
                  <a:lnTo>
                    <a:pt x="6192" y="11622"/>
                  </a:lnTo>
                  <a:cubicBezTo>
                    <a:pt x="6240" y="11741"/>
                    <a:pt x="6335" y="11836"/>
                    <a:pt x="6430" y="11836"/>
                  </a:cubicBezTo>
                  <a:lnTo>
                    <a:pt x="6478" y="11836"/>
                  </a:lnTo>
                  <a:cubicBezTo>
                    <a:pt x="7954" y="11717"/>
                    <a:pt x="9336" y="11026"/>
                    <a:pt x="10312" y="9931"/>
                  </a:cubicBezTo>
                  <a:cubicBezTo>
                    <a:pt x="11312" y="8836"/>
                    <a:pt x="11884" y="7407"/>
                    <a:pt x="11884" y="5906"/>
                  </a:cubicBezTo>
                  <a:cubicBezTo>
                    <a:pt x="11884" y="4358"/>
                    <a:pt x="11265" y="2882"/>
                    <a:pt x="10122" y="1739"/>
                  </a:cubicBezTo>
                  <a:cubicBezTo>
                    <a:pt x="9002" y="620"/>
                    <a:pt x="7526"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97"/>
            <p:cNvSpPr/>
            <p:nvPr/>
          </p:nvSpPr>
          <p:spPr>
            <a:xfrm>
              <a:off x="1715377" y="4332785"/>
              <a:ext cx="169021" cy="169021"/>
            </a:xfrm>
            <a:custGeom>
              <a:rect b="b" l="l" r="r" t="t"/>
              <a:pathLst>
                <a:path extrusionOk="0" h="5669" w="5669">
                  <a:moveTo>
                    <a:pt x="215" y="1"/>
                  </a:moveTo>
                  <a:cubicBezTo>
                    <a:pt x="72" y="25"/>
                    <a:pt x="1" y="144"/>
                    <a:pt x="1" y="263"/>
                  </a:cubicBezTo>
                  <a:cubicBezTo>
                    <a:pt x="191" y="2454"/>
                    <a:pt x="1549" y="4311"/>
                    <a:pt x="3549" y="5216"/>
                  </a:cubicBezTo>
                  <a:cubicBezTo>
                    <a:pt x="3572" y="5222"/>
                    <a:pt x="3593" y="5225"/>
                    <a:pt x="3613" y="5225"/>
                  </a:cubicBezTo>
                  <a:cubicBezTo>
                    <a:pt x="3678" y="5225"/>
                    <a:pt x="3733" y="5194"/>
                    <a:pt x="3787" y="5121"/>
                  </a:cubicBezTo>
                  <a:cubicBezTo>
                    <a:pt x="3811" y="5026"/>
                    <a:pt x="3787" y="4954"/>
                    <a:pt x="3692" y="4883"/>
                  </a:cubicBezTo>
                  <a:cubicBezTo>
                    <a:pt x="1858" y="4073"/>
                    <a:pt x="596" y="2358"/>
                    <a:pt x="358" y="358"/>
                  </a:cubicBezTo>
                  <a:lnTo>
                    <a:pt x="1644" y="358"/>
                  </a:lnTo>
                  <a:cubicBezTo>
                    <a:pt x="1763" y="1287"/>
                    <a:pt x="2216" y="2144"/>
                    <a:pt x="2859" y="2811"/>
                  </a:cubicBezTo>
                  <a:cubicBezTo>
                    <a:pt x="3525" y="3454"/>
                    <a:pt x="4383" y="3906"/>
                    <a:pt x="5311" y="4025"/>
                  </a:cubicBezTo>
                  <a:lnTo>
                    <a:pt x="5311" y="5311"/>
                  </a:lnTo>
                  <a:cubicBezTo>
                    <a:pt x="5002" y="5264"/>
                    <a:pt x="4668" y="5216"/>
                    <a:pt x="4383" y="5121"/>
                  </a:cubicBezTo>
                  <a:cubicBezTo>
                    <a:pt x="4359" y="5121"/>
                    <a:pt x="4287" y="5121"/>
                    <a:pt x="4264" y="5145"/>
                  </a:cubicBezTo>
                  <a:cubicBezTo>
                    <a:pt x="4121" y="5264"/>
                    <a:pt x="4168" y="5430"/>
                    <a:pt x="4311" y="5478"/>
                  </a:cubicBezTo>
                  <a:cubicBezTo>
                    <a:pt x="4668" y="5573"/>
                    <a:pt x="5026" y="5621"/>
                    <a:pt x="5383" y="5669"/>
                  </a:cubicBezTo>
                  <a:lnTo>
                    <a:pt x="5431" y="5669"/>
                  </a:lnTo>
                  <a:cubicBezTo>
                    <a:pt x="5550" y="5669"/>
                    <a:pt x="5621" y="5573"/>
                    <a:pt x="5669" y="5454"/>
                  </a:cubicBezTo>
                  <a:lnTo>
                    <a:pt x="5669" y="5430"/>
                  </a:lnTo>
                  <a:lnTo>
                    <a:pt x="5669" y="3906"/>
                  </a:lnTo>
                  <a:cubicBezTo>
                    <a:pt x="5621" y="3787"/>
                    <a:pt x="5550" y="3668"/>
                    <a:pt x="5431" y="3668"/>
                  </a:cubicBezTo>
                  <a:cubicBezTo>
                    <a:pt x="4549" y="3549"/>
                    <a:pt x="3716" y="3168"/>
                    <a:pt x="3097" y="2525"/>
                  </a:cubicBezTo>
                  <a:cubicBezTo>
                    <a:pt x="2478" y="1906"/>
                    <a:pt x="2049" y="1072"/>
                    <a:pt x="1977" y="215"/>
                  </a:cubicBezTo>
                  <a:cubicBezTo>
                    <a:pt x="1977" y="96"/>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97"/>
            <p:cNvSpPr/>
            <p:nvPr/>
          </p:nvSpPr>
          <p:spPr>
            <a:xfrm>
              <a:off x="1799158" y="4232665"/>
              <a:ext cx="182527" cy="182527"/>
            </a:xfrm>
            <a:custGeom>
              <a:rect b="b" l="l" r="r" t="t"/>
              <a:pathLst>
                <a:path extrusionOk="0" h="6122" w="6122">
                  <a:moveTo>
                    <a:pt x="3049" y="382"/>
                  </a:moveTo>
                  <a:cubicBezTo>
                    <a:pt x="4550" y="382"/>
                    <a:pt x="5764" y="1596"/>
                    <a:pt x="5764" y="3097"/>
                  </a:cubicBezTo>
                  <a:cubicBezTo>
                    <a:pt x="5788" y="4573"/>
                    <a:pt x="4573" y="5812"/>
                    <a:pt x="3049" y="5812"/>
                  </a:cubicBezTo>
                  <a:cubicBezTo>
                    <a:pt x="1573" y="5812"/>
                    <a:pt x="358" y="4573"/>
                    <a:pt x="358" y="3097"/>
                  </a:cubicBezTo>
                  <a:cubicBezTo>
                    <a:pt x="358" y="1596"/>
                    <a:pt x="1573" y="382"/>
                    <a:pt x="3049" y="382"/>
                  </a:cubicBezTo>
                  <a:close/>
                  <a:moveTo>
                    <a:pt x="3049" y="1"/>
                  </a:moveTo>
                  <a:cubicBezTo>
                    <a:pt x="1358" y="1"/>
                    <a:pt x="1" y="1358"/>
                    <a:pt x="1" y="3073"/>
                  </a:cubicBezTo>
                  <a:cubicBezTo>
                    <a:pt x="1" y="4764"/>
                    <a:pt x="1358" y="6121"/>
                    <a:pt x="3049" y="6121"/>
                  </a:cubicBezTo>
                  <a:cubicBezTo>
                    <a:pt x="4764" y="6121"/>
                    <a:pt x="6121" y="4764"/>
                    <a:pt x="6121" y="3073"/>
                  </a:cubicBezTo>
                  <a:cubicBezTo>
                    <a:pt x="6121" y="1358"/>
                    <a:pt x="4764"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97"/>
            <p:cNvSpPr/>
            <p:nvPr/>
          </p:nvSpPr>
          <p:spPr>
            <a:xfrm>
              <a:off x="1851007" y="4297305"/>
              <a:ext cx="79546" cy="10674"/>
            </a:xfrm>
            <a:custGeom>
              <a:rect b="b" l="l" r="r" t="t"/>
              <a:pathLst>
                <a:path extrusionOk="0" h="358" w="2668">
                  <a:moveTo>
                    <a:pt x="215" y="0"/>
                  </a:moveTo>
                  <a:cubicBezTo>
                    <a:pt x="119" y="0"/>
                    <a:pt x="72" y="71"/>
                    <a:pt x="48" y="143"/>
                  </a:cubicBezTo>
                  <a:cubicBezTo>
                    <a:pt x="0" y="262"/>
                    <a:pt x="96" y="357"/>
                    <a:pt x="215" y="357"/>
                  </a:cubicBezTo>
                  <a:lnTo>
                    <a:pt x="2477" y="357"/>
                  </a:lnTo>
                  <a:cubicBezTo>
                    <a:pt x="2572" y="357"/>
                    <a:pt x="2620" y="310"/>
                    <a:pt x="2668" y="214"/>
                  </a:cubicBezTo>
                  <a:cubicBezTo>
                    <a:pt x="2668" y="119"/>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97"/>
            <p:cNvSpPr/>
            <p:nvPr/>
          </p:nvSpPr>
          <p:spPr>
            <a:xfrm>
              <a:off x="1851007" y="4318593"/>
              <a:ext cx="79546" cy="10674"/>
            </a:xfrm>
            <a:custGeom>
              <a:rect b="b" l="l" r="r" t="t"/>
              <a:pathLst>
                <a:path extrusionOk="0" h="358" w="2668">
                  <a:moveTo>
                    <a:pt x="215" y="0"/>
                  </a:moveTo>
                  <a:cubicBezTo>
                    <a:pt x="119" y="0"/>
                    <a:pt x="72" y="72"/>
                    <a:pt x="48" y="143"/>
                  </a:cubicBezTo>
                  <a:cubicBezTo>
                    <a:pt x="0" y="262"/>
                    <a:pt x="96" y="358"/>
                    <a:pt x="215" y="358"/>
                  </a:cubicBezTo>
                  <a:lnTo>
                    <a:pt x="2477" y="358"/>
                  </a:lnTo>
                  <a:cubicBezTo>
                    <a:pt x="2572" y="358"/>
                    <a:pt x="2620" y="310"/>
                    <a:pt x="2668" y="215"/>
                  </a:cubicBezTo>
                  <a:cubicBezTo>
                    <a:pt x="2668" y="120"/>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97"/>
            <p:cNvSpPr/>
            <p:nvPr/>
          </p:nvSpPr>
          <p:spPr>
            <a:xfrm>
              <a:off x="1867346" y="4340596"/>
              <a:ext cx="46183" cy="10674"/>
            </a:xfrm>
            <a:custGeom>
              <a:rect b="b" l="l" r="r" t="t"/>
              <a:pathLst>
                <a:path extrusionOk="0" h="358" w="1549">
                  <a:moveTo>
                    <a:pt x="214" y="1"/>
                  </a:moveTo>
                  <a:cubicBezTo>
                    <a:pt x="119" y="1"/>
                    <a:pt x="48" y="72"/>
                    <a:pt x="24" y="167"/>
                  </a:cubicBezTo>
                  <a:cubicBezTo>
                    <a:pt x="0" y="286"/>
                    <a:pt x="95" y="358"/>
                    <a:pt x="214" y="358"/>
                  </a:cubicBezTo>
                  <a:lnTo>
                    <a:pt x="1334" y="358"/>
                  </a:lnTo>
                  <a:cubicBezTo>
                    <a:pt x="1429" y="358"/>
                    <a:pt x="1477" y="310"/>
                    <a:pt x="1524" y="215"/>
                  </a:cubicBezTo>
                  <a:cubicBezTo>
                    <a:pt x="1548" y="120"/>
                    <a:pt x="1453"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5" name="Google Shape;15355;p97"/>
          <p:cNvGrpSpPr/>
          <p:nvPr/>
        </p:nvGrpSpPr>
        <p:grpSpPr>
          <a:xfrm>
            <a:off x="1787416" y="4147840"/>
            <a:ext cx="353638" cy="352535"/>
            <a:chOff x="2358904" y="4147840"/>
            <a:chExt cx="353638" cy="352535"/>
          </a:xfrm>
        </p:grpSpPr>
        <p:sp>
          <p:nvSpPr>
            <p:cNvPr id="15356" name="Google Shape;15356;p97"/>
            <p:cNvSpPr/>
            <p:nvPr/>
          </p:nvSpPr>
          <p:spPr>
            <a:xfrm>
              <a:off x="2456191" y="4152790"/>
              <a:ext cx="159779" cy="184108"/>
            </a:xfrm>
            <a:custGeom>
              <a:rect b="b" l="l" r="r" t="t"/>
              <a:pathLst>
                <a:path extrusionOk="0" h="6175" w="5359">
                  <a:moveTo>
                    <a:pt x="2688" y="1"/>
                  </a:moveTo>
                  <a:cubicBezTo>
                    <a:pt x="2667" y="1"/>
                    <a:pt x="2644" y="13"/>
                    <a:pt x="2620" y="37"/>
                  </a:cubicBezTo>
                  <a:lnTo>
                    <a:pt x="72" y="1513"/>
                  </a:lnTo>
                  <a:cubicBezTo>
                    <a:pt x="48" y="1537"/>
                    <a:pt x="0" y="1584"/>
                    <a:pt x="0" y="1608"/>
                  </a:cubicBezTo>
                  <a:lnTo>
                    <a:pt x="0" y="4585"/>
                  </a:lnTo>
                  <a:cubicBezTo>
                    <a:pt x="0" y="4609"/>
                    <a:pt x="48" y="4657"/>
                    <a:pt x="72" y="4657"/>
                  </a:cubicBezTo>
                  <a:lnTo>
                    <a:pt x="2620" y="6157"/>
                  </a:lnTo>
                  <a:cubicBezTo>
                    <a:pt x="2632" y="6169"/>
                    <a:pt x="2656" y="6175"/>
                    <a:pt x="2679" y="6175"/>
                  </a:cubicBezTo>
                  <a:cubicBezTo>
                    <a:pt x="2703" y="6175"/>
                    <a:pt x="2727" y="6169"/>
                    <a:pt x="2739" y="6157"/>
                  </a:cubicBezTo>
                  <a:lnTo>
                    <a:pt x="5311" y="4657"/>
                  </a:lnTo>
                  <a:cubicBezTo>
                    <a:pt x="5314" y="4660"/>
                    <a:pt x="5317" y="4661"/>
                    <a:pt x="5321" y="4661"/>
                  </a:cubicBezTo>
                  <a:cubicBezTo>
                    <a:pt x="5341" y="4661"/>
                    <a:pt x="5358" y="4606"/>
                    <a:pt x="5358" y="4585"/>
                  </a:cubicBezTo>
                  <a:lnTo>
                    <a:pt x="5358" y="1608"/>
                  </a:lnTo>
                  <a:cubicBezTo>
                    <a:pt x="5358" y="1584"/>
                    <a:pt x="5335" y="1513"/>
                    <a:pt x="5311" y="1513"/>
                  </a:cubicBezTo>
                  <a:lnTo>
                    <a:pt x="2739" y="37"/>
                  </a:lnTo>
                  <a:cubicBezTo>
                    <a:pt x="2727" y="13"/>
                    <a:pt x="2709" y="1"/>
                    <a:pt x="268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97"/>
            <p:cNvSpPr/>
            <p:nvPr/>
          </p:nvSpPr>
          <p:spPr>
            <a:xfrm>
              <a:off x="2365284" y="4310960"/>
              <a:ext cx="159808" cy="184287"/>
            </a:xfrm>
            <a:custGeom>
              <a:rect b="b" l="l" r="r" t="t"/>
              <a:pathLst>
                <a:path extrusionOk="0" h="6181" w="5360">
                  <a:moveTo>
                    <a:pt x="2671" y="0"/>
                  </a:moveTo>
                  <a:cubicBezTo>
                    <a:pt x="2650" y="0"/>
                    <a:pt x="2632" y="6"/>
                    <a:pt x="2621" y="18"/>
                  </a:cubicBezTo>
                  <a:lnTo>
                    <a:pt x="49" y="1519"/>
                  </a:lnTo>
                  <a:cubicBezTo>
                    <a:pt x="25" y="1542"/>
                    <a:pt x="1" y="1566"/>
                    <a:pt x="1" y="1590"/>
                  </a:cubicBezTo>
                  <a:lnTo>
                    <a:pt x="1" y="4567"/>
                  </a:lnTo>
                  <a:cubicBezTo>
                    <a:pt x="1" y="4614"/>
                    <a:pt x="25" y="4662"/>
                    <a:pt x="49" y="4662"/>
                  </a:cubicBezTo>
                  <a:lnTo>
                    <a:pt x="2621" y="6162"/>
                  </a:lnTo>
                  <a:cubicBezTo>
                    <a:pt x="2632" y="6174"/>
                    <a:pt x="2650" y="6180"/>
                    <a:pt x="2671" y="6180"/>
                  </a:cubicBezTo>
                  <a:cubicBezTo>
                    <a:pt x="2692" y="6180"/>
                    <a:pt x="2716" y="6174"/>
                    <a:pt x="2740" y="6162"/>
                  </a:cubicBezTo>
                  <a:lnTo>
                    <a:pt x="5288" y="4662"/>
                  </a:lnTo>
                  <a:cubicBezTo>
                    <a:pt x="5359" y="4662"/>
                    <a:pt x="5359" y="4638"/>
                    <a:pt x="5359" y="4567"/>
                  </a:cubicBezTo>
                  <a:lnTo>
                    <a:pt x="5359" y="1590"/>
                  </a:lnTo>
                  <a:cubicBezTo>
                    <a:pt x="5359" y="1566"/>
                    <a:pt x="5312" y="1519"/>
                    <a:pt x="5288" y="1519"/>
                  </a:cubicBezTo>
                  <a:lnTo>
                    <a:pt x="2740" y="18"/>
                  </a:lnTo>
                  <a:cubicBezTo>
                    <a:pt x="2716" y="6"/>
                    <a:pt x="2692" y="0"/>
                    <a:pt x="267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97"/>
            <p:cNvSpPr/>
            <p:nvPr/>
          </p:nvSpPr>
          <p:spPr>
            <a:xfrm>
              <a:off x="2547784" y="4310960"/>
              <a:ext cx="159779" cy="184287"/>
            </a:xfrm>
            <a:custGeom>
              <a:rect b="b" l="l" r="r" t="t"/>
              <a:pathLst>
                <a:path extrusionOk="0" h="6181" w="5359">
                  <a:moveTo>
                    <a:pt x="2679" y="0"/>
                  </a:moveTo>
                  <a:cubicBezTo>
                    <a:pt x="2656" y="0"/>
                    <a:pt x="2632" y="6"/>
                    <a:pt x="2620" y="18"/>
                  </a:cubicBezTo>
                  <a:lnTo>
                    <a:pt x="72" y="1519"/>
                  </a:lnTo>
                  <a:cubicBezTo>
                    <a:pt x="24" y="1542"/>
                    <a:pt x="0" y="1566"/>
                    <a:pt x="0" y="1590"/>
                  </a:cubicBezTo>
                  <a:lnTo>
                    <a:pt x="0" y="4567"/>
                  </a:lnTo>
                  <a:cubicBezTo>
                    <a:pt x="0" y="4614"/>
                    <a:pt x="24" y="4662"/>
                    <a:pt x="72" y="4662"/>
                  </a:cubicBezTo>
                  <a:lnTo>
                    <a:pt x="2620" y="6162"/>
                  </a:lnTo>
                  <a:cubicBezTo>
                    <a:pt x="2632" y="6174"/>
                    <a:pt x="2656" y="6180"/>
                    <a:pt x="2679" y="6180"/>
                  </a:cubicBezTo>
                  <a:cubicBezTo>
                    <a:pt x="2703" y="6180"/>
                    <a:pt x="2727" y="6174"/>
                    <a:pt x="2739" y="6162"/>
                  </a:cubicBezTo>
                  <a:lnTo>
                    <a:pt x="5311" y="4662"/>
                  </a:lnTo>
                  <a:cubicBezTo>
                    <a:pt x="5335" y="4662"/>
                    <a:pt x="5359" y="4638"/>
                    <a:pt x="5359" y="4567"/>
                  </a:cubicBezTo>
                  <a:lnTo>
                    <a:pt x="5359" y="1590"/>
                  </a:lnTo>
                  <a:cubicBezTo>
                    <a:pt x="5359" y="1566"/>
                    <a:pt x="5335" y="1519"/>
                    <a:pt x="5311" y="1519"/>
                  </a:cubicBezTo>
                  <a:lnTo>
                    <a:pt x="2739" y="18"/>
                  </a:lnTo>
                  <a:cubicBezTo>
                    <a:pt x="2727" y="6"/>
                    <a:pt x="2703" y="0"/>
                    <a:pt x="267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97"/>
            <p:cNvSpPr/>
            <p:nvPr/>
          </p:nvSpPr>
          <p:spPr>
            <a:xfrm>
              <a:off x="2520085" y="4190089"/>
              <a:ext cx="95885" cy="146809"/>
            </a:xfrm>
            <a:custGeom>
              <a:rect b="b" l="l" r="r" t="t"/>
              <a:pathLst>
                <a:path extrusionOk="0" h="4924" w="3216">
                  <a:moveTo>
                    <a:pt x="2668" y="0"/>
                  </a:moveTo>
                  <a:lnTo>
                    <a:pt x="2689" y="13"/>
                  </a:lnTo>
                  <a:lnTo>
                    <a:pt x="2689" y="13"/>
                  </a:lnTo>
                  <a:cubicBezTo>
                    <a:pt x="2683" y="5"/>
                    <a:pt x="2675" y="0"/>
                    <a:pt x="2668" y="0"/>
                  </a:cubicBezTo>
                  <a:close/>
                  <a:moveTo>
                    <a:pt x="2689" y="13"/>
                  </a:moveTo>
                  <a:cubicBezTo>
                    <a:pt x="2704" y="30"/>
                    <a:pt x="2715" y="63"/>
                    <a:pt x="2715" y="95"/>
                  </a:cubicBezTo>
                  <a:lnTo>
                    <a:pt x="2715" y="3072"/>
                  </a:lnTo>
                  <a:cubicBezTo>
                    <a:pt x="2715" y="3096"/>
                    <a:pt x="2692" y="3120"/>
                    <a:pt x="2668" y="3144"/>
                  </a:cubicBezTo>
                  <a:lnTo>
                    <a:pt x="96" y="4644"/>
                  </a:lnTo>
                  <a:lnTo>
                    <a:pt x="1" y="4644"/>
                  </a:lnTo>
                  <a:lnTo>
                    <a:pt x="477" y="4906"/>
                  </a:lnTo>
                  <a:cubicBezTo>
                    <a:pt x="501" y="4918"/>
                    <a:pt x="524" y="4924"/>
                    <a:pt x="545" y="4924"/>
                  </a:cubicBezTo>
                  <a:cubicBezTo>
                    <a:pt x="566" y="4924"/>
                    <a:pt x="584" y="4918"/>
                    <a:pt x="596" y="4906"/>
                  </a:cubicBezTo>
                  <a:lnTo>
                    <a:pt x="3168" y="3406"/>
                  </a:lnTo>
                  <a:cubicBezTo>
                    <a:pt x="3192" y="3406"/>
                    <a:pt x="3215" y="3358"/>
                    <a:pt x="3215" y="3334"/>
                  </a:cubicBezTo>
                  <a:lnTo>
                    <a:pt x="3215" y="357"/>
                  </a:lnTo>
                  <a:cubicBezTo>
                    <a:pt x="3215" y="333"/>
                    <a:pt x="3192" y="262"/>
                    <a:pt x="3120" y="262"/>
                  </a:cubicBezTo>
                  <a:lnTo>
                    <a:pt x="2689" y="13"/>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97"/>
            <p:cNvSpPr/>
            <p:nvPr/>
          </p:nvSpPr>
          <p:spPr>
            <a:xfrm>
              <a:off x="2429208" y="4349124"/>
              <a:ext cx="95885" cy="146839"/>
            </a:xfrm>
            <a:custGeom>
              <a:rect b="b" l="l" r="r" t="t"/>
              <a:pathLst>
                <a:path extrusionOk="0" h="4925" w="3216">
                  <a:moveTo>
                    <a:pt x="2644" y="0"/>
                  </a:moveTo>
                  <a:lnTo>
                    <a:pt x="2665" y="12"/>
                  </a:lnTo>
                  <a:lnTo>
                    <a:pt x="2665" y="12"/>
                  </a:lnTo>
                  <a:cubicBezTo>
                    <a:pt x="2659" y="5"/>
                    <a:pt x="2651" y="0"/>
                    <a:pt x="2644" y="0"/>
                  </a:cubicBezTo>
                  <a:close/>
                  <a:moveTo>
                    <a:pt x="2665" y="12"/>
                  </a:moveTo>
                  <a:lnTo>
                    <a:pt x="2665" y="12"/>
                  </a:lnTo>
                  <a:cubicBezTo>
                    <a:pt x="2680" y="28"/>
                    <a:pt x="2691" y="56"/>
                    <a:pt x="2691" y="72"/>
                  </a:cubicBezTo>
                  <a:lnTo>
                    <a:pt x="2691" y="3049"/>
                  </a:lnTo>
                  <a:cubicBezTo>
                    <a:pt x="2691" y="3096"/>
                    <a:pt x="2667" y="3120"/>
                    <a:pt x="2644" y="3144"/>
                  </a:cubicBezTo>
                  <a:lnTo>
                    <a:pt x="72" y="4644"/>
                  </a:lnTo>
                  <a:lnTo>
                    <a:pt x="0" y="4644"/>
                  </a:lnTo>
                  <a:lnTo>
                    <a:pt x="477" y="4906"/>
                  </a:lnTo>
                  <a:cubicBezTo>
                    <a:pt x="488" y="4918"/>
                    <a:pt x="506" y="4924"/>
                    <a:pt x="527" y="4924"/>
                  </a:cubicBezTo>
                  <a:cubicBezTo>
                    <a:pt x="548" y="4924"/>
                    <a:pt x="572" y="4918"/>
                    <a:pt x="596" y="4906"/>
                  </a:cubicBezTo>
                  <a:lnTo>
                    <a:pt x="3144" y="3406"/>
                  </a:lnTo>
                  <a:cubicBezTo>
                    <a:pt x="3168" y="3406"/>
                    <a:pt x="3215" y="3358"/>
                    <a:pt x="3215" y="3334"/>
                  </a:cubicBezTo>
                  <a:lnTo>
                    <a:pt x="3215" y="358"/>
                  </a:lnTo>
                  <a:cubicBezTo>
                    <a:pt x="3215" y="286"/>
                    <a:pt x="3215" y="262"/>
                    <a:pt x="3120" y="262"/>
                  </a:cubicBezTo>
                  <a:lnTo>
                    <a:pt x="2665" y="12"/>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97"/>
            <p:cNvSpPr/>
            <p:nvPr/>
          </p:nvSpPr>
          <p:spPr>
            <a:xfrm>
              <a:off x="2611678" y="4349124"/>
              <a:ext cx="95885" cy="146839"/>
            </a:xfrm>
            <a:custGeom>
              <a:rect b="b" l="l" r="r" t="t"/>
              <a:pathLst>
                <a:path extrusionOk="0" h="4925" w="3216">
                  <a:moveTo>
                    <a:pt x="2644" y="0"/>
                  </a:moveTo>
                  <a:lnTo>
                    <a:pt x="2701" y="32"/>
                  </a:lnTo>
                  <a:lnTo>
                    <a:pt x="2701" y="32"/>
                  </a:lnTo>
                  <a:cubicBezTo>
                    <a:pt x="2689" y="15"/>
                    <a:pt x="2670" y="0"/>
                    <a:pt x="2644" y="0"/>
                  </a:cubicBezTo>
                  <a:close/>
                  <a:moveTo>
                    <a:pt x="2701" y="32"/>
                  </a:moveTo>
                  <a:lnTo>
                    <a:pt x="2701" y="32"/>
                  </a:lnTo>
                  <a:cubicBezTo>
                    <a:pt x="2711" y="46"/>
                    <a:pt x="2715" y="61"/>
                    <a:pt x="2715" y="72"/>
                  </a:cubicBezTo>
                  <a:lnTo>
                    <a:pt x="2715" y="3049"/>
                  </a:lnTo>
                  <a:cubicBezTo>
                    <a:pt x="2715" y="3096"/>
                    <a:pt x="2668" y="3120"/>
                    <a:pt x="2644" y="3144"/>
                  </a:cubicBezTo>
                  <a:lnTo>
                    <a:pt x="96" y="4644"/>
                  </a:lnTo>
                  <a:lnTo>
                    <a:pt x="1" y="4644"/>
                  </a:lnTo>
                  <a:lnTo>
                    <a:pt x="477" y="4906"/>
                  </a:lnTo>
                  <a:cubicBezTo>
                    <a:pt x="489" y="4918"/>
                    <a:pt x="513" y="4924"/>
                    <a:pt x="536" y="4924"/>
                  </a:cubicBezTo>
                  <a:cubicBezTo>
                    <a:pt x="560" y="4924"/>
                    <a:pt x="584" y="4918"/>
                    <a:pt x="596" y="4906"/>
                  </a:cubicBezTo>
                  <a:lnTo>
                    <a:pt x="3168" y="3406"/>
                  </a:lnTo>
                  <a:cubicBezTo>
                    <a:pt x="3192" y="3406"/>
                    <a:pt x="3216" y="3358"/>
                    <a:pt x="3216" y="3334"/>
                  </a:cubicBezTo>
                  <a:lnTo>
                    <a:pt x="3216" y="358"/>
                  </a:lnTo>
                  <a:cubicBezTo>
                    <a:pt x="3216" y="286"/>
                    <a:pt x="3192" y="262"/>
                    <a:pt x="3120" y="262"/>
                  </a:cubicBezTo>
                  <a:lnTo>
                    <a:pt x="2701" y="32"/>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97"/>
            <p:cNvSpPr/>
            <p:nvPr/>
          </p:nvSpPr>
          <p:spPr>
            <a:xfrm>
              <a:off x="2451212" y="4147840"/>
              <a:ext cx="170423" cy="194215"/>
            </a:xfrm>
            <a:custGeom>
              <a:rect b="b" l="l" r="r" t="t"/>
              <a:pathLst>
                <a:path extrusionOk="0" h="6514" w="5716">
                  <a:moveTo>
                    <a:pt x="2882" y="345"/>
                  </a:moveTo>
                  <a:lnTo>
                    <a:pt x="5383" y="1798"/>
                  </a:lnTo>
                  <a:lnTo>
                    <a:pt x="5383" y="4727"/>
                  </a:lnTo>
                  <a:lnTo>
                    <a:pt x="2882" y="6180"/>
                  </a:lnTo>
                  <a:lnTo>
                    <a:pt x="382" y="4727"/>
                  </a:lnTo>
                  <a:lnTo>
                    <a:pt x="382" y="1798"/>
                  </a:lnTo>
                  <a:lnTo>
                    <a:pt x="2882" y="345"/>
                  </a:lnTo>
                  <a:close/>
                  <a:moveTo>
                    <a:pt x="2849" y="0"/>
                  </a:moveTo>
                  <a:cubicBezTo>
                    <a:pt x="2799" y="0"/>
                    <a:pt x="2751" y="12"/>
                    <a:pt x="2715" y="36"/>
                  </a:cubicBezTo>
                  <a:lnTo>
                    <a:pt x="143" y="1536"/>
                  </a:lnTo>
                  <a:cubicBezTo>
                    <a:pt x="48" y="1584"/>
                    <a:pt x="0" y="1679"/>
                    <a:pt x="0" y="1774"/>
                  </a:cubicBezTo>
                  <a:lnTo>
                    <a:pt x="0" y="4751"/>
                  </a:lnTo>
                  <a:cubicBezTo>
                    <a:pt x="0" y="4823"/>
                    <a:pt x="48" y="4965"/>
                    <a:pt x="143" y="4989"/>
                  </a:cubicBezTo>
                  <a:lnTo>
                    <a:pt x="2715" y="6466"/>
                  </a:lnTo>
                  <a:cubicBezTo>
                    <a:pt x="2739" y="6513"/>
                    <a:pt x="2787" y="6513"/>
                    <a:pt x="2858" y="6513"/>
                  </a:cubicBezTo>
                  <a:cubicBezTo>
                    <a:pt x="2906" y="6513"/>
                    <a:pt x="2953" y="6513"/>
                    <a:pt x="3001" y="6466"/>
                  </a:cubicBezTo>
                  <a:lnTo>
                    <a:pt x="5573" y="4989"/>
                  </a:lnTo>
                  <a:cubicBezTo>
                    <a:pt x="5645" y="4965"/>
                    <a:pt x="5716" y="4846"/>
                    <a:pt x="5716" y="4751"/>
                  </a:cubicBezTo>
                  <a:lnTo>
                    <a:pt x="5716" y="1774"/>
                  </a:lnTo>
                  <a:cubicBezTo>
                    <a:pt x="5716" y="1679"/>
                    <a:pt x="5645" y="1560"/>
                    <a:pt x="5573" y="1536"/>
                  </a:cubicBezTo>
                  <a:lnTo>
                    <a:pt x="3001" y="36"/>
                  </a:lnTo>
                  <a:cubicBezTo>
                    <a:pt x="2953" y="12"/>
                    <a:pt x="2900" y="0"/>
                    <a:pt x="2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97"/>
            <p:cNvSpPr/>
            <p:nvPr/>
          </p:nvSpPr>
          <p:spPr>
            <a:xfrm>
              <a:off x="2358904" y="4306875"/>
              <a:ext cx="171138" cy="193499"/>
            </a:xfrm>
            <a:custGeom>
              <a:rect b="b" l="l" r="r" t="t"/>
              <a:pathLst>
                <a:path extrusionOk="0" h="6490" w="5740">
                  <a:moveTo>
                    <a:pt x="2873" y="1"/>
                  </a:moveTo>
                  <a:cubicBezTo>
                    <a:pt x="2823" y="1"/>
                    <a:pt x="2775" y="12"/>
                    <a:pt x="2739" y="36"/>
                  </a:cubicBezTo>
                  <a:lnTo>
                    <a:pt x="144" y="1537"/>
                  </a:lnTo>
                  <a:cubicBezTo>
                    <a:pt x="48" y="1584"/>
                    <a:pt x="1" y="1679"/>
                    <a:pt x="1" y="1775"/>
                  </a:cubicBezTo>
                  <a:lnTo>
                    <a:pt x="1" y="4751"/>
                  </a:lnTo>
                  <a:cubicBezTo>
                    <a:pt x="1" y="4823"/>
                    <a:pt x="48" y="4942"/>
                    <a:pt x="144" y="4966"/>
                  </a:cubicBezTo>
                  <a:lnTo>
                    <a:pt x="2692" y="6466"/>
                  </a:lnTo>
                  <a:cubicBezTo>
                    <a:pt x="2739" y="6490"/>
                    <a:pt x="2787" y="6490"/>
                    <a:pt x="2858" y="6490"/>
                  </a:cubicBezTo>
                  <a:cubicBezTo>
                    <a:pt x="2906" y="6490"/>
                    <a:pt x="2930" y="6490"/>
                    <a:pt x="3001" y="6466"/>
                  </a:cubicBezTo>
                  <a:lnTo>
                    <a:pt x="5549" y="4966"/>
                  </a:lnTo>
                  <a:cubicBezTo>
                    <a:pt x="5645" y="4918"/>
                    <a:pt x="5716" y="4823"/>
                    <a:pt x="5716" y="4751"/>
                  </a:cubicBezTo>
                  <a:lnTo>
                    <a:pt x="5716" y="1775"/>
                  </a:lnTo>
                  <a:cubicBezTo>
                    <a:pt x="5740" y="1656"/>
                    <a:pt x="5692" y="1560"/>
                    <a:pt x="5597" y="1489"/>
                  </a:cubicBezTo>
                  <a:lnTo>
                    <a:pt x="4644" y="965"/>
                  </a:lnTo>
                  <a:cubicBezTo>
                    <a:pt x="4615" y="955"/>
                    <a:pt x="4577" y="949"/>
                    <a:pt x="4541" y="949"/>
                  </a:cubicBezTo>
                  <a:cubicBezTo>
                    <a:pt x="4491" y="949"/>
                    <a:pt x="4444" y="961"/>
                    <a:pt x="4430" y="989"/>
                  </a:cubicBezTo>
                  <a:cubicBezTo>
                    <a:pt x="4335" y="1084"/>
                    <a:pt x="4359" y="1203"/>
                    <a:pt x="4454" y="1251"/>
                  </a:cubicBezTo>
                  <a:lnTo>
                    <a:pt x="5383" y="1799"/>
                  </a:lnTo>
                  <a:lnTo>
                    <a:pt x="5383" y="4704"/>
                  </a:lnTo>
                  <a:lnTo>
                    <a:pt x="2882" y="6157"/>
                  </a:lnTo>
                  <a:lnTo>
                    <a:pt x="382" y="4704"/>
                  </a:lnTo>
                  <a:lnTo>
                    <a:pt x="382" y="1799"/>
                  </a:lnTo>
                  <a:lnTo>
                    <a:pt x="2906" y="346"/>
                  </a:lnTo>
                  <a:lnTo>
                    <a:pt x="3811" y="870"/>
                  </a:lnTo>
                  <a:cubicBezTo>
                    <a:pt x="3831" y="890"/>
                    <a:pt x="3855" y="899"/>
                    <a:pt x="3880" y="899"/>
                  </a:cubicBezTo>
                  <a:cubicBezTo>
                    <a:pt x="3944" y="899"/>
                    <a:pt x="4015" y="843"/>
                    <a:pt x="4049" y="774"/>
                  </a:cubicBezTo>
                  <a:cubicBezTo>
                    <a:pt x="4073" y="703"/>
                    <a:pt x="4049" y="608"/>
                    <a:pt x="3954" y="584"/>
                  </a:cubicBezTo>
                  <a:lnTo>
                    <a:pt x="3025" y="36"/>
                  </a:lnTo>
                  <a:cubicBezTo>
                    <a:pt x="2977" y="12"/>
                    <a:pt x="2924"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97"/>
            <p:cNvSpPr/>
            <p:nvPr/>
          </p:nvSpPr>
          <p:spPr>
            <a:xfrm>
              <a:off x="2542804" y="4306875"/>
              <a:ext cx="169737" cy="193499"/>
            </a:xfrm>
            <a:custGeom>
              <a:rect b="b" l="l" r="r" t="t"/>
              <a:pathLst>
                <a:path extrusionOk="0" h="6490" w="5693">
                  <a:moveTo>
                    <a:pt x="2846" y="1"/>
                  </a:moveTo>
                  <a:cubicBezTo>
                    <a:pt x="2793" y="1"/>
                    <a:pt x="2739" y="12"/>
                    <a:pt x="2692" y="36"/>
                  </a:cubicBezTo>
                  <a:lnTo>
                    <a:pt x="143" y="1537"/>
                  </a:lnTo>
                  <a:cubicBezTo>
                    <a:pt x="48" y="1584"/>
                    <a:pt x="1" y="1679"/>
                    <a:pt x="1" y="1775"/>
                  </a:cubicBezTo>
                  <a:lnTo>
                    <a:pt x="1" y="4751"/>
                  </a:lnTo>
                  <a:cubicBezTo>
                    <a:pt x="1" y="4823"/>
                    <a:pt x="48" y="4942"/>
                    <a:pt x="143" y="4990"/>
                  </a:cubicBezTo>
                  <a:lnTo>
                    <a:pt x="2692" y="6466"/>
                  </a:lnTo>
                  <a:cubicBezTo>
                    <a:pt x="2715" y="6490"/>
                    <a:pt x="2787" y="6490"/>
                    <a:pt x="2858" y="6490"/>
                  </a:cubicBezTo>
                  <a:cubicBezTo>
                    <a:pt x="2906" y="6490"/>
                    <a:pt x="2930" y="6490"/>
                    <a:pt x="3001" y="6466"/>
                  </a:cubicBezTo>
                  <a:lnTo>
                    <a:pt x="5549" y="4990"/>
                  </a:lnTo>
                  <a:cubicBezTo>
                    <a:pt x="5645" y="4918"/>
                    <a:pt x="5692" y="4823"/>
                    <a:pt x="5692" y="4751"/>
                  </a:cubicBezTo>
                  <a:lnTo>
                    <a:pt x="5692" y="4323"/>
                  </a:lnTo>
                  <a:cubicBezTo>
                    <a:pt x="5692" y="4228"/>
                    <a:pt x="5645" y="4156"/>
                    <a:pt x="5549" y="4156"/>
                  </a:cubicBezTo>
                  <a:cubicBezTo>
                    <a:pt x="5430" y="4156"/>
                    <a:pt x="5335" y="4204"/>
                    <a:pt x="5335" y="4323"/>
                  </a:cubicBezTo>
                  <a:lnTo>
                    <a:pt x="5335" y="4704"/>
                  </a:lnTo>
                  <a:lnTo>
                    <a:pt x="2834" y="6180"/>
                  </a:lnTo>
                  <a:lnTo>
                    <a:pt x="334" y="4704"/>
                  </a:lnTo>
                  <a:lnTo>
                    <a:pt x="334" y="1799"/>
                  </a:lnTo>
                  <a:lnTo>
                    <a:pt x="2834" y="346"/>
                  </a:lnTo>
                  <a:lnTo>
                    <a:pt x="5335" y="1799"/>
                  </a:lnTo>
                  <a:lnTo>
                    <a:pt x="5335" y="3513"/>
                  </a:lnTo>
                  <a:cubicBezTo>
                    <a:pt x="5359" y="3608"/>
                    <a:pt x="5430" y="3680"/>
                    <a:pt x="5549" y="3680"/>
                  </a:cubicBezTo>
                  <a:cubicBezTo>
                    <a:pt x="5645" y="3680"/>
                    <a:pt x="5692" y="3585"/>
                    <a:pt x="5692" y="3489"/>
                  </a:cubicBezTo>
                  <a:lnTo>
                    <a:pt x="5692" y="1775"/>
                  </a:lnTo>
                  <a:cubicBezTo>
                    <a:pt x="5692" y="1679"/>
                    <a:pt x="5645" y="1560"/>
                    <a:pt x="5549" y="1537"/>
                  </a:cubicBezTo>
                  <a:lnTo>
                    <a:pt x="3001" y="36"/>
                  </a:lnTo>
                  <a:cubicBezTo>
                    <a:pt x="2954" y="12"/>
                    <a:pt x="2900" y="1"/>
                    <a:pt x="2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97"/>
            <p:cNvSpPr/>
            <p:nvPr/>
          </p:nvSpPr>
          <p:spPr>
            <a:xfrm>
              <a:off x="2491671" y="4217757"/>
              <a:ext cx="88074" cy="10704"/>
            </a:xfrm>
            <a:custGeom>
              <a:rect b="b" l="l" r="r" t="t"/>
              <a:pathLst>
                <a:path extrusionOk="0" h="359" w="2954">
                  <a:moveTo>
                    <a:pt x="191" y="1"/>
                  </a:moveTo>
                  <a:cubicBezTo>
                    <a:pt x="96" y="1"/>
                    <a:pt x="1" y="72"/>
                    <a:pt x="1" y="168"/>
                  </a:cubicBezTo>
                  <a:cubicBezTo>
                    <a:pt x="1" y="263"/>
                    <a:pt x="96" y="358"/>
                    <a:pt x="191" y="358"/>
                  </a:cubicBezTo>
                  <a:lnTo>
                    <a:pt x="2787" y="358"/>
                  </a:lnTo>
                  <a:cubicBezTo>
                    <a:pt x="2859" y="358"/>
                    <a:pt x="2954" y="287"/>
                    <a:pt x="2954" y="191"/>
                  </a:cubicBezTo>
                  <a:cubicBezTo>
                    <a:pt x="2954" y="72"/>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97"/>
            <p:cNvSpPr/>
            <p:nvPr/>
          </p:nvSpPr>
          <p:spPr>
            <a:xfrm>
              <a:off x="2491671" y="4239791"/>
              <a:ext cx="88789" cy="10674"/>
            </a:xfrm>
            <a:custGeom>
              <a:rect b="b" l="l" r="r" t="t"/>
              <a:pathLst>
                <a:path extrusionOk="0" h="358" w="2978">
                  <a:moveTo>
                    <a:pt x="191" y="0"/>
                  </a:moveTo>
                  <a:cubicBezTo>
                    <a:pt x="96" y="0"/>
                    <a:pt x="1" y="48"/>
                    <a:pt x="1" y="143"/>
                  </a:cubicBezTo>
                  <a:cubicBezTo>
                    <a:pt x="1" y="262"/>
                    <a:pt x="72" y="357"/>
                    <a:pt x="191" y="357"/>
                  </a:cubicBezTo>
                  <a:lnTo>
                    <a:pt x="2787" y="357"/>
                  </a:lnTo>
                  <a:cubicBezTo>
                    <a:pt x="2859" y="357"/>
                    <a:pt x="2954" y="286"/>
                    <a:pt x="2954" y="214"/>
                  </a:cubicBezTo>
                  <a:cubicBezTo>
                    <a:pt x="2978" y="95"/>
                    <a:pt x="2906"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97"/>
            <p:cNvSpPr/>
            <p:nvPr/>
          </p:nvSpPr>
          <p:spPr>
            <a:xfrm>
              <a:off x="2512274" y="4261795"/>
              <a:ext cx="49016" cy="10674"/>
            </a:xfrm>
            <a:custGeom>
              <a:rect b="b" l="l" r="r" t="t"/>
              <a:pathLst>
                <a:path extrusionOk="0" h="358" w="1644">
                  <a:moveTo>
                    <a:pt x="191" y="0"/>
                  </a:moveTo>
                  <a:cubicBezTo>
                    <a:pt x="96" y="0"/>
                    <a:pt x="1" y="72"/>
                    <a:pt x="1" y="143"/>
                  </a:cubicBezTo>
                  <a:cubicBezTo>
                    <a:pt x="1" y="262"/>
                    <a:pt x="72" y="358"/>
                    <a:pt x="191" y="358"/>
                  </a:cubicBezTo>
                  <a:lnTo>
                    <a:pt x="1453" y="358"/>
                  </a:lnTo>
                  <a:cubicBezTo>
                    <a:pt x="1548" y="358"/>
                    <a:pt x="1644" y="310"/>
                    <a:pt x="1644" y="215"/>
                  </a:cubicBezTo>
                  <a:cubicBezTo>
                    <a:pt x="1644" y="96"/>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97"/>
            <p:cNvSpPr/>
            <p:nvPr/>
          </p:nvSpPr>
          <p:spPr>
            <a:xfrm>
              <a:off x="2583264" y="4376107"/>
              <a:ext cx="88789" cy="10674"/>
            </a:xfrm>
            <a:custGeom>
              <a:rect b="b" l="l" r="r" t="t"/>
              <a:pathLst>
                <a:path extrusionOk="0" h="358" w="2978">
                  <a:moveTo>
                    <a:pt x="168" y="0"/>
                  </a:moveTo>
                  <a:cubicBezTo>
                    <a:pt x="96" y="0"/>
                    <a:pt x="1" y="72"/>
                    <a:pt x="1" y="167"/>
                  </a:cubicBezTo>
                  <a:cubicBezTo>
                    <a:pt x="1" y="286"/>
                    <a:pt x="72" y="358"/>
                    <a:pt x="168" y="358"/>
                  </a:cubicBezTo>
                  <a:lnTo>
                    <a:pt x="2763" y="358"/>
                  </a:lnTo>
                  <a:cubicBezTo>
                    <a:pt x="2859" y="358"/>
                    <a:pt x="2954" y="310"/>
                    <a:pt x="2954" y="215"/>
                  </a:cubicBezTo>
                  <a:cubicBezTo>
                    <a:pt x="2978" y="96"/>
                    <a:pt x="2883"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97"/>
            <p:cNvSpPr/>
            <p:nvPr/>
          </p:nvSpPr>
          <p:spPr>
            <a:xfrm>
              <a:off x="2583264" y="4398826"/>
              <a:ext cx="88074" cy="10674"/>
            </a:xfrm>
            <a:custGeom>
              <a:rect b="b" l="l" r="r" t="t"/>
              <a:pathLst>
                <a:path extrusionOk="0" h="358" w="2954">
                  <a:moveTo>
                    <a:pt x="168" y="0"/>
                  </a:moveTo>
                  <a:cubicBezTo>
                    <a:pt x="96" y="0"/>
                    <a:pt x="1" y="48"/>
                    <a:pt x="1" y="143"/>
                  </a:cubicBezTo>
                  <a:cubicBezTo>
                    <a:pt x="1" y="262"/>
                    <a:pt x="72" y="358"/>
                    <a:pt x="168" y="358"/>
                  </a:cubicBezTo>
                  <a:lnTo>
                    <a:pt x="2763" y="358"/>
                  </a:lnTo>
                  <a:cubicBezTo>
                    <a:pt x="2859" y="358"/>
                    <a:pt x="2954" y="262"/>
                    <a:pt x="2954" y="143"/>
                  </a:cubicBezTo>
                  <a:cubicBezTo>
                    <a:pt x="2954" y="48"/>
                    <a:pt x="2859"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97"/>
            <p:cNvSpPr/>
            <p:nvPr/>
          </p:nvSpPr>
          <p:spPr>
            <a:xfrm>
              <a:off x="2603151" y="4420830"/>
              <a:ext cx="48330" cy="10674"/>
            </a:xfrm>
            <a:custGeom>
              <a:rect b="b" l="l" r="r" t="t"/>
              <a:pathLst>
                <a:path extrusionOk="0" h="358" w="1621">
                  <a:moveTo>
                    <a:pt x="167" y="1"/>
                  </a:moveTo>
                  <a:cubicBezTo>
                    <a:pt x="72" y="1"/>
                    <a:pt x="1" y="96"/>
                    <a:pt x="1" y="215"/>
                  </a:cubicBezTo>
                  <a:cubicBezTo>
                    <a:pt x="1" y="287"/>
                    <a:pt x="72" y="358"/>
                    <a:pt x="167" y="358"/>
                  </a:cubicBezTo>
                  <a:lnTo>
                    <a:pt x="1453" y="358"/>
                  </a:lnTo>
                  <a:cubicBezTo>
                    <a:pt x="1525" y="358"/>
                    <a:pt x="1620" y="287"/>
                    <a:pt x="1620" y="215"/>
                  </a:cubicBezTo>
                  <a:cubicBezTo>
                    <a:pt x="1620" y="96"/>
                    <a:pt x="1573"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97"/>
            <p:cNvSpPr/>
            <p:nvPr/>
          </p:nvSpPr>
          <p:spPr>
            <a:xfrm>
              <a:off x="2400794" y="4376107"/>
              <a:ext cx="88789" cy="10674"/>
            </a:xfrm>
            <a:custGeom>
              <a:rect b="b" l="l" r="r" t="t"/>
              <a:pathLst>
                <a:path extrusionOk="0" h="358" w="2978">
                  <a:moveTo>
                    <a:pt x="167" y="0"/>
                  </a:moveTo>
                  <a:cubicBezTo>
                    <a:pt x="72" y="0"/>
                    <a:pt x="1" y="72"/>
                    <a:pt x="1" y="167"/>
                  </a:cubicBezTo>
                  <a:cubicBezTo>
                    <a:pt x="1" y="286"/>
                    <a:pt x="48" y="358"/>
                    <a:pt x="167" y="358"/>
                  </a:cubicBezTo>
                  <a:lnTo>
                    <a:pt x="2763" y="358"/>
                  </a:lnTo>
                  <a:cubicBezTo>
                    <a:pt x="2858" y="358"/>
                    <a:pt x="2906" y="310"/>
                    <a:pt x="2930" y="215"/>
                  </a:cubicBezTo>
                  <a:cubicBezTo>
                    <a:pt x="2977" y="96"/>
                    <a:pt x="2882"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97"/>
            <p:cNvSpPr/>
            <p:nvPr/>
          </p:nvSpPr>
          <p:spPr>
            <a:xfrm>
              <a:off x="2400794" y="4398826"/>
              <a:ext cx="87358" cy="10674"/>
            </a:xfrm>
            <a:custGeom>
              <a:rect b="b" l="l" r="r" t="t"/>
              <a:pathLst>
                <a:path extrusionOk="0" h="358" w="2930">
                  <a:moveTo>
                    <a:pt x="167" y="0"/>
                  </a:moveTo>
                  <a:cubicBezTo>
                    <a:pt x="72" y="0"/>
                    <a:pt x="1" y="48"/>
                    <a:pt x="1" y="143"/>
                  </a:cubicBezTo>
                  <a:cubicBezTo>
                    <a:pt x="1" y="262"/>
                    <a:pt x="48" y="358"/>
                    <a:pt x="167" y="358"/>
                  </a:cubicBezTo>
                  <a:lnTo>
                    <a:pt x="2763" y="358"/>
                  </a:lnTo>
                  <a:cubicBezTo>
                    <a:pt x="2858" y="358"/>
                    <a:pt x="2930" y="262"/>
                    <a:pt x="2930" y="143"/>
                  </a:cubicBezTo>
                  <a:cubicBezTo>
                    <a:pt x="2930" y="48"/>
                    <a:pt x="2858"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97"/>
            <p:cNvSpPr/>
            <p:nvPr/>
          </p:nvSpPr>
          <p:spPr>
            <a:xfrm>
              <a:off x="2419965" y="4420830"/>
              <a:ext cx="49016" cy="10674"/>
            </a:xfrm>
            <a:custGeom>
              <a:rect b="b" l="l" r="r" t="t"/>
              <a:pathLst>
                <a:path extrusionOk="0" h="358" w="1644">
                  <a:moveTo>
                    <a:pt x="191" y="1"/>
                  </a:moveTo>
                  <a:cubicBezTo>
                    <a:pt x="96" y="1"/>
                    <a:pt x="1" y="96"/>
                    <a:pt x="1" y="215"/>
                  </a:cubicBezTo>
                  <a:cubicBezTo>
                    <a:pt x="1" y="287"/>
                    <a:pt x="96" y="358"/>
                    <a:pt x="191" y="358"/>
                  </a:cubicBezTo>
                  <a:lnTo>
                    <a:pt x="1453" y="358"/>
                  </a:lnTo>
                  <a:cubicBezTo>
                    <a:pt x="1549" y="358"/>
                    <a:pt x="1644" y="287"/>
                    <a:pt x="1644" y="215"/>
                  </a:cubicBezTo>
                  <a:cubicBezTo>
                    <a:pt x="1644" y="96"/>
                    <a:pt x="1572"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4" name="Google Shape;15374;p97"/>
          <p:cNvGrpSpPr/>
          <p:nvPr/>
        </p:nvGrpSpPr>
        <p:grpSpPr>
          <a:xfrm>
            <a:off x="2549748" y="4161555"/>
            <a:ext cx="355037" cy="324626"/>
            <a:chOff x="3045036" y="4161555"/>
            <a:chExt cx="355037" cy="324626"/>
          </a:xfrm>
        </p:grpSpPr>
        <p:sp>
          <p:nvSpPr>
            <p:cNvPr id="15375" name="Google Shape;15375;p97"/>
            <p:cNvSpPr/>
            <p:nvPr/>
          </p:nvSpPr>
          <p:spPr>
            <a:xfrm>
              <a:off x="3082663" y="4194323"/>
              <a:ext cx="273374" cy="247852"/>
            </a:xfrm>
            <a:custGeom>
              <a:rect b="b" l="l" r="r" t="t"/>
              <a:pathLst>
                <a:path extrusionOk="0" h="8313" w="9169">
                  <a:moveTo>
                    <a:pt x="4644" y="1573"/>
                  </a:moveTo>
                  <a:lnTo>
                    <a:pt x="7835" y="7241"/>
                  </a:lnTo>
                  <a:lnTo>
                    <a:pt x="1429" y="7241"/>
                  </a:lnTo>
                  <a:lnTo>
                    <a:pt x="4644" y="1573"/>
                  </a:lnTo>
                  <a:close/>
                  <a:moveTo>
                    <a:pt x="4597" y="1"/>
                  </a:moveTo>
                  <a:cubicBezTo>
                    <a:pt x="4406" y="1"/>
                    <a:pt x="4263" y="120"/>
                    <a:pt x="4168" y="263"/>
                  </a:cubicBezTo>
                  <a:lnTo>
                    <a:pt x="96" y="7502"/>
                  </a:lnTo>
                  <a:cubicBezTo>
                    <a:pt x="0" y="7645"/>
                    <a:pt x="0" y="7860"/>
                    <a:pt x="96" y="8050"/>
                  </a:cubicBezTo>
                  <a:cubicBezTo>
                    <a:pt x="191" y="8193"/>
                    <a:pt x="358" y="8312"/>
                    <a:pt x="548" y="8312"/>
                  </a:cubicBezTo>
                  <a:lnTo>
                    <a:pt x="8693" y="8312"/>
                  </a:lnTo>
                  <a:cubicBezTo>
                    <a:pt x="8883" y="8312"/>
                    <a:pt x="9050" y="8217"/>
                    <a:pt x="9098" y="8050"/>
                  </a:cubicBezTo>
                  <a:cubicBezTo>
                    <a:pt x="9169" y="7884"/>
                    <a:pt x="9169" y="7693"/>
                    <a:pt x="9098" y="7502"/>
                  </a:cubicBezTo>
                  <a:lnTo>
                    <a:pt x="5001" y="263"/>
                  </a:lnTo>
                  <a:cubicBezTo>
                    <a:pt x="4930" y="96"/>
                    <a:pt x="4763" y="1"/>
                    <a:pt x="459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97"/>
            <p:cNvSpPr/>
            <p:nvPr/>
          </p:nvSpPr>
          <p:spPr>
            <a:xfrm>
              <a:off x="3212598" y="4194323"/>
              <a:ext cx="145587" cy="247852"/>
            </a:xfrm>
            <a:custGeom>
              <a:rect b="b" l="l" r="r" t="t"/>
              <a:pathLst>
                <a:path extrusionOk="0" h="8313" w="4883">
                  <a:moveTo>
                    <a:pt x="262" y="1"/>
                  </a:moveTo>
                  <a:cubicBezTo>
                    <a:pt x="167" y="1"/>
                    <a:pt x="72" y="25"/>
                    <a:pt x="0" y="96"/>
                  </a:cubicBezTo>
                  <a:cubicBezTo>
                    <a:pt x="48" y="120"/>
                    <a:pt x="120" y="191"/>
                    <a:pt x="143" y="263"/>
                  </a:cubicBezTo>
                  <a:lnTo>
                    <a:pt x="4216" y="7502"/>
                  </a:lnTo>
                  <a:cubicBezTo>
                    <a:pt x="4311" y="7693"/>
                    <a:pt x="4311" y="7884"/>
                    <a:pt x="4216" y="8026"/>
                  </a:cubicBezTo>
                  <a:cubicBezTo>
                    <a:pt x="4120" y="8217"/>
                    <a:pt x="3954" y="8312"/>
                    <a:pt x="3763" y="8312"/>
                  </a:cubicBezTo>
                  <a:lnTo>
                    <a:pt x="4311" y="8312"/>
                  </a:lnTo>
                  <a:cubicBezTo>
                    <a:pt x="4478" y="8312"/>
                    <a:pt x="4668" y="8193"/>
                    <a:pt x="4763" y="8026"/>
                  </a:cubicBezTo>
                  <a:cubicBezTo>
                    <a:pt x="4882" y="7860"/>
                    <a:pt x="4882" y="7645"/>
                    <a:pt x="4763" y="7502"/>
                  </a:cubicBezTo>
                  <a:lnTo>
                    <a:pt x="667" y="263"/>
                  </a:lnTo>
                  <a:cubicBezTo>
                    <a:pt x="596" y="120"/>
                    <a:pt x="453" y="1"/>
                    <a:pt x="262"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97"/>
            <p:cNvSpPr/>
            <p:nvPr/>
          </p:nvSpPr>
          <p:spPr>
            <a:xfrm>
              <a:off x="3167160" y="4166654"/>
              <a:ext cx="106529" cy="106529"/>
            </a:xfrm>
            <a:custGeom>
              <a:rect b="b" l="l" r="r" t="t"/>
              <a:pathLst>
                <a:path extrusionOk="0" h="3573" w="3573">
                  <a:moveTo>
                    <a:pt x="1786" y="0"/>
                  </a:moveTo>
                  <a:cubicBezTo>
                    <a:pt x="810" y="0"/>
                    <a:pt x="0" y="810"/>
                    <a:pt x="0" y="1786"/>
                  </a:cubicBezTo>
                  <a:cubicBezTo>
                    <a:pt x="0" y="2786"/>
                    <a:pt x="810" y="3572"/>
                    <a:pt x="1786" y="3572"/>
                  </a:cubicBezTo>
                  <a:cubicBezTo>
                    <a:pt x="2763" y="3572"/>
                    <a:pt x="3573" y="2786"/>
                    <a:pt x="3573" y="1786"/>
                  </a:cubicBezTo>
                  <a:cubicBezTo>
                    <a:pt x="3573" y="810"/>
                    <a:pt x="2763" y="0"/>
                    <a:pt x="178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97"/>
            <p:cNvSpPr/>
            <p:nvPr/>
          </p:nvSpPr>
          <p:spPr>
            <a:xfrm>
              <a:off x="3048584" y="4374675"/>
              <a:ext cx="106529" cy="106529"/>
            </a:xfrm>
            <a:custGeom>
              <a:rect b="b" l="l" r="r" t="t"/>
              <a:pathLst>
                <a:path extrusionOk="0" h="3573" w="3573">
                  <a:moveTo>
                    <a:pt x="1786" y="1"/>
                  </a:moveTo>
                  <a:cubicBezTo>
                    <a:pt x="786" y="1"/>
                    <a:pt x="0" y="787"/>
                    <a:pt x="0" y="1787"/>
                  </a:cubicBezTo>
                  <a:cubicBezTo>
                    <a:pt x="0" y="2763"/>
                    <a:pt x="786" y="3573"/>
                    <a:pt x="1786" y="3573"/>
                  </a:cubicBezTo>
                  <a:cubicBezTo>
                    <a:pt x="2763" y="3573"/>
                    <a:pt x="3573" y="2763"/>
                    <a:pt x="3573" y="1787"/>
                  </a:cubicBezTo>
                  <a:cubicBezTo>
                    <a:pt x="3573" y="787"/>
                    <a:pt x="2763" y="1"/>
                    <a:pt x="17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97"/>
            <p:cNvSpPr/>
            <p:nvPr/>
          </p:nvSpPr>
          <p:spPr>
            <a:xfrm>
              <a:off x="3285735" y="4374675"/>
              <a:ext cx="106529" cy="106529"/>
            </a:xfrm>
            <a:custGeom>
              <a:rect b="b" l="l" r="r" t="t"/>
              <a:pathLst>
                <a:path extrusionOk="0" h="3573" w="3573">
                  <a:moveTo>
                    <a:pt x="1786" y="1"/>
                  </a:moveTo>
                  <a:cubicBezTo>
                    <a:pt x="810" y="1"/>
                    <a:pt x="0" y="787"/>
                    <a:pt x="0" y="1787"/>
                  </a:cubicBezTo>
                  <a:cubicBezTo>
                    <a:pt x="0" y="2763"/>
                    <a:pt x="810" y="3573"/>
                    <a:pt x="1786" y="3573"/>
                  </a:cubicBezTo>
                  <a:cubicBezTo>
                    <a:pt x="2787" y="3573"/>
                    <a:pt x="3573" y="2763"/>
                    <a:pt x="3573" y="1787"/>
                  </a:cubicBezTo>
                  <a:cubicBezTo>
                    <a:pt x="3573" y="787"/>
                    <a:pt x="2787" y="1"/>
                    <a:pt x="1786"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97"/>
            <p:cNvSpPr/>
            <p:nvPr/>
          </p:nvSpPr>
          <p:spPr>
            <a:xfrm>
              <a:off x="3194142" y="4168771"/>
              <a:ext cx="79546" cy="104412"/>
            </a:xfrm>
            <a:custGeom>
              <a:rect b="b" l="l" r="r" t="t"/>
              <a:pathLst>
                <a:path extrusionOk="0" h="3502" w="2668">
                  <a:moveTo>
                    <a:pt x="1334" y="1"/>
                  </a:moveTo>
                  <a:lnTo>
                    <a:pt x="1334" y="1"/>
                  </a:lnTo>
                  <a:cubicBezTo>
                    <a:pt x="1858" y="334"/>
                    <a:pt x="2215" y="882"/>
                    <a:pt x="2215" y="1549"/>
                  </a:cubicBezTo>
                  <a:cubicBezTo>
                    <a:pt x="2215" y="2525"/>
                    <a:pt x="1429" y="3335"/>
                    <a:pt x="429" y="3335"/>
                  </a:cubicBezTo>
                  <a:cubicBezTo>
                    <a:pt x="286" y="3335"/>
                    <a:pt x="143" y="3311"/>
                    <a:pt x="0" y="3263"/>
                  </a:cubicBezTo>
                  <a:lnTo>
                    <a:pt x="0" y="3263"/>
                  </a:lnTo>
                  <a:cubicBezTo>
                    <a:pt x="262" y="3430"/>
                    <a:pt x="548" y="3501"/>
                    <a:pt x="881" y="3501"/>
                  </a:cubicBezTo>
                  <a:cubicBezTo>
                    <a:pt x="1858" y="3501"/>
                    <a:pt x="2668" y="2715"/>
                    <a:pt x="2668" y="1715"/>
                  </a:cubicBezTo>
                  <a:cubicBezTo>
                    <a:pt x="2668" y="929"/>
                    <a:pt x="2072" y="215"/>
                    <a:pt x="1334"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97"/>
            <p:cNvSpPr/>
            <p:nvPr/>
          </p:nvSpPr>
          <p:spPr>
            <a:xfrm>
              <a:off x="3074851" y="4376107"/>
              <a:ext cx="80262" cy="105098"/>
            </a:xfrm>
            <a:custGeom>
              <a:rect b="b" l="l" r="r" t="t"/>
              <a:pathLst>
                <a:path extrusionOk="0" h="3525" w="2692">
                  <a:moveTo>
                    <a:pt x="1334" y="0"/>
                  </a:moveTo>
                  <a:cubicBezTo>
                    <a:pt x="1882" y="334"/>
                    <a:pt x="2239" y="905"/>
                    <a:pt x="2239" y="1548"/>
                  </a:cubicBezTo>
                  <a:cubicBezTo>
                    <a:pt x="2239" y="2549"/>
                    <a:pt x="1429" y="3334"/>
                    <a:pt x="453" y="3334"/>
                  </a:cubicBezTo>
                  <a:cubicBezTo>
                    <a:pt x="310" y="3334"/>
                    <a:pt x="143" y="3311"/>
                    <a:pt x="0" y="3287"/>
                  </a:cubicBezTo>
                  <a:lnTo>
                    <a:pt x="0" y="3287"/>
                  </a:lnTo>
                  <a:cubicBezTo>
                    <a:pt x="262" y="3430"/>
                    <a:pt x="572" y="3525"/>
                    <a:pt x="905" y="3525"/>
                  </a:cubicBezTo>
                  <a:cubicBezTo>
                    <a:pt x="1882" y="3525"/>
                    <a:pt x="2692" y="2715"/>
                    <a:pt x="2692" y="1739"/>
                  </a:cubicBezTo>
                  <a:cubicBezTo>
                    <a:pt x="2692" y="905"/>
                    <a:pt x="2120" y="191"/>
                    <a:pt x="133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97"/>
            <p:cNvSpPr/>
            <p:nvPr/>
          </p:nvSpPr>
          <p:spPr>
            <a:xfrm>
              <a:off x="3312718" y="4376107"/>
              <a:ext cx="79546" cy="105098"/>
            </a:xfrm>
            <a:custGeom>
              <a:rect b="b" l="l" r="r" t="t"/>
              <a:pathLst>
                <a:path extrusionOk="0" h="3525" w="2668">
                  <a:moveTo>
                    <a:pt x="1334" y="0"/>
                  </a:moveTo>
                  <a:lnTo>
                    <a:pt x="1334" y="0"/>
                  </a:lnTo>
                  <a:cubicBezTo>
                    <a:pt x="1882" y="334"/>
                    <a:pt x="2239" y="905"/>
                    <a:pt x="2239" y="1548"/>
                  </a:cubicBezTo>
                  <a:cubicBezTo>
                    <a:pt x="2239" y="2549"/>
                    <a:pt x="1429" y="3334"/>
                    <a:pt x="453" y="3334"/>
                  </a:cubicBezTo>
                  <a:cubicBezTo>
                    <a:pt x="286" y="3334"/>
                    <a:pt x="143" y="3311"/>
                    <a:pt x="0" y="3287"/>
                  </a:cubicBezTo>
                  <a:lnTo>
                    <a:pt x="0" y="3287"/>
                  </a:lnTo>
                  <a:cubicBezTo>
                    <a:pt x="262" y="3430"/>
                    <a:pt x="572" y="3525"/>
                    <a:pt x="881" y="3525"/>
                  </a:cubicBezTo>
                  <a:cubicBezTo>
                    <a:pt x="1882" y="3525"/>
                    <a:pt x="2668" y="2715"/>
                    <a:pt x="2668" y="1739"/>
                  </a:cubicBezTo>
                  <a:cubicBezTo>
                    <a:pt x="2668" y="905"/>
                    <a:pt x="2072" y="191"/>
                    <a:pt x="1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97"/>
            <p:cNvSpPr/>
            <p:nvPr/>
          </p:nvSpPr>
          <p:spPr>
            <a:xfrm>
              <a:off x="3045036" y="4161555"/>
              <a:ext cx="355037" cy="324626"/>
            </a:xfrm>
            <a:custGeom>
              <a:rect b="b" l="l" r="r" t="t"/>
              <a:pathLst>
                <a:path extrusionOk="0" h="10888" w="11908">
                  <a:moveTo>
                    <a:pt x="5882" y="362"/>
                  </a:moveTo>
                  <a:cubicBezTo>
                    <a:pt x="6787" y="362"/>
                    <a:pt x="7502" y="1076"/>
                    <a:pt x="7502" y="1957"/>
                  </a:cubicBezTo>
                  <a:cubicBezTo>
                    <a:pt x="7502" y="2862"/>
                    <a:pt x="6787" y="3577"/>
                    <a:pt x="5882" y="3577"/>
                  </a:cubicBezTo>
                  <a:cubicBezTo>
                    <a:pt x="5001" y="3577"/>
                    <a:pt x="4287" y="2862"/>
                    <a:pt x="4287" y="1957"/>
                  </a:cubicBezTo>
                  <a:cubicBezTo>
                    <a:pt x="4287" y="1076"/>
                    <a:pt x="5001" y="362"/>
                    <a:pt x="5882" y="362"/>
                  </a:cubicBezTo>
                  <a:close/>
                  <a:moveTo>
                    <a:pt x="4549" y="3386"/>
                  </a:moveTo>
                  <a:cubicBezTo>
                    <a:pt x="4692" y="3553"/>
                    <a:pt x="4906" y="3696"/>
                    <a:pt x="5120" y="3791"/>
                  </a:cubicBezTo>
                  <a:lnTo>
                    <a:pt x="3096" y="7387"/>
                  </a:lnTo>
                  <a:cubicBezTo>
                    <a:pt x="2882" y="7196"/>
                    <a:pt x="2667" y="7125"/>
                    <a:pt x="2453" y="7054"/>
                  </a:cubicBezTo>
                  <a:lnTo>
                    <a:pt x="4549" y="3386"/>
                  </a:lnTo>
                  <a:close/>
                  <a:moveTo>
                    <a:pt x="7264" y="3339"/>
                  </a:moveTo>
                  <a:lnTo>
                    <a:pt x="9336" y="7030"/>
                  </a:lnTo>
                  <a:cubicBezTo>
                    <a:pt x="9121" y="7077"/>
                    <a:pt x="8907" y="7196"/>
                    <a:pt x="8740" y="7315"/>
                  </a:cubicBezTo>
                  <a:lnTo>
                    <a:pt x="7621" y="5339"/>
                  </a:lnTo>
                  <a:cubicBezTo>
                    <a:pt x="7573" y="5275"/>
                    <a:pt x="7515" y="5244"/>
                    <a:pt x="7460" y="5244"/>
                  </a:cubicBezTo>
                  <a:cubicBezTo>
                    <a:pt x="7433" y="5244"/>
                    <a:pt x="7407" y="5252"/>
                    <a:pt x="7383" y="5267"/>
                  </a:cubicBezTo>
                  <a:cubicBezTo>
                    <a:pt x="7287" y="5339"/>
                    <a:pt x="7264" y="5410"/>
                    <a:pt x="7311" y="5506"/>
                  </a:cubicBezTo>
                  <a:lnTo>
                    <a:pt x="8478" y="7554"/>
                  </a:lnTo>
                  <a:cubicBezTo>
                    <a:pt x="8335" y="7744"/>
                    <a:pt x="8169" y="7911"/>
                    <a:pt x="8097" y="8149"/>
                  </a:cubicBezTo>
                  <a:lnTo>
                    <a:pt x="3715" y="8149"/>
                  </a:lnTo>
                  <a:cubicBezTo>
                    <a:pt x="3620" y="7935"/>
                    <a:pt x="3501" y="7744"/>
                    <a:pt x="3334" y="7554"/>
                  </a:cubicBezTo>
                  <a:lnTo>
                    <a:pt x="5406" y="3839"/>
                  </a:lnTo>
                  <a:cubicBezTo>
                    <a:pt x="5549" y="3862"/>
                    <a:pt x="5716" y="3910"/>
                    <a:pt x="5882" y="3910"/>
                  </a:cubicBezTo>
                  <a:cubicBezTo>
                    <a:pt x="6073" y="3910"/>
                    <a:pt x="6216" y="3862"/>
                    <a:pt x="6359" y="3839"/>
                  </a:cubicBezTo>
                  <a:lnTo>
                    <a:pt x="6883" y="4791"/>
                  </a:lnTo>
                  <a:cubicBezTo>
                    <a:pt x="6930" y="4855"/>
                    <a:pt x="6988" y="4886"/>
                    <a:pt x="7043" y="4886"/>
                  </a:cubicBezTo>
                  <a:cubicBezTo>
                    <a:pt x="7071" y="4886"/>
                    <a:pt x="7097" y="4878"/>
                    <a:pt x="7121" y="4863"/>
                  </a:cubicBezTo>
                  <a:cubicBezTo>
                    <a:pt x="7216" y="4791"/>
                    <a:pt x="7264" y="4696"/>
                    <a:pt x="7192" y="4624"/>
                  </a:cubicBezTo>
                  <a:lnTo>
                    <a:pt x="6692" y="3720"/>
                  </a:lnTo>
                  <a:cubicBezTo>
                    <a:pt x="6883" y="3624"/>
                    <a:pt x="7073" y="3481"/>
                    <a:pt x="7264" y="3339"/>
                  </a:cubicBezTo>
                  <a:close/>
                  <a:moveTo>
                    <a:pt x="8002" y="8506"/>
                  </a:moveTo>
                  <a:cubicBezTo>
                    <a:pt x="7978" y="8625"/>
                    <a:pt x="7978" y="8792"/>
                    <a:pt x="7978" y="8935"/>
                  </a:cubicBezTo>
                  <a:cubicBezTo>
                    <a:pt x="7930" y="9054"/>
                    <a:pt x="7930" y="9149"/>
                    <a:pt x="7978" y="9268"/>
                  </a:cubicBezTo>
                  <a:lnTo>
                    <a:pt x="3811" y="9268"/>
                  </a:lnTo>
                  <a:cubicBezTo>
                    <a:pt x="3834" y="9149"/>
                    <a:pt x="3834" y="9054"/>
                    <a:pt x="3834" y="8935"/>
                  </a:cubicBezTo>
                  <a:cubicBezTo>
                    <a:pt x="3834" y="8792"/>
                    <a:pt x="3811" y="8673"/>
                    <a:pt x="3811" y="8506"/>
                  </a:cubicBezTo>
                  <a:close/>
                  <a:moveTo>
                    <a:pt x="9859" y="7315"/>
                  </a:moveTo>
                  <a:cubicBezTo>
                    <a:pt x="10764" y="7315"/>
                    <a:pt x="11479" y="8030"/>
                    <a:pt x="11479" y="8935"/>
                  </a:cubicBezTo>
                  <a:cubicBezTo>
                    <a:pt x="11479" y="9816"/>
                    <a:pt x="10764" y="10530"/>
                    <a:pt x="9859" y="10530"/>
                  </a:cubicBezTo>
                  <a:cubicBezTo>
                    <a:pt x="8978" y="10530"/>
                    <a:pt x="8264" y="9816"/>
                    <a:pt x="8264" y="8935"/>
                  </a:cubicBezTo>
                  <a:cubicBezTo>
                    <a:pt x="8264" y="8030"/>
                    <a:pt x="8978" y="7315"/>
                    <a:pt x="9859" y="7315"/>
                  </a:cubicBezTo>
                  <a:close/>
                  <a:moveTo>
                    <a:pt x="5878" y="1"/>
                  </a:moveTo>
                  <a:cubicBezTo>
                    <a:pt x="4815" y="1"/>
                    <a:pt x="3953" y="879"/>
                    <a:pt x="3953" y="1933"/>
                  </a:cubicBezTo>
                  <a:cubicBezTo>
                    <a:pt x="3953" y="2362"/>
                    <a:pt x="4073" y="2743"/>
                    <a:pt x="4311" y="3077"/>
                  </a:cubicBezTo>
                  <a:lnTo>
                    <a:pt x="2096" y="6958"/>
                  </a:lnTo>
                  <a:lnTo>
                    <a:pt x="1929" y="6958"/>
                  </a:lnTo>
                  <a:cubicBezTo>
                    <a:pt x="1572" y="6958"/>
                    <a:pt x="1167" y="7077"/>
                    <a:pt x="881" y="7268"/>
                  </a:cubicBezTo>
                  <a:cubicBezTo>
                    <a:pt x="786" y="7315"/>
                    <a:pt x="762" y="7435"/>
                    <a:pt x="858" y="7530"/>
                  </a:cubicBezTo>
                  <a:cubicBezTo>
                    <a:pt x="885" y="7571"/>
                    <a:pt x="929" y="7597"/>
                    <a:pt x="980" y="7597"/>
                  </a:cubicBezTo>
                  <a:cubicBezTo>
                    <a:pt x="1016" y="7597"/>
                    <a:pt x="1056" y="7584"/>
                    <a:pt x="1096" y="7554"/>
                  </a:cubicBezTo>
                  <a:cubicBezTo>
                    <a:pt x="1358" y="7411"/>
                    <a:pt x="1620" y="7315"/>
                    <a:pt x="1953" y="7315"/>
                  </a:cubicBezTo>
                  <a:cubicBezTo>
                    <a:pt x="2882" y="7315"/>
                    <a:pt x="3596" y="8101"/>
                    <a:pt x="3572" y="9030"/>
                  </a:cubicBezTo>
                  <a:cubicBezTo>
                    <a:pt x="3525" y="9816"/>
                    <a:pt x="2858" y="10483"/>
                    <a:pt x="2048" y="10530"/>
                  </a:cubicBezTo>
                  <a:cubicBezTo>
                    <a:pt x="2007" y="10534"/>
                    <a:pt x="1965" y="10535"/>
                    <a:pt x="1924" y="10535"/>
                  </a:cubicBezTo>
                  <a:cubicBezTo>
                    <a:pt x="1053" y="10535"/>
                    <a:pt x="357" y="9822"/>
                    <a:pt x="357" y="8935"/>
                  </a:cubicBezTo>
                  <a:cubicBezTo>
                    <a:pt x="357" y="8625"/>
                    <a:pt x="429" y="8340"/>
                    <a:pt x="596" y="8101"/>
                  </a:cubicBezTo>
                  <a:cubicBezTo>
                    <a:pt x="643" y="8006"/>
                    <a:pt x="619" y="7911"/>
                    <a:pt x="548" y="7863"/>
                  </a:cubicBezTo>
                  <a:cubicBezTo>
                    <a:pt x="515" y="7830"/>
                    <a:pt x="471" y="7812"/>
                    <a:pt x="427" y="7812"/>
                  </a:cubicBezTo>
                  <a:cubicBezTo>
                    <a:pt x="376" y="7812"/>
                    <a:pt x="324" y="7836"/>
                    <a:pt x="286" y="7887"/>
                  </a:cubicBezTo>
                  <a:cubicBezTo>
                    <a:pt x="119" y="8197"/>
                    <a:pt x="0" y="8554"/>
                    <a:pt x="0" y="8935"/>
                  </a:cubicBezTo>
                  <a:cubicBezTo>
                    <a:pt x="0" y="10007"/>
                    <a:pt x="858" y="10888"/>
                    <a:pt x="1953" y="10888"/>
                  </a:cubicBezTo>
                  <a:cubicBezTo>
                    <a:pt x="2787" y="10888"/>
                    <a:pt x="3501" y="10364"/>
                    <a:pt x="3811" y="9625"/>
                  </a:cubicBezTo>
                  <a:lnTo>
                    <a:pt x="8121" y="9625"/>
                  </a:lnTo>
                  <a:cubicBezTo>
                    <a:pt x="8383" y="10364"/>
                    <a:pt x="9121" y="10888"/>
                    <a:pt x="9955" y="10888"/>
                  </a:cubicBezTo>
                  <a:cubicBezTo>
                    <a:pt x="10979" y="10888"/>
                    <a:pt x="11836" y="10054"/>
                    <a:pt x="11907" y="9054"/>
                  </a:cubicBezTo>
                  <a:cubicBezTo>
                    <a:pt x="11860" y="7911"/>
                    <a:pt x="10979" y="6958"/>
                    <a:pt x="9859" y="6958"/>
                  </a:cubicBezTo>
                  <a:lnTo>
                    <a:pt x="9693" y="6958"/>
                  </a:lnTo>
                  <a:lnTo>
                    <a:pt x="7478" y="3077"/>
                  </a:lnTo>
                  <a:cubicBezTo>
                    <a:pt x="7716" y="2743"/>
                    <a:pt x="7859" y="2314"/>
                    <a:pt x="7859" y="1886"/>
                  </a:cubicBezTo>
                  <a:cubicBezTo>
                    <a:pt x="7811" y="862"/>
                    <a:pt x="7026" y="52"/>
                    <a:pt x="6002" y="4"/>
                  </a:cubicBezTo>
                  <a:cubicBezTo>
                    <a:pt x="5960" y="2"/>
                    <a:pt x="5919" y="1"/>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97"/>
            <p:cNvSpPr/>
            <p:nvPr/>
          </p:nvSpPr>
          <p:spPr>
            <a:xfrm>
              <a:off x="3343249" y="4403089"/>
              <a:ext cx="30560" cy="52564"/>
            </a:xfrm>
            <a:custGeom>
              <a:rect b="b" l="l" r="r" t="t"/>
              <a:pathLst>
                <a:path extrusionOk="0" h="1763" w="1025">
                  <a:moveTo>
                    <a:pt x="524" y="0"/>
                  </a:moveTo>
                  <a:cubicBezTo>
                    <a:pt x="286" y="0"/>
                    <a:pt x="72" y="167"/>
                    <a:pt x="24" y="405"/>
                  </a:cubicBezTo>
                  <a:cubicBezTo>
                    <a:pt x="0" y="500"/>
                    <a:pt x="48" y="596"/>
                    <a:pt x="167" y="620"/>
                  </a:cubicBezTo>
                  <a:cubicBezTo>
                    <a:pt x="183" y="624"/>
                    <a:pt x="198" y="626"/>
                    <a:pt x="213" y="626"/>
                  </a:cubicBezTo>
                  <a:cubicBezTo>
                    <a:pt x="285" y="626"/>
                    <a:pt x="342" y="576"/>
                    <a:pt x="381" y="477"/>
                  </a:cubicBezTo>
                  <a:cubicBezTo>
                    <a:pt x="405" y="381"/>
                    <a:pt x="453" y="358"/>
                    <a:pt x="524" y="358"/>
                  </a:cubicBezTo>
                  <a:cubicBezTo>
                    <a:pt x="620" y="358"/>
                    <a:pt x="691" y="405"/>
                    <a:pt x="691" y="524"/>
                  </a:cubicBezTo>
                  <a:cubicBezTo>
                    <a:pt x="691" y="620"/>
                    <a:pt x="643" y="715"/>
                    <a:pt x="524" y="715"/>
                  </a:cubicBezTo>
                  <a:cubicBezTo>
                    <a:pt x="429" y="715"/>
                    <a:pt x="358" y="810"/>
                    <a:pt x="358" y="882"/>
                  </a:cubicBezTo>
                  <a:cubicBezTo>
                    <a:pt x="358" y="977"/>
                    <a:pt x="429" y="1072"/>
                    <a:pt x="524" y="1072"/>
                  </a:cubicBezTo>
                  <a:cubicBezTo>
                    <a:pt x="620" y="1072"/>
                    <a:pt x="691" y="1120"/>
                    <a:pt x="691" y="1239"/>
                  </a:cubicBezTo>
                  <a:cubicBezTo>
                    <a:pt x="691" y="1334"/>
                    <a:pt x="643" y="1429"/>
                    <a:pt x="524" y="1429"/>
                  </a:cubicBezTo>
                  <a:cubicBezTo>
                    <a:pt x="429" y="1429"/>
                    <a:pt x="381" y="1358"/>
                    <a:pt x="381" y="1286"/>
                  </a:cubicBezTo>
                  <a:lnTo>
                    <a:pt x="381" y="1239"/>
                  </a:lnTo>
                  <a:cubicBezTo>
                    <a:pt x="381" y="1167"/>
                    <a:pt x="286" y="1072"/>
                    <a:pt x="191" y="1072"/>
                  </a:cubicBezTo>
                  <a:cubicBezTo>
                    <a:pt x="119" y="1072"/>
                    <a:pt x="24" y="1167"/>
                    <a:pt x="24" y="1239"/>
                  </a:cubicBezTo>
                  <a:lnTo>
                    <a:pt x="24" y="1310"/>
                  </a:lnTo>
                  <a:cubicBezTo>
                    <a:pt x="48" y="1548"/>
                    <a:pt x="262" y="1763"/>
                    <a:pt x="524" y="1763"/>
                  </a:cubicBezTo>
                  <a:cubicBezTo>
                    <a:pt x="786" y="1763"/>
                    <a:pt x="1024" y="1524"/>
                    <a:pt x="1024" y="1239"/>
                  </a:cubicBezTo>
                  <a:cubicBezTo>
                    <a:pt x="1024" y="1120"/>
                    <a:pt x="977" y="1001"/>
                    <a:pt x="905" y="929"/>
                  </a:cubicBezTo>
                  <a:cubicBezTo>
                    <a:pt x="977" y="739"/>
                    <a:pt x="1024" y="620"/>
                    <a:pt x="1024" y="500"/>
                  </a:cubicBezTo>
                  <a:cubicBezTo>
                    <a:pt x="1024" y="239"/>
                    <a:pt x="786"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97"/>
            <p:cNvSpPr/>
            <p:nvPr/>
          </p:nvSpPr>
          <p:spPr>
            <a:xfrm>
              <a:off x="3303475" y="4402762"/>
              <a:ext cx="33393" cy="51103"/>
            </a:xfrm>
            <a:custGeom>
              <a:rect b="b" l="l" r="r" t="t"/>
              <a:pathLst>
                <a:path extrusionOk="0" h="1714" w="1120">
                  <a:moveTo>
                    <a:pt x="603" y="334"/>
                  </a:moveTo>
                  <a:cubicBezTo>
                    <a:pt x="702" y="334"/>
                    <a:pt x="787" y="435"/>
                    <a:pt x="787" y="535"/>
                  </a:cubicBezTo>
                  <a:lnTo>
                    <a:pt x="787" y="1131"/>
                  </a:lnTo>
                  <a:cubicBezTo>
                    <a:pt x="787" y="1239"/>
                    <a:pt x="687" y="1348"/>
                    <a:pt x="580" y="1348"/>
                  </a:cubicBezTo>
                  <a:cubicBezTo>
                    <a:pt x="569" y="1348"/>
                    <a:pt x="559" y="1347"/>
                    <a:pt x="548" y="1345"/>
                  </a:cubicBezTo>
                  <a:cubicBezTo>
                    <a:pt x="453" y="1321"/>
                    <a:pt x="382" y="1226"/>
                    <a:pt x="382" y="1131"/>
                  </a:cubicBezTo>
                  <a:lnTo>
                    <a:pt x="382" y="535"/>
                  </a:lnTo>
                  <a:cubicBezTo>
                    <a:pt x="382" y="416"/>
                    <a:pt x="429" y="345"/>
                    <a:pt x="548" y="345"/>
                  </a:cubicBezTo>
                  <a:cubicBezTo>
                    <a:pt x="567" y="337"/>
                    <a:pt x="585" y="334"/>
                    <a:pt x="603" y="334"/>
                  </a:cubicBezTo>
                  <a:close/>
                  <a:moveTo>
                    <a:pt x="564" y="0"/>
                  </a:moveTo>
                  <a:cubicBezTo>
                    <a:pt x="528" y="0"/>
                    <a:pt x="491" y="4"/>
                    <a:pt x="453" y="11"/>
                  </a:cubicBezTo>
                  <a:cubicBezTo>
                    <a:pt x="215" y="35"/>
                    <a:pt x="1" y="273"/>
                    <a:pt x="1" y="535"/>
                  </a:cubicBezTo>
                  <a:lnTo>
                    <a:pt x="1" y="1131"/>
                  </a:lnTo>
                  <a:cubicBezTo>
                    <a:pt x="1" y="1416"/>
                    <a:pt x="215" y="1655"/>
                    <a:pt x="453" y="1702"/>
                  </a:cubicBezTo>
                  <a:cubicBezTo>
                    <a:pt x="491" y="1710"/>
                    <a:pt x="528" y="1713"/>
                    <a:pt x="564" y="1713"/>
                  </a:cubicBezTo>
                  <a:cubicBezTo>
                    <a:pt x="872" y="1713"/>
                    <a:pt x="1120" y="1455"/>
                    <a:pt x="1120" y="1178"/>
                  </a:cubicBezTo>
                  <a:lnTo>
                    <a:pt x="1120" y="535"/>
                  </a:lnTo>
                  <a:cubicBezTo>
                    <a:pt x="1120" y="258"/>
                    <a:pt x="872" y="0"/>
                    <a:pt x="5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97"/>
            <p:cNvSpPr/>
            <p:nvPr/>
          </p:nvSpPr>
          <p:spPr>
            <a:xfrm>
              <a:off x="3103951" y="4401658"/>
              <a:ext cx="32707" cy="49731"/>
            </a:xfrm>
            <a:custGeom>
              <a:rect b="b" l="l" r="r" t="t"/>
              <a:pathLst>
                <a:path extrusionOk="0" h="1668" w="1097">
                  <a:moveTo>
                    <a:pt x="549" y="1"/>
                  </a:moveTo>
                  <a:cubicBezTo>
                    <a:pt x="310" y="1"/>
                    <a:pt x="96" y="191"/>
                    <a:pt x="25" y="429"/>
                  </a:cubicBezTo>
                  <a:cubicBezTo>
                    <a:pt x="1" y="525"/>
                    <a:pt x="72" y="572"/>
                    <a:pt x="120" y="596"/>
                  </a:cubicBezTo>
                  <a:cubicBezTo>
                    <a:pt x="153" y="616"/>
                    <a:pt x="185" y="625"/>
                    <a:pt x="216" y="625"/>
                  </a:cubicBezTo>
                  <a:cubicBezTo>
                    <a:pt x="296" y="625"/>
                    <a:pt x="358" y="563"/>
                    <a:pt x="358" y="477"/>
                  </a:cubicBezTo>
                  <a:cubicBezTo>
                    <a:pt x="382" y="406"/>
                    <a:pt x="453" y="382"/>
                    <a:pt x="501" y="382"/>
                  </a:cubicBezTo>
                  <a:cubicBezTo>
                    <a:pt x="596" y="382"/>
                    <a:pt x="668" y="429"/>
                    <a:pt x="691" y="525"/>
                  </a:cubicBezTo>
                  <a:lnTo>
                    <a:pt x="691" y="548"/>
                  </a:lnTo>
                  <a:cubicBezTo>
                    <a:pt x="668" y="620"/>
                    <a:pt x="620" y="691"/>
                    <a:pt x="572" y="763"/>
                  </a:cubicBezTo>
                  <a:cubicBezTo>
                    <a:pt x="358" y="1049"/>
                    <a:pt x="239" y="1215"/>
                    <a:pt x="191" y="1287"/>
                  </a:cubicBezTo>
                  <a:cubicBezTo>
                    <a:pt x="96" y="1406"/>
                    <a:pt x="72" y="1477"/>
                    <a:pt x="96" y="1572"/>
                  </a:cubicBezTo>
                  <a:cubicBezTo>
                    <a:pt x="120" y="1620"/>
                    <a:pt x="144" y="1644"/>
                    <a:pt x="215" y="1668"/>
                  </a:cubicBezTo>
                  <a:lnTo>
                    <a:pt x="930" y="1668"/>
                  </a:lnTo>
                  <a:cubicBezTo>
                    <a:pt x="1025" y="1668"/>
                    <a:pt x="1096" y="1620"/>
                    <a:pt x="1096" y="1525"/>
                  </a:cubicBezTo>
                  <a:cubicBezTo>
                    <a:pt x="1096" y="1406"/>
                    <a:pt x="1049" y="1358"/>
                    <a:pt x="930" y="1358"/>
                  </a:cubicBezTo>
                  <a:lnTo>
                    <a:pt x="572" y="1358"/>
                  </a:lnTo>
                  <a:cubicBezTo>
                    <a:pt x="620" y="1263"/>
                    <a:pt x="739" y="1120"/>
                    <a:pt x="858" y="977"/>
                  </a:cubicBezTo>
                  <a:cubicBezTo>
                    <a:pt x="953" y="858"/>
                    <a:pt x="1025" y="739"/>
                    <a:pt x="1049" y="620"/>
                  </a:cubicBezTo>
                  <a:lnTo>
                    <a:pt x="1049" y="548"/>
                  </a:lnTo>
                  <a:lnTo>
                    <a:pt x="1049" y="525"/>
                  </a:lnTo>
                  <a:cubicBezTo>
                    <a:pt x="1049" y="263"/>
                    <a:pt x="811"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97"/>
            <p:cNvSpPr/>
            <p:nvPr/>
          </p:nvSpPr>
          <p:spPr>
            <a:xfrm>
              <a:off x="3067040" y="4402016"/>
              <a:ext cx="32677" cy="50954"/>
            </a:xfrm>
            <a:custGeom>
              <a:rect b="b" l="l" r="r" t="t"/>
              <a:pathLst>
                <a:path extrusionOk="0" h="1709" w="1096">
                  <a:moveTo>
                    <a:pt x="517" y="359"/>
                  </a:moveTo>
                  <a:cubicBezTo>
                    <a:pt x="535" y="359"/>
                    <a:pt x="554" y="362"/>
                    <a:pt x="572" y="370"/>
                  </a:cubicBezTo>
                  <a:cubicBezTo>
                    <a:pt x="643" y="394"/>
                    <a:pt x="739" y="465"/>
                    <a:pt x="739" y="560"/>
                  </a:cubicBezTo>
                  <a:lnTo>
                    <a:pt x="739" y="1156"/>
                  </a:lnTo>
                  <a:cubicBezTo>
                    <a:pt x="739" y="1275"/>
                    <a:pt x="667" y="1370"/>
                    <a:pt x="572" y="1370"/>
                  </a:cubicBezTo>
                  <a:cubicBezTo>
                    <a:pt x="560" y="1372"/>
                    <a:pt x="548" y="1373"/>
                    <a:pt x="536" y="1373"/>
                  </a:cubicBezTo>
                  <a:cubicBezTo>
                    <a:pt x="413" y="1373"/>
                    <a:pt x="334" y="1264"/>
                    <a:pt x="334" y="1156"/>
                  </a:cubicBezTo>
                  <a:lnTo>
                    <a:pt x="334" y="560"/>
                  </a:lnTo>
                  <a:cubicBezTo>
                    <a:pt x="334" y="460"/>
                    <a:pt x="419" y="359"/>
                    <a:pt x="517" y="359"/>
                  </a:cubicBezTo>
                  <a:close/>
                  <a:moveTo>
                    <a:pt x="526" y="1"/>
                  </a:moveTo>
                  <a:cubicBezTo>
                    <a:pt x="226" y="1"/>
                    <a:pt x="1" y="240"/>
                    <a:pt x="1" y="536"/>
                  </a:cubicBezTo>
                  <a:lnTo>
                    <a:pt x="1" y="1156"/>
                  </a:lnTo>
                  <a:cubicBezTo>
                    <a:pt x="1" y="1463"/>
                    <a:pt x="243" y="1709"/>
                    <a:pt x="560" y="1709"/>
                  </a:cubicBezTo>
                  <a:cubicBezTo>
                    <a:pt x="587" y="1709"/>
                    <a:pt x="615" y="1707"/>
                    <a:pt x="643" y="1703"/>
                  </a:cubicBezTo>
                  <a:cubicBezTo>
                    <a:pt x="882" y="1680"/>
                    <a:pt x="1096" y="1394"/>
                    <a:pt x="1096" y="1156"/>
                  </a:cubicBezTo>
                  <a:lnTo>
                    <a:pt x="1096" y="560"/>
                  </a:lnTo>
                  <a:cubicBezTo>
                    <a:pt x="1096" y="298"/>
                    <a:pt x="882" y="60"/>
                    <a:pt x="643" y="13"/>
                  </a:cubicBezTo>
                  <a:cubicBezTo>
                    <a:pt x="603" y="5"/>
                    <a:pt x="564" y="1"/>
                    <a:pt x="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97"/>
            <p:cNvSpPr/>
            <p:nvPr/>
          </p:nvSpPr>
          <p:spPr>
            <a:xfrm>
              <a:off x="3231054" y="4193637"/>
              <a:ext cx="20632" cy="52683"/>
            </a:xfrm>
            <a:custGeom>
              <a:rect b="b" l="l" r="r" t="t"/>
              <a:pathLst>
                <a:path extrusionOk="0" h="1767" w="692">
                  <a:moveTo>
                    <a:pt x="215" y="0"/>
                  </a:moveTo>
                  <a:cubicBezTo>
                    <a:pt x="96" y="0"/>
                    <a:pt x="1" y="95"/>
                    <a:pt x="24" y="214"/>
                  </a:cubicBezTo>
                  <a:cubicBezTo>
                    <a:pt x="24" y="334"/>
                    <a:pt x="120" y="357"/>
                    <a:pt x="215" y="357"/>
                  </a:cubicBezTo>
                  <a:lnTo>
                    <a:pt x="334" y="357"/>
                  </a:lnTo>
                  <a:lnTo>
                    <a:pt x="334" y="1572"/>
                  </a:lnTo>
                  <a:cubicBezTo>
                    <a:pt x="334" y="1667"/>
                    <a:pt x="382" y="1715"/>
                    <a:pt x="477" y="1762"/>
                  </a:cubicBezTo>
                  <a:cubicBezTo>
                    <a:pt x="489" y="1765"/>
                    <a:pt x="502" y="1766"/>
                    <a:pt x="513" y="1766"/>
                  </a:cubicBezTo>
                  <a:cubicBezTo>
                    <a:pt x="615" y="1766"/>
                    <a:pt x="691" y="1679"/>
                    <a:pt x="691" y="1572"/>
                  </a:cubicBezTo>
                  <a:lnTo>
                    <a:pt x="691" y="167"/>
                  </a:lnTo>
                  <a:cubicBezTo>
                    <a:pt x="691" y="95"/>
                    <a:pt x="596" y="0"/>
                    <a:pt x="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97"/>
            <p:cNvSpPr/>
            <p:nvPr/>
          </p:nvSpPr>
          <p:spPr>
            <a:xfrm>
              <a:off x="3189163" y="4192772"/>
              <a:ext cx="34824" cy="53578"/>
            </a:xfrm>
            <a:custGeom>
              <a:rect b="b" l="l" r="r" t="t"/>
              <a:pathLst>
                <a:path extrusionOk="0" h="1797" w="1168">
                  <a:moveTo>
                    <a:pt x="596" y="386"/>
                  </a:moveTo>
                  <a:cubicBezTo>
                    <a:pt x="715" y="386"/>
                    <a:pt x="810" y="505"/>
                    <a:pt x="810" y="624"/>
                  </a:cubicBezTo>
                  <a:lnTo>
                    <a:pt x="810" y="1244"/>
                  </a:lnTo>
                  <a:cubicBezTo>
                    <a:pt x="810" y="1363"/>
                    <a:pt x="715" y="1482"/>
                    <a:pt x="596" y="1482"/>
                  </a:cubicBezTo>
                  <a:cubicBezTo>
                    <a:pt x="453" y="1482"/>
                    <a:pt x="358" y="1387"/>
                    <a:pt x="358" y="1244"/>
                  </a:cubicBezTo>
                  <a:lnTo>
                    <a:pt x="358" y="624"/>
                  </a:lnTo>
                  <a:cubicBezTo>
                    <a:pt x="358" y="505"/>
                    <a:pt x="477" y="386"/>
                    <a:pt x="596" y="386"/>
                  </a:cubicBezTo>
                  <a:close/>
                  <a:moveTo>
                    <a:pt x="589" y="0"/>
                  </a:moveTo>
                  <a:cubicBezTo>
                    <a:pt x="266" y="0"/>
                    <a:pt x="1" y="266"/>
                    <a:pt x="1" y="553"/>
                  </a:cubicBezTo>
                  <a:lnTo>
                    <a:pt x="1" y="1220"/>
                  </a:lnTo>
                  <a:cubicBezTo>
                    <a:pt x="1" y="1553"/>
                    <a:pt x="263" y="1791"/>
                    <a:pt x="572" y="1791"/>
                  </a:cubicBezTo>
                  <a:cubicBezTo>
                    <a:pt x="599" y="1795"/>
                    <a:pt x="625" y="1797"/>
                    <a:pt x="650" y="1797"/>
                  </a:cubicBezTo>
                  <a:cubicBezTo>
                    <a:pt x="945" y="1797"/>
                    <a:pt x="1168" y="1551"/>
                    <a:pt x="1168" y="1244"/>
                  </a:cubicBezTo>
                  <a:lnTo>
                    <a:pt x="1168" y="601"/>
                  </a:lnTo>
                  <a:cubicBezTo>
                    <a:pt x="1168" y="315"/>
                    <a:pt x="929" y="29"/>
                    <a:pt x="667" y="5"/>
                  </a:cubicBezTo>
                  <a:cubicBezTo>
                    <a:pt x="641" y="2"/>
                    <a:pt x="615" y="0"/>
                    <a:pt x="5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0" name="Google Shape;15390;p97"/>
          <p:cNvGrpSpPr/>
          <p:nvPr/>
        </p:nvGrpSpPr>
        <p:grpSpPr>
          <a:xfrm>
            <a:off x="3251705" y="4150315"/>
            <a:ext cx="356468" cy="353606"/>
            <a:chOff x="3670792" y="4150315"/>
            <a:chExt cx="356468" cy="353606"/>
          </a:xfrm>
        </p:grpSpPr>
        <p:sp>
          <p:nvSpPr>
            <p:cNvPr id="15391" name="Google Shape;15391;p97"/>
            <p:cNvSpPr/>
            <p:nvPr/>
          </p:nvSpPr>
          <p:spPr>
            <a:xfrm>
              <a:off x="3698491" y="4175867"/>
              <a:ext cx="120035" cy="46899"/>
            </a:xfrm>
            <a:custGeom>
              <a:rect b="b" l="l" r="r" t="t"/>
              <a:pathLst>
                <a:path extrusionOk="0" h="1573" w="4026">
                  <a:moveTo>
                    <a:pt x="0" y="1"/>
                  </a:moveTo>
                  <a:lnTo>
                    <a:pt x="0" y="1573"/>
                  </a:lnTo>
                  <a:lnTo>
                    <a:pt x="3930" y="1573"/>
                  </a:lnTo>
                  <a:cubicBezTo>
                    <a:pt x="4001" y="1573"/>
                    <a:pt x="4025" y="1549"/>
                    <a:pt x="4001" y="1477"/>
                  </a:cubicBezTo>
                  <a:lnTo>
                    <a:pt x="4001" y="48"/>
                  </a:lnTo>
                  <a:cubicBezTo>
                    <a:pt x="4001" y="25"/>
                    <a:pt x="3977" y="1"/>
                    <a:pt x="393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97"/>
            <p:cNvSpPr/>
            <p:nvPr/>
          </p:nvSpPr>
          <p:spPr>
            <a:xfrm>
              <a:off x="3763816" y="4175867"/>
              <a:ext cx="14222" cy="46899"/>
            </a:xfrm>
            <a:custGeom>
              <a:rect b="b" l="l" r="r" t="t"/>
              <a:pathLst>
                <a:path extrusionOk="0" h="1573" w="477">
                  <a:moveTo>
                    <a:pt x="0" y="1"/>
                  </a:moveTo>
                  <a:lnTo>
                    <a:pt x="0" y="1573"/>
                  </a:lnTo>
                  <a:lnTo>
                    <a:pt x="477" y="1573"/>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97"/>
            <p:cNvSpPr/>
            <p:nvPr/>
          </p:nvSpPr>
          <p:spPr>
            <a:xfrm>
              <a:off x="3699922" y="4251150"/>
              <a:ext cx="203070" cy="46869"/>
            </a:xfrm>
            <a:custGeom>
              <a:rect b="b" l="l" r="r" t="t"/>
              <a:pathLst>
                <a:path extrusionOk="0" h="1572" w="6811">
                  <a:moveTo>
                    <a:pt x="0" y="0"/>
                  </a:moveTo>
                  <a:lnTo>
                    <a:pt x="0" y="1572"/>
                  </a:lnTo>
                  <a:lnTo>
                    <a:pt x="6740" y="1572"/>
                  </a:lnTo>
                  <a:cubicBezTo>
                    <a:pt x="6787" y="1572"/>
                    <a:pt x="6811" y="1548"/>
                    <a:pt x="6811" y="1500"/>
                  </a:cubicBezTo>
                  <a:lnTo>
                    <a:pt x="6811" y="72"/>
                  </a:lnTo>
                  <a:cubicBezTo>
                    <a:pt x="6811" y="24"/>
                    <a:pt x="6787" y="0"/>
                    <a:pt x="6740"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97"/>
            <p:cNvSpPr/>
            <p:nvPr/>
          </p:nvSpPr>
          <p:spPr>
            <a:xfrm>
              <a:off x="3826309" y="4251150"/>
              <a:ext cx="14222" cy="46869"/>
            </a:xfrm>
            <a:custGeom>
              <a:rect b="b" l="l" r="r" t="t"/>
              <a:pathLst>
                <a:path extrusionOk="0" h="1572" w="477">
                  <a:moveTo>
                    <a:pt x="0" y="0"/>
                  </a:moveTo>
                  <a:lnTo>
                    <a:pt x="0" y="1572"/>
                  </a:lnTo>
                  <a:lnTo>
                    <a:pt x="476" y="1572"/>
                  </a:lnTo>
                  <a:lnTo>
                    <a:pt x="476"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97"/>
            <p:cNvSpPr/>
            <p:nvPr/>
          </p:nvSpPr>
          <p:spPr>
            <a:xfrm>
              <a:off x="3699922" y="4326404"/>
              <a:ext cx="156946" cy="47585"/>
            </a:xfrm>
            <a:custGeom>
              <a:rect b="b" l="l" r="r" t="t"/>
              <a:pathLst>
                <a:path extrusionOk="0" h="1596" w="5264">
                  <a:moveTo>
                    <a:pt x="0" y="0"/>
                  </a:moveTo>
                  <a:lnTo>
                    <a:pt x="0" y="1596"/>
                  </a:lnTo>
                  <a:lnTo>
                    <a:pt x="5192" y="1596"/>
                  </a:lnTo>
                  <a:cubicBezTo>
                    <a:pt x="5239" y="1596"/>
                    <a:pt x="5263" y="1548"/>
                    <a:pt x="5263" y="1501"/>
                  </a:cubicBezTo>
                  <a:lnTo>
                    <a:pt x="5263" y="72"/>
                  </a:lnTo>
                  <a:cubicBezTo>
                    <a:pt x="5263" y="48"/>
                    <a:pt x="5215" y="0"/>
                    <a:pt x="519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97"/>
            <p:cNvSpPr/>
            <p:nvPr/>
          </p:nvSpPr>
          <p:spPr>
            <a:xfrm>
              <a:off x="3786536" y="4326404"/>
              <a:ext cx="14222" cy="47585"/>
            </a:xfrm>
            <a:custGeom>
              <a:rect b="b" l="l" r="r" t="t"/>
              <a:pathLst>
                <a:path extrusionOk="0" h="1596" w="477">
                  <a:moveTo>
                    <a:pt x="0" y="0"/>
                  </a:moveTo>
                  <a:lnTo>
                    <a:pt x="0" y="1596"/>
                  </a:lnTo>
                  <a:lnTo>
                    <a:pt x="477" y="1596"/>
                  </a:lnTo>
                  <a:lnTo>
                    <a:pt x="477"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97"/>
            <p:cNvSpPr/>
            <p:nvPr/>
          </p:nvSpPr>
          <p:spPr>
            <a:xfrm>
              <a:off x="3699922" y="4400943"/>
              <a:ext cx="256349" cy="47615"/>
            </a:xfrm>
            <a:custGeom>
              <a:rect b="b" l="l" r="r" t="t"/>
              <a:pathLst>
                <a:path extrusionOk="0" h="1597" w="8598">
                  <a:moveTo>
                    <a:pt x="0" y="1"/>
                  </a:moveTo>
                  <a:lnTo>
                    <a:pt x="0" y="1596"/>
                  </a:lnTo>
                  <a:lnTo>
                    <a:pt x="8526" y="1596"/>
                  </a:lnTo>
                  <a:cubicBezTo>
                    <a:pt x="8573" y="1596"/>
                    <a:pt x="8597" y="1549"/>
                    <a:pt x="8597" y="1501"/>
                  </a:cubicBezTo>
                  <a:lnTo>
                    <a:pt x="8597" y="72"/>
                  </a:lnTo>
                  <a:cubicBezTo>
                    <a:pt x="8597" y="49"/>
                    <a:pt x="8573" y="1"/>
                    <a:pt x="852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97"/>
            <p:cNvSpPr/>
            <p:nvPr/>
          </p:nvSpPr>
          <p:spPr>
            <a:xfrm>
              <a:off x="3874580" y="4400943"/>
              <a:ext cx="14222" cy="47615"/>
            </a:xfrm>
            <a:custGeom>
              <a:rect b="b" l="l" r="r" t="t"/>
              <a:pathLst>
                <a:path extrusionOk="0" h="1597" w="477">
                  <a:moveTo>
                    <a:pt x="0" y="1"/>
                  </a:moveTo>
                  <a:lnTo>
                    <a:pt x="0" y="1596"/>
                  </a:lnTo>
                  <a:lnTo>
                    <a:pt x="477" y="1596"/>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97"/>
            <p:cNvSpPr/>
            <p:nvPr/>
          </p:nvSpPr>
          <p:spPr>
            <a:xfrm>
              <a:off x="3778008" y="4175867"/>
              <a:ext cx="40519" cy="46899"/>
            </a:xfrm>
            <a:custGeom>
              <a:rect b="b" l="l" r="r" t="t"/>
              <a:pathLst>
                <a:path extrusionOk="0" h="1573" w="1359">
                  <a:moveTo>
                    <a:pt x="1" y="1"/>
                  </a:moveTo>
                  <a:lnTo>
                    <a:pt x="1" y="1573"/>
                  </a:lnTo>
                  <a:lnTo>
                    <a:pt x="1263" y="1573"/>
                  </a:lnTo>
                  <a:cubicBezTo>
                    <a:pt x="1334" y="1573"/>
                    <a:pt x="1358" y="1549"/>
                    <a:pt x="1334" y="1477"/>
                  </a:cubicBezTo>
                  <a:lnTo>
                    <a:pt x="1334" y="48"/>
                  </a:lnTo>
                  <a:cubicBezTo>
                    <a:pt x="1334" y="25"/>
                    <a:pt x="1310" y="1"/>
                    <a:pt x="126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97"/>
            <p:cNvSpPr/>
            <p:nvPr/>
          </p:nvSpPr>
          <p:spPr>
            <a:xfrm>
              <a:off x="3802874" y="4176314"/>
              <a:ext cx="15653" cy="46452"/>
            </a:xfrm>
            <a:custGeom>
              <a:rect b="b" l="l" r="r" t="t"/>
              <a:pathLst>
                <a:path extrusionOk="0" h="1558" w="525">
                  <a:moveTo>
                    <a:pt x="494" y="1"/>
                  </a:moveTo>
                  <a:cubicBezTo>
                    <a:pt x="488" y="1"/>
                    <a:pt x="482" y="4"/>
                    <a:pt x="476" y="10"/>
                  </a:cubicBezTo>
                  <a:lnTo>
                    <a:pt x="0" y="10"/>
                  </a:lnTo>
                  <a:cubicBezTo>
                    <a:pt x="24" y="10"/>
                    <a:pt x="48" y="33"/>
                    <a:pt x="48" y="81"/>
                  </a:cubicBezTo>
                  <a:lnTo>
                    <a:pt x="48" y="1486"/>
                  </a:lnTo>
                  <a:cubicBezTo>
                    <a:pt x="48" y="1534"/>
                    <a:pt x="24" y="1558"/>
                    <a:pt x="0" y="1558"/>
                  </a:cubicBezTo>
                  <a:lnTo>
                    <a:pt x="476" y="1558"/>
                  </a:lnTo>
                  <a:cubicBezTo>
                    <a:pt x="500" y="1558"/>
                    <a:pt x="524" y="1534"/>
                    <a:pt x="524" y="1486"/>
                  </a:cubicBezTo>
                  <a:lnTo>
                    <a:pt x="524" y="81"/>
                  </a:lnTo>
                  <a:cubicBezTo>
                    <a:pt x="524" y="27"/>
                    <a:pt x="511" y="1"/>
                    <a:pt x="4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97"/>
            <p:cNvSpPr/>
            <p:nvPr/>
          </p:nvSpPr>
          <p:spPr>
            <a:xfrm>
              <a:off x="3840501" y="4251150"/>
              <a:ext cx="62492" cy="46869"/>
            </a:xfrm>
            <a:custGeom>
              <a:rect b="b" l="l" r="r" t="t"/>
              <a:pathLst>
                <a:path extrusionOk="0" h="1572" w="2096">
                  <a:moveTo>
                    <a:pt x="0" y="0"/>
                  </a:moveTo>
                  <a:lnTo>
                    <a:pt x="0" y="1572"/>
                  </a:lnTo>
                  <a:lnTo>
                    <a:pt x="2025" y="1572"/>
                  </a:lnTo>
                  <a:cubicBezTo>
                    <a:pt x="2072" y="1572"/>
                    <a:pt x="2096" y="1548"/>
                    <a:pt x="2096" y="1500"/>
                  </a:cubicBezTo>
                  <a:lnTo>
                    <a:pt x="2096" y="72"/>
                  </a:lnTo>
                  <a:cubicBezTo>
                    <a:pt x="2096" y="24"/>
                    <a:pt x="2072" y="0"/>
                    <a:pt x="202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97"/>
            <p:cNvSpPr/>
            <p:nvPr/>
          </p:nvSpPr>
          <p:spPr>
            <a:xfrm>
              <a:off x="3886655" y="4251568"/>
              <a:ext cx="16339" cy="46452"/>
            </a:xfrm>
            <a:custGeom>
              <a:rect b="b" l="l" r="r" t="t"/>
              <a:pathLst>
                <a:path extrusionOk="0" h="1558" w="548">
                  <a:moveTo>
                    <a:pt x="508" y="1"/>
                  </a:moveTo>
                  <a:cubicBezTo>
                    <a:pt x="499" y="1"/>
                    <a:pt x="488" y="4"/>
                    <a:pt x="477" y="10"/>
                  </a:cubicBezTo>
                  <a:lnTo>
                    <a:pt x="0" y="10"/>
                  </a:lnTo>
                  <a:cubicBezTo>
                    <a:pt x="48" y="10"/>
                    <a:pt x="72" y="58"/>
                    <a:pt x="72" y="81"/>
                  </a:cubicBezTo>
                  <a:lnTo>
                    <a:pt x="72" y="1510"/>
                  </a:lnTo>
                  <a:cubicBezTo>
                    <a:pt x="72" y="1534"/>
                    <a:pt x="48" y="1558"/>
                    <a:pt x="0" y="1558"/>
                  </a:cubicBezTo>
                  <a:lnTo>
                    <a:pt x="477" y="1558"/>
                  </a:lnTo>
                  <a:cubicBezTo>
                    <a:pt x="524" y="1558"/>
                    <a:pt x="548" y="1534"/>
                    <a:pt x="548" y="1510"/>
                  </a:cubicBezTo>
                  <a:lnTo>
                    <a:pt x="548" y="81"/>
                  </a:lnTo>
                  <a:cubicBezTo>
                    <a:pt x="548" y="28"/>
                    <a:pt x="535" y="1"/>
                    <a:pt x="50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97"/>
            <p:cNvSpPr/>
            <p:nvPr/>
          </p:nvSpPr>
          <p:spPr>
            <a:xfrm>
              <a:off x="3801443" y="4326404"/>
              <a:ext cx="55426" cy="47585"/>
            </a:xfrm>
            <a:custGeom>
              <a:rect b="b" l="l" r="r" t="t"/>
              <a:pathLst>
                <a:path extrusionOk="0" h="1596" w="1859">
                  <a:moveTo>
                    <a:pt x="1" y="0"/>
                  </a:moveTo>
                  <a:lnTo>
                    <a:pt x="1" y="1596"/>
                  </a:lnTo>
                  <a:lnTo>
                    <a:pt x="1787" y="1596"/>
                  </a:lnTo>
                  <a:cubicBezTo>
                    <a:pt x="1834" y="1596"/>
                    <a:pt x="1858" y="1548"/>
                    <a:pt x="1858" y="1501"/>
                  </a:cubicBezTo>
                  <a:lnTo>
                    <a:pt x="1858" y="72"/>
                  </a:lnTo>
                  <a:cubicBezTo>
                    <a:pt x="1858" y="48"/>
                    <a:pt x="1810" y="0"/>
                    <a:pt x="1787"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97"/>
            <p:cNvSpPr/>
            <p:nvPr/>
          </p:nvSpPr>
          <p:spPr>
            <a:xfrm>
              <a:off x="3840501" y="4326404"/>
              <a:ext cx="16368" cy="46183"/>
            </a:xfrm>
            <a:custGeom>
              <a:rect b="b" l="l" r="r" t="t"/>
              <a:pathLst>
                <a:path extrusionOk="0" h="1549" w="549">
                  <a:moveTo>
                    <a:pt x="0" y="0"/>
                  </a:moveTo>
                  <a:cubicBezTo>
                    <a:pt x="48" y="0"/>
                    <a:pt x="72" y="48"/>
                    <a:pt x="72" y="72"/>
                  </a:cubicBezTo>
                  <a:lnTo>
                    <a:pt x="72" y="1501"/>
                  </a:lnTo>
                  <a:cubicBezTo>
                    <a:pt x="72" y="1525"/>
                    <a:pt x="48" y="1548"/>
                    <a:pt x="0" y="1548"/>
                  </a:cubicBezTo>
                  <a:lnTo>
                    <a:pt x="477" y="1548"/>
                  </a:lnTo>
                  <a:cubicBezTo>
                    <a:pt x="524" y="1548"/>
                    <a:pt x="548" y="1525"/>
                    <a:pt x="548" y="1501"/>
                  </a:cubicBezTo>
                  <a:lnTo>
                    <a:pt x="548" y="72"/>
                  </a:lnTo>
                  <a:cubicBezTo>
                    <a:pt x="548"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97"/>
            <p:cNvSpPr/>
            <p:nvPr/>
          </p:nvSpPr>
          <p:spPr>
            <a:xfrm>
              <a:off x="3888772" y="4400943"/>
              <a:ext cx="67501" cy="47615"/>
            </a:xfrm>
            <a:custGeom>
              <a:rect b="b" l="l" r="r" t="t"/>
              <a:pathLst>
                <a:path extrusionOk="0" h="1597" w="2264">
                  <a:moveTo>
                    <a:pt x="1" y="1"/>
                  </a:moveTo>
                  <a:lnTo>
                    <a:pt x="1" y="1596"/>
                  </a:lnTo>
                  <a:lnTo>
                    <a:pt x="2192" y="1596"/>
                  </a:lnTo>
                  <a:cubicBezTo>
                    <a:pt x="2239" y="1596"/>
                    <a:pt x="2263" y="1549"/>
                    <a:pt x="2263" y="1501"/>
                  </a:cubicBezTo>
                  <a:lnTo>
                    <a:pt x="2263" y="72"/>
                  </a:lnTo>
                  <a:cubicBezTo>
                    <a:pt x="2263" y="49"/>
                    <a:pt x="2239" y="1"/>
                    <a:pt x="219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97"/>
            <p:cNvSpPr/>
            <p:nvPr/>
          </p:nvSpPr>
          <p:spPr>
            <a:xfrm>
              <a:off x="3939905" y="4400943"/>
              <a:ext cx="16368" cy="46183"/>
            </a:xfrm>
            <a:custGeom>
              <a:rect b="b" l="l" r="r" t="t"/>
              <a:pathLst>
                <a:path extrusionOk="0" h="1549" w="549">
                  <a:moveTo>
                    <a:pt x="0" y="1"/>
                  </a:moveTo>
                  <a:cubicBezTo>
                    <a:pt x="48" y="1"/>
                    <a:pt x="72" y="49"/>
                    <a:pt x="72" y="72"/>
                  </a:cubicBezTo>
                  <a:lnTo>
                    <a:pt x="72" y="1501"/>
                  </a:lnTo>
                  <a:cubicBezTo>
                    <a:pt x="72" y="1525"/>
                    <a:pt x="48" y="1549"/>
                    <a:pt x="0" y="1549"/>
                  </a:cubicBezTo>
                  <a:lnTo>
                    <a:pt x="477" y="1549"/>
                  </a:lnTo>
                  <a:cubicBezTo>
                    <a:pt x="524" y="1549"/>
                    <a:pt x="548" y="1525"/>
                    <a:pt x="548" y="1501"/>
                  </a:cubicBezTo>
                  <a:lnTo>
                    <a:pt x="548" y="72"/>
                  </a:lnTo>
                  <a:cubicBezTo>
                    <a:pt x="548" y="49"/>
                    <a:pt x="524"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97"/>
            <p:cNvSpPr/>
            <p:nvPr/>
          </p:nvSpPr>
          <p:spPr>
            <a:xfrm>
              <a:off x="367788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97"/>
            <p:cNvSpPr/>
            <p:nvPr/>
          </p:nvSpPr>
          <p:spPr>
            <a:xfrm>
              <a:off x="4003800" y="4471247"/>
              <a:ext cx="17770" cy="24180"/>
            </a:xfrm>
            <a:custGeom>
              <a:rect b="b" l="l" r="r" t="t"/>
              <a:pathLst>
                <a:path extrusionOk="0" h="811" w="596">
                  <a:moveTo>
                    <a:pt x="1" y="1"/>
                  </a:moveTo>
                  <a:cubicBezTo>
                    <a:pt x="72" y="1"/>
                    <a:pt x="120" y="72"/>
                    <a:pt x="120" y="120"/>
                  </a:cubicBezTo>
                  <a:lnTo>
                    <a:pt x="120" y="691"/>
                  </a:lnTo>
                  <a:cubicBezTo>
                    <a:pt x="120" y="739"/>
                    <a:pt x="72" y="810"/>
                    <a:pt x="1" y="810"/>
                  </a:cubicBezTo>
                  <a:lnTo>
                    <a:pt x="477" y="810"/>
                  </a:lnTo>
                  <a:cubicBezTo>
                    <a:pt x="548" y="810"/>
                    <a:pt x="596" y="739"/>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97"/>
            <p:cNvSpPr/>
            <p:nvPr/>
          </p:nvSpPr>
          <p:spPr>
            <a:xfrm>
              <a:off x="3929261" y="4251150"/>
              <a:ext cx="34108" cy="46869"/>
            </a:xfrm>
            <a:custGeom>
              <a:rect b="b" l="l" r="r" t="t"/>
              <a:pathLst>
                <a:path extrusionOk="0" h="1572" w="1144">
                  <a:moveTo>
                    <a:pt x="548" y="334"/>
                  </a:moveTo>
                  <a:cubicBezTo>
                    <a:pt x="596" y="334"/>
                    <a:pt x="667" y="357"/>
                    <a:pt x="667" y="429"/>
                  </a:cubicBezTo>
                  <a:cubicBezTo>
                    <a:pt x="691" y="476"/>
                    <a:pt x="643" y="572"/>
                    <a:pt x="548" y="572"/>
                  </a:cubicBezTo>
                  <a:lnTo>
                    <a:pt x="357" y="572"/>
                  </a:lnTo>
                  <a:lnTo>
                    <a:pt x="357" y="334"/>
                  </a:lnTo>
                  <a:close/>
                  <a:moveTo>
                    <a:pt x="596" y="929"/>
                  </a:moveTo>
                  <a:cubicBezTo>
                    <a:pt x="691" y="929"/>
                    <a:pt x="762" y="976"/>
                    <a:pt x="786" y="1048"/>
                  </a:cubicBezTo>
                  <a:cubicBezTo>
                    <a:pt x="810" y="1167"/>
                    <a:pt x="715" y="1262"/>
                    <a:pt x="643" y="1262"/>
                  </a:cubicBezTo>
                  <a:lnTo>
                    <a:pt x="357" y="1262"/>
                  </a:lnTo>
                  <a:lnTo>
                    <a:pt x="357" y="929"/>
                  </a:lnTo>
                  <a:close/>
                  <a:moveTo>
                    <a:pt x="191" y="0"/>
                  </a:moveTo>
                  <a:cubicBezTo>
                    <a:pt x="95" y="0"/>
                    <a:pt x="0" y="95"/>
                    <a:pt x="0" y="191"/>
                  </a:cubicBezTo>
                  <a:lnTo>
                    <a:pt x="0" y="1429"/>
                  </a:lnTo>
                  <a:lnTo>
                    <a:pt x="0" y="1500"/>
                  </a:lnTo>
                  <a:cubicBezTo>
                    <a:pt x="72" y="1548"/>
                    <a:pt x="119" y="1572"/>
                    <a:pt x="214" y="1572"/>
                  </a:cubicBezTo>
                  <a:lnTo>
                    <a:pt x="643" y="1572"/>
                  </a:lnTo>
                  <a:cubicBezTo>
                    <a:pt x="905" y="1572"/>
                    <a:pt x="1143" y="1334"/>
                    <a:pt x="1143" y="1072"/>
                  </a:cubicBezTo>
                  <a:cubicBezTo>
                    <a:pt x="1143" y="929"/>
                    <a:pt x="1072" y="762"/>
                    <a:pt x="953" y="691"/>
                  </a:cubicBezTo>
                  <a:cubicBezTo>
                    <a:pt x="1024" y="595"/>
                    <a:pt x="1024" y="500"/>
                    <a:pt x="1024" y="429"/>
                  </a:cubicBezTo>
                  <a:cubicBezTo>
                    <a:pt x="1000" y="191"/>
                    <a:pt x="786" y="0"/>
                    <a:pt x="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97"/>
            <p:cNvSpPr/>
            <p:nvPr/>
          </p:nvSpPr>
          <p:spPr>
            <a:xfrm>
              <a:off x="3843334" y="4173750"/>
              <a:ext cx="41920" cy="49016"/>
            </a:xfrm>
            <a:custGeom>
              <a:rect b="b" l="l" r="r" t="t"/>
              <a:pathLst>
                <a:path extrusionOk="0" h="1644" w="1406">
                  <a:moveTo>
                    <a:pt x="715" y="667"/>
                  </a:moveTo>
                  <a:lnTo>
                    <a:pt x="834" y="1001"/>
                  </a:lnTo>
                  <a:lnTo>
                    <a:pt x="572" y="1001"/>
                  </a:lnTo>
                  <a:lnTo>
                    <a:pt x="715" y="667"/>
                  </a:lnTo>
                  <a:close/>
                  <a:moveTo>
                    <a:pt x="691" y="0"/>
                  </a:moveTo>
                  <a:cubicBezTo>
                    <a:pt x="596" y="0"/>
                    <a:pt x="548" y="72"/>
                    <a:pt x="501" y="119"/>
                  </a:cubicBezTo>
                  <a:lnTo>
                    <a:pt x="1" y="1405"/>
                  </a:lnTo>
                  <a:cubicBezTo>
                    <a:pt x="1" y="1548"/>
                    <a:pt x="72" y="1644"/>
                    <a:pt x="143" y="1644"/>
                  </a:cubicBezTo>
                  <a:lnTo>
                    <a:pt x="215" y="1644"/>
                  </a:lnTo>
                  <a:cubicBezTo>
                    <a:pt x="263" y="1644"/>
                    <a:pt x="358" y="1620"/>
                    <a:pt x="358" y="1524"/>
                  </a:cubicBezTo>
                  <a:lnTo>
                    <a:pt x="453" y="1310"/>
                  </a:lnTo>
                  <a:lnTo>
                    <a:pt x="953" y="1310"/>
                  </a:lnTo>
                  <a:lnTo>
                    <a:pt x="1025" y="1524"/>
                  </a:lnTo>
                  <a:cubicBezTo>
                    <a:pt x="1042" y="1594"/>
                    <a:pt x="1111" y="1638"/>
                    <a:pt x="1183" y="1638"/>
                  </a:cubicBezTo>
                  <a:cubicBezTo>
                    <a:pt x="1210" y="1638"/>
                    <a:pt x="1237" y="1632"/>
                    <a:pt x="1263" y="1620"/>
                  </a:cubicBezTo>
                  <a:cubicBezTo>
                    <a:pt x="1334" y="1572"/>
                    <a:pt x="1406" y="1477"/>
                    <a:pt x="1334" y="1382"/>
                  </a:cubicBezTo>
                  <a:lnTo>
                    <a:pt x="858" y="119"/>
                  </a:lnTo>
                  <a:cubicBezTo>
                    <a:pt x="834" y="48"/>
                    <a:pt x="739"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97"/>
            <p:cNvSpPr/>
            <p:nvPr/>
          </p:nvSpPr>
          <p:spPr>
            <a:xfrm>
              <a:off x="3982512" y="4402374"/>
              <a:ext cx="36941" cy="46183"/>
            </a:xfrm>
            <a:custGeom>
              <a:rect b="b" l="l" r="r" t="t"/>
              <a:pathLst>
                <a:path extrusionOk="0" h="1549" w="1239">
                  <a:moveTo>
                    <a:pt x="548" y="310"/>
                  </a:moveTo>
                  <a:cubicBezTo>
                    <a:pt x="834" y="310"/>
                    <a:pt x="881" y="644"/>
                    <a:pt x="881" y="763"/>
                  </a:cubicBezTo>
                  <a:cubicBezTo>
                    <a:pt x="881" y="1072"/>
                    <a:pt x="715" y="1191"/>
                    <a:pt x="572" y="1215"/>
                  </a:cubicBezTo>
                  <a:lnTo>
                    <a:pt x="405" y="1215"/>
                  </a:lnTo>
                  <a:lnTo>
                    <a:pt x="405" y="763"/>
                  </a:lnTo>
                  <a:lnTo>
                    <a:pt x="405" y="310"/>
                  </a:lnTo>
                  <a:close/>
                  <a:moveTo>
                    <a:pt x="119" y="1"/>
                  </a:moveTo>
                  <a:cubicBezTo>
                    <a:pt x="48" y="24"/>
                    <a:pt x="0" y="72"/>
                    <a:pt x="0" y="167"/>
                  </a:cubicBezTo>
                  <a:lnTo>
                    <a:pt x="0" y="786"/>
                  </a:lnTo>
                  <a:cubicBezTo>
                    <a:pt x="48" y="906"/>
                    <a:pt x="48" y="1358"/>
                    <a:pt x="48" y="1358"/>
                  </a:cubicBezTo>
                  <a:cubicBezTo>
                    <a:pt x="48" y="1429"/>
                    <a:pt x="95" y="1501"/>
                    <a:pt x="167" y="1548"/>
                  </a:cubicBezTo>
                  <a:lnTo>
                    <a:pt x="572" y="1548"/>
                  </a:lnTo>
                  <a:cubicBezTo>
                    <a:pt x="953" y="1548"/>
                    <a:pt x="1239" y="1215"/>
                    <a:pt x="1239" y="763"/>
                  </a:cubicBezTo>
                  <a:cubicBezTo>
                    <a:pt x="1239" y="286"/>
                    <a:pt x="953"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97"/>
            <p:cNvSpPr/>
            <p:nvPr/>
          </p:nvSpPr>
          <p:spPr>
            <a:xfrm>
              <a:off x="3883107" y="4326375"/>
              <a:ext cx="41204" cy="47615"/>
            </a:xfrm>
            <a:custGeom>
              <a:rect b="b" l="l" r="r" t="t"/>
              <a:pathLst>
                <a:path extrusionOk="0" h="1597" w="1382">
                  <a:moveTo>
                    <a:pt x="746" y="0"/>
                  </a:moveTo>
                  <a:cubicBezTo>
                    <a:pt x="335" y="0"/>
                    <a:pt x="0" y="349"/>
                    <a:pt x="0" y="787"/>
                  </a:cubicBezTo>
                  <a:cubicBezTo>
                    <a:pt x="0" y="1240"/>
                    <a:pt x="357" y="1597"/>
                    <a:pt x="810" y="1597"/>
                  </a:cubicBezTo>
                  <a:cubicBezTo>
                    <a:pt x="1000" y="1597"/>
                    <a:pt x="1143" y="1526"/>
                    <a:pt x="1262" y="1406"/>
                  </a:cubicBezTo>
                  <a:lnTo>
                    <a:pt x="1310" y="1359"/>
                  </a:lnTo>
                  <a:cubicBezTo>
                    <a:pt x="1381" y="1287"/>
                    <a:pt x="1381" y="1168"/>
                    <a:pt x="1286" y="1121"/>
                  </a:cubicBezTo>
                  <a:cubicBezTo>
                    <a:pt x="1264" y="1088"/>
                    <a:pt x="1227" y="1070"/>
                    <a:pt x="1186" y="1070"/>
                  </a:cubicBezTo>
                  <a:cubicBezTo>
                    <a:pt x="1138" y="1070"/>
                    <a:pt x="1086" y="1093"/>
                    <a:pt x="1048" y="1145"/>
                  </a:cubicBezTo>
                  <a:lnTo>
                    <a:pt x="1024" y="1168"/>
                  </a:lnTo>
                  <a:cubicBezTo>
                    <a:pt x="953" y="1240"/>
                    <a:pt x="881" y="1264"/>
                    <a:pt x="786" y="1264"/>
                  </a:cubicBezTo>
                  <a:cubicBezTo>
                    <a:pt x="548" y="1264"/>
                    <a:pt x="334" y="1049"/>
                    <a:pt x="334" y="811"/>
                  </a:cubicBezTo>
                  <a:cubicBezTo>
                    <a:pt x="334" y="573"/>
                    <a:pt x="548" y="359"/>
                    <a:pt x="786" y="359"/>
                  </a:cubicBezTo>
                  <a:cubicBezTo>
                    <a:pt x="881" y="359"/>
                    <a:pt x="953" y="406"/>
                    <a:pt x="1048" y="454"/>
                  </a:cubicBezTo>
                  <a:cubicBezTo>
                    <a:pt x="1081" y="479"/>
                    <a:pt x="1114" y="489"/>
                    <a:pt x="1146" y="489"/>
                  </a:cubicBezTo>
                  <a:cubicBezTo>
                    <a:pt x="1204" y="489"/>
                    <a:pt x="1255" y="453"/>
                    <a:pt x="1286" y="406"/>
                  </a:cubicBezTo>
                  <a:cubicBezTo>
                    <a:pt x="1358" y="311"/>
                    <a:pt x="1310" y="216"/>
                    <a:pt x="1239" y="168"/>
                  </a:cubicBezTo>
                  <a:cubicBezTo>
                    <a:pt x="1119" y="73"/>
                    <a:pt x="929" y="1"/>
                    <a:pt x="786" y="1"/>
                  </a:cubicBezTo>
                  <a:cubicBezTo>
                    <a:pt x="773" y="1"/>
                    <a:pt x="759" y="0"/>
                    <a:pt x="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97"/>
            <p:cNvSpPr/>
            <p:nvPr/>
          </p:nvSpPr>
          <p:spPr>
            <a:xfrm>
              <a:off x="3670792" y="4150315"/>
              <a:ext cx="356468" cy="353606"/>
            </a:xfrm>
            <a:custGeom>
              <a:rect b="b" l="l" r="r" t="t"/>
              <a:pathLst>
                <a:path extrusionOk="0" h="11860" w="11956">
                  <a:moveTo>
                    <a:pt x="3430" y="1072"/>
                  </a:moveTo>
                  <a:lnTo>
                    <a:pt x="3430" y="2287"/>
                  </a:lnTo>
                  <a:lnTo>
                    <a:pt x="1120" y="2287"/>
                  </a:lnTo>
                  <a:lnTo>
                    <a:pt x="1120" y="1072"/>
                  </a:lnTo>
                  <a:close/>
                  <a:moveTo>
                    <a:pt x="4787" y="1072"/>
                  </a:moveTo>
                  <a:lnTo>
                    <a:pt x="4787" y="2287"/>
                  </a:lnTo>
                  <a:lnTo>
                    <a:pt x="3787" y="2287"/>
                  </a:lnTo>
                  <a:lnTo>
                    <a:pt x="3787" y="1072"/>
                  </a:lnTo>
                  <a:close/>
                  <a:moveTo>
                    <a:pt x="5526" y="3573"/>
                  </a:moveTo>
                  <a:lnTo>
                    <a:pt x="5526" y="4787"/>
                  </a:lnTo>
                  <a:lnTo>
                    <a:pt x="1120" y="4787"/>
                  </a:lnTo>
                  <a:lnTo>
                    <a:pt x="1120" y="3573"/>
                  </a:lnTo>
                  <a:close/>
                  <a:moveTo>
                    <a:pt x="4216" y="6073"/>
                  </a:moveTo>
                  <a:lnTo>
                    <a:pt x="4216" y="7288"/>
                  </a:lnTo>
                  <a:lnTo>
                    <a:pt x="1120" y="7288"/>
                  </a:lnTo>
                  <a:lnTo>
                    <a:pt x="1120" y="6073"/>
                  </a:lnTo>
                  <a:close/>
                  <a:moveTo>
                    <a:pt x="6050" y="6073"/>
                  </a:moveTo>
                  <a:lnTo>
                    <a:pt x="6050" y="7288"/>
                  </a:lnTo>
                  <a:lnTo>
                    <a:pt x="4549" y="7288"/>
                  </a:lnTo>
                  <a:lnTo>
                    <a:pt x="4549" y="6073"/>
                  </a:lnTo>
                  <a:close/>
                  <a:moveTo>
                    <a:pt x="9384" y="8597"/>
                  </a:moveTo>
                  <a:lnTo>
                    <a:pt x="9384" y="9812"/>
                  </a:lnTo>
                  <a:lnTo>
                    <a:pt x="7455" y="9812"/>
                  </a:lnTo>
                  <a:lnTo>
                    <a:pt x="7455" y="8597"/>
                  </a:lnTo>
                  <a:close/>
                  <a:moveTo>
                    <a:pt x="11598" y="10955"/>
                  </a:moveTo>
                  <a:lnTo>
                    <a:pt x="11598" y="11431"/>
                  </a:lnTo>
                  <a:lnTo>
                    <a:pt x="429" y="11431"/>
                  </a:lnTo>
                  <a:lnTo>
                    <a:pt x="429" y="10955"/>
                  </a:lnTo>
                  <a:close/>
                  <a:moveTo>
                    <a:pt x="929" y="0"/>
                  </a:moveTo>
                  <a:cubicBezTo>
                    <a:pt x="810" y="0"/>
                    <a:pt x="715" y="48"/>
                    <a:pt x="715" y="167"/>
                  </a:cubicBezTo>
                  <a:lnTo>
                    <a:pt x="715" y="1572"/>
                  </a:lnTo>
                  <a:lnTo>
                    <a:pt x="525" y="1572"/>
                  </a:lnTo>
                  <a:cubicBezTo>
                    <a:pt x="429" y="1572"/>
                    <a:pt x="334" y="1620"/>
                    <a:pt x="334" y="1715"/>
                  </a:cubicBezTo>
                  <a:cubicBezTo>
                    <a:pt x="334" y="1834"/>
                    <a:pt x="406" y="1929"/>
                    <a:pt x="525" y="1929"/>
                  </a:cubicBezTo>
                  <a:lnTo>
                    <a:pt x="715" y="1929"/>
                  </a:lnTo>
                  <a:lnTo>
                    <a:pt x="715" y="4073"/>
                  </a:lnTo>
                  <a:lnTo>
                    <a:pt x="525" y="4073"/>
                  </a:lnTo>
                  <a:cubicBezTo>
                    <a:pt x="429" y="4073"/>
                    <a:pt x="334" y="4120"/>
                    <a:pt x="334" y="4216"/>
                  </a:cubicBezTo>
                  <a:cubicBezTo>
                    <a:pt x="334" y="4335"/>
                    <a:pt x="406" y="4430"/>
                    <a:pt x="525" y="4430"/>
                  </a:cubicBezTo>
                  <a:lnTo>
                    <a:pt x="715" y="4430"/>
                  </a:lnTo>
                  <a:lnTo>
                    <a:pt x="715" y="6597"/>
                  </a:lnTo>
                  <a:lnTo>
                    <a:pt x="525" y="6597"/>
                  </a:lnTo>
                  <a:cubicBezTo>
                    <a:pt x="429" y="6597"/>
                    <a:pt x="334" y="6668"/>
                    <a:pt x="334" y="6740"/>
                  </a:cubicBezTo>
                  <a:cubicBezTo>
                    <a:pt x="334" y="6859"/>
                    <a:pt x="406" y="6954"/>
                    <a:pt x="525" y="6954"/>
                  </a:cubicBezTo>
                  <a:lnTo>
                    <a:pt x="715" y="6954"/>
                  </a:lnTo>
                  <a:lnTo>
                    <a:pt x="715" y="9121"/>
                  </a:lnTo>
                  <a:lnTo>
                    <a:pt x="525" y="9121"/>
                  </a:lnTo>
                  <a:cubicBezTo>
                    <a:pt x="429" y="9121"/>
                    <a:pt x="334" y="9193"/>
                    <a:pt x="334" y="9288"/>
                  </a:cubicBezTo>
                  <a:cubicBezTo>
                    <a:pt x="334" y="9407"/>
                    <a:pt x="406" y="9479"/>
                    <a:pt x="525" y="9479"/>
                  </a:cubicBezTo>
                  <a:lnTo>
                    <a:pt x="715" y="9479"/>
                  </a:lnTo>
                  <a:lnTo>
                    <a:pt x="715" y="10717"/>
                  </a:lnTo>
                  <a:lnTo>
                    <a:pt x="310" y="10717"/>
                  </a:lnTo>
                  <a:cubicBezTo>
                    <a:pt x="167" y="10717"/>
                    <a:pt x="1" y="10836"/>
                    <a:pt x="1" y="11003"/>
                  </a:cubicBezTo>
                  <a:lnTo>
                    <a:pt x="1" y="11574"/>
                  </a:lnTo>
                  <a:cubicBezTo>
                    <a:pt x="1" y="11717"/>
                    <a:pt x="120" y="11860"/>
                    <a:pt x="310" y="11860"/>
                  </a:cubicBezTo>
                  <a:lnTo>
                    <a:pt x="11598" y="11860"/>
                  </a:lnTo>
                  <a:cubicBezTo>
                    <a:pt x="11741" y="11860"/>
                    <a:pt x="11884" y="11741"/>
                    <a:pt x="11884" y="11574"/>
                  </a:cubicBezTo>
                  <a:lnTo>
                    <a:pt x="11884" y="11003"/>
                  </a:lnTo>
                  <a:cubicBezTo>
                    <a:pt x="11956" y="10741"/>
                    <a:pt x="11813" y="10598"/>
                    <a:pt x="11646" y="10598"/>
                  </a:cubicBezTo>
                  <a:lnTo>
                    <a:pt x="1120" y="10598"/>
                  </a:lnTo>
                  <a:lnTo>
                    <a:pt x="1120" y="10145"/>
                  </a:lnTo>
                  <a:lnTo>
                    <a:pt x="9479" y="10145"/>
                  </a:lnTo>
                  <a:cubicBezTo>
                    <a:pt x="9622" y="10145"/>
                    <a:pt x="9717" y="10026"/>
                    <a:pt x="9717" y="9907"/>
                  </a:cubicBezTo>
                  <a:lnTo>
                    <a:pt x="9717" y="8407"/>
                  </a:lnTo>
                  <a:cubicBezTo>
                    <a:pt x="9717" y="8335"/>
                    <a:pt x="9622" y="8240"/>
                    <a:pt x="9550" y="8240"/>
                  </a:cubicBezTo>
                  <a:lnTo>
                    <a:pt x="3144" y="8240"/>
                  </a:lnTo>
                  <a:cubicBezTo>
                    <a:pt x="3120" y="8240"/>
                    <a:pt x="3049" y="8264"/>
                    <a:pt x="3025" y="8288"/>
                  </a:cubicBezTo>
                  <a:cubicBezTo>
                    <a:pt x="2930" y="8455"/>
                    <a:pt x="3025" y="8597"/>
                    <a:pt x="3168" y="8597"/>
                  </a:cubicBezTo>
                  <a:lnTo>
                    <a:pt x="7121" y="8597"/>
                  </a:lnTo>
                  <a:lnTo>
                    <a:pt x="7121" y="9812"/>
                  </a:lnTo>
                  <a:lnTo>
                    <a:pt x="1120" y="9812"/>
                  </a:lnTo>
                  <a:lnTo>
                    <a:pt x="1120" y="8597"/>
                  </a:lnTo>
                  <a:lnTo>
                    <a:pt x="2334" y="8597"/>
                  </a:lnTo>
                  <a:cubicBezTo>
                    <a:pt x="2430" y="8597"/>
                    <a:pt x="2501" y="8526"/>
                    <a:pt x="2501" y="8455"/>
                  </a:cubicBezTo>
                  <a:cubicBezTo>
                    <a:pt x="2501" y="8335"/>
                    <a:pt x="2454" y="8240"/>
                    <a:pt x="2334" y="8240"/>
                  </a:cubicBezTo>
                  <a:lnTo>
                    <a:pt x="1072" y="8240"/>
                  </a:lnTo>
                  <a:lnTo>
                    <a:pt x="1072" y="7645"/>
                  </a:lnTo>
                  <a:lnTo>
                    <a:pt x="6121" y="7645"/>
                  </a:lnTo>
                  <a:cubicBezTo>
                    <a:pt x="6264" y="7645"/>
                    <a:pt x="6359" y="7526"/>
                    <a:pt x="6359" y="7407"/>
                  </a:cubicBezTo>
                  <a:lnTo>
                    <a:pt x="6359" y="5978"/>
                  </a:lnTo>
                  <a:cubicBezTo>
                    <a:pt x="6359" y="5835"/>
                    <a:pt x="6240" y="5740"/>
                    <a:pt x="6121" y="5740"/>
                  </a:cubicBezTo>
                  <a:lnTo>
                    <a:pt x="1072" y="5740"/>
                  </a:lnTo>
                  <a:lnTo>
                    <a:pt x="1072" y="5144"/>
                  </a:lnTo>
                  <a:lnTo>
                    <a:pt x="6312" y="5144"/>
                  </a:lnTo>
                  <a:cubicBezTo>
                    <a:pt x="6407" y="5144"/>
                    <a:pt x="6502" y="5073"/>
                    <a:pt x="6502" y="5001"/>
                  </a:cubicBezTo>
                  <a:cubicBezTo>
                    <a:pt x="6502" y="4882"/>
                    <a:pt x="6431" y="4787"/>
                    <a:pt x="6312" y="4787"/>
                  </a:cubicBezTo>
                  <a:lnTo>
                    <a:pt x="5811" y="4787"/>
                  </a:lnTo>
                  <a:lnTo>
                    <a:pt x="5811" y="3573"/>
                  </a:lnTo>
                  <a:lnTo>
                    <a:pt x="7550" y="3573"/>
                  </a:lnTo>
                  <a:lnTo>
                    <a:pt x="7550" y="4787"/>
                  </a:lnTo>
                  <a:lnTo>
                    <a:pt x="7097" y="4787"/>
                  </a:lnTo>
                  <a:cubicBezTo>
                    <a:pt x="7002" y="4787"/>
                    <a:pt x="6907" y="4835"/>
                    <a:pt x="6907" y="4930"/>
                  </a:cubicBezTo>
                  <a:cubicBezTo>
                    <a:pt x="6907" y="5049"/>
                    <a:pt x="6978" y="5144"/>
                    <a:pt x="7097" y="5144"/>
                  </a:cubicBezTo>
                  <a:lnTo>
                    <a:pt x="7669" y="5144"/>
                  </a:lnTo>
                  <a:cubicBezTo>
                    <a:pt x="7812" y="5144"/>
                    <a:pt x="7907" y="5025"/>
                    <a:pt x="7907" y="4906"/>
                  </a:cubicBezTo>
                  <a:lnTo>
                    <a:pt x="7907" y="3477"/>
                  </a:lnTo>
                  <a:cubicBezTo>
                    <a:pt x="7907" y="3334"/>
                    <a:pt x="7788" y="3239"/>
                    <a:pt x="7669" y="3239"/>
                  </a:cubicBezTo>
                  <a:lnTo>
                    <a:pt x="1072" y="3239"/>
                  </a:lnTo>
                  <a:lnTo>
                    <a:pt x="1072" y="2668"/>
                  </a:lnTo>
                  <a:lnTo>
                    <a:pt x="4835" y="2668"/>
                  </a:lnTo>
                  <a:cubicBezTo>
                    <a:pt x="4978" y="2668"/>
                    <a:pt x="5073" y="2549"/>
                    <a:pt x="5073" y="2430"/>
                  </a:cubicBezTo>
                  <a:lnTo>
                    <a:pt x="5073" y="1001"/>
                  </a:lnTo>
                  <a:cubicBezTo>
                    <a:pt x="5073" y="858"/>
                    <a:pt x="4954" y="763"/>
                    <a:pt x="4835" y="763"/>
                  </a:cubicBezTo>
                  <a:lnTo>
                    <a:pt x="1072" y="763"/>
                  </a:lnTo>
                  <a:lnTo>
                    <a:pt x="1072" y="167"/>
                  </a:lnTo>
                  <a:cubicBezTo>
                    <a:pt x="1072" y="72"/>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4" name="Google Shape;15414;p97"/>
          <p:cNvGrpSpPr/>
          <p:nvPr/>
        </p:nvGrpSpPr>
        <p:grpSpPr>
          <a:xfrm>
            <a:off x="4030376" y="4147482"/>
            <a:ext cx="355755" cy="352205"/>
            <a:chOff x="4373264" y="4147482"/>
            <a:chExt cx="355755" cy="352205"/>
          </a:xfrm>
        </p:grpSpPr>
        <p:sp>
          <p:nvSpPr>
            <p:cNvPr id="15415" name="Google Shape;15415;p97"/>
            <p:cNvSpPr/>
            <p:nvPr/>
          </p:nvSpPr>
          <p:spPr>
            <a:xfrm>
              <a:off x="4576306" y="4151746"/>
              <a:ext cx="146302" cy="146869"/>
            </a:xfrm>
            <a:custGeom>
              <a:rect b="b" l="l" r="r" t="t"/>
              <a:pathLst>
                <a:path extrusionOk="0" h="4926" w="4907">
                  <a:moveTo>
                    <a:pt x="72" y="0"/>
                  </a:moveTo>
                  <a:cubicBezTo>
                    <a:pt x="25" y="0"/>
                    <a:pt x="1" y="24"/>
                    <a:pt x="1" y="72"/>
                  </a:cubicBezTo>
                  <a:lnTo>
                    <a:pt x="1" y="4906"/>
                  </a:lnTo>
                  <a:lnTo>
                    <a:pt x="4859" y="4906"/>
                  </a:lnTo>
                  <a:cubicBezTo>
                    <a:pt x="4866" y="4920"/>
                    <a:pt x="4873" y="4926"/>
                    <a:pt x="4879" y="4926"/>
                  </a:cubicBezTo>
                  <a:cubicBezTo>
                    <a:pt x="4895" y="4926"/>
                    <a:pt x="4907" y="4892"/>
                    <a:pt x="4907" y="4858"/>
                  </a:cubicBezTo>
                  <a:cubicBezTo>
                    <a:pt x="4883" y="2215"/>
                    <a:pt x="2740" y="72"/>
                    <a:pt x="7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97"/>
            <p:cNvSpPr/>
            <p:nvPr/>
          </p:nvSpPr>
          <p:spPr>
            <a:xfrm>
              <a:off x="4604005" y="4154579"/>
              <a:ext cx="118604" cy="143440"/>
            </a:xfrm>
            <a:custGeom>
              <a:rect b="b" l="l" r="r" t="t"/>
              <a:pathLst>
                <a:path extrusionOk="0" h="4811" w="3978">
                  <a:moveTo>
                    <a:pt x="1" y="0"/>
                  </a:moveTo>
                  <a:lnTo>
                    <a:pt x="1" y="0"/>
                  </a:lnTo>
                  <a:cubicBezTo>
                    <a:pt x="1954" y="715"/>
                    <a:pt x="3430" y="2596"/>
                    <a:pt x="3454" y="4811"/>
                  </a:cubicBezTo>
                  <a:lnTo>
                    <a:pt x="3930" y="4811"/>
                  </a:lnTo>
                  <a:cubicBezTo>
                    <a:pt x="3954" y="4811"/>
                    <a:pt x="3978" y="4787"/>
                    <a:pt x="3978" y="4763"/>
                  </a:cubicBezTo>
                  <a:cubicBezTo>
                    <a:pt x="3954" y="2406"/>
                    <a:pt x="2239" y="4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97"/>
            <p:cNvSpPr/>
            <p:nvPr/>
          </p:nvSpPr>
          <p:spPr>
            <a:xfrm>
              <a:off x="4380360" y="4158842"/>
              <a:ext cx="337297" cy="337297"/>
            </a:xfrm>
            <a:custGeom>
              <a:rect b="b" l="l" r="r" t="t"/>
              <a:pathLst>
                <a:path extrusionOk="0" h="11313" w="11313">
                  <a:moveTo>
                    <a:pt x="5573" y="0"/>
                  </a:moveTo>
                  <a:cubicBezTo>
                    <a:pt x="2477" y="24"/>
                    <a:pt x="0" y="2572"/>
                    <a:pt x="0" y="5668"/>
                  </a:cubicBezTo>
                  <a:cubicBezTo>
                    <a:pt x="0" y="8788"/>
                    <a:pt x="2525" y="11312"/>
                    <a:pt x="5644" y="11312"/>
                  </a:cubicBezTo>
                  <a:cubicBezTo>
                    <a:pt x="8740" y="11312"/>
                    <a:pt x="11288" y="8812"/>
                    <a:pt x="11312" y="5739"/>
                  </a:cubicBezTo>
                  <a:cubicBezTo>
                    <a:pt x="11312" y="5716"/>
                    <a:pt x="11288" y="5692"/>
                    <a:pt x="11241" y="5692"/>
                  </a:cubicBezTo>
                  <a:lnTo>
                    <a:pt x="5692" y="5692"/>
                  </a:lnTo>
                  <a:lnTo>
                    <a:pt x="5692" y="191"/>
                  </a:lnTo>
                  <a:cubicBezTo>
                    <a:pt x="5620" y="119"/>
                    <a:pt x="5597" y="72"/>
                    <a:pt x="5573"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97"/>
            <p:cNvSpPr/>
            <p:nvPr/>
          </p:nvSpPr>
          <p:spPr>
            <a:xfrm>
              <a:off x="4466258" y="4327836"/>
              <a:ext cx="250685" cy="168306"/>
            </a:xfrm>
            <a:custGeom>
              <a:rect b="b" l="l" r="r" t="t"/>
              <a:pathLst>
                <a:path extrusionOk="0" h="5645" w="8408">
                  <a:moveTo>
                    <a:pt x="7955" y="0"/>
                  </a:moveTo>
                  <a:cubicBezTo>
                    <a:pt x="7836" y="3001"/>
                    <a:pt x="5335" y="5406"/>
                    <a:pt x="2287" y="5406"/>
                  </a:cubicBezTo>
                  <a:cubicBezTo>
                    <a:pt x="1453" y="5406"/>
                    <a:pt x="691" y="5239"/>
                    <a:pt x="1" y="4930"/>
                  </a:cubicBezTo>
                  <a:lnTo>
                    <a:pt x="1" y="4930"/>
                  </a:lnTo>
                  <a:cubicBezTo>
                    <a:pt x="810" y="5382"/>
                    <a:pt x="1763" y="5644"/>
                    <a:pt x="2739" y="5644"/>
                  </a:cubicBezTo>
                  <a:cubicBezTo>
                    <a:pt x="5835" y="5644"/>
                    <a:pt x="8360" y="3167"/>
                    <a:pt x="8407" y="71"/>
                  </a:cubicBezTo>
                  <a:cubicBezTo>
                    <a:pt x="8407" y="24"/>
                    <a:pt x="8360" y="0"/>
                    <a:pt x="836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97"/>
            <p:cNvSpPr/>
            <p:nvPr/>
          </p:nvSpPr>
          <p:spPr>
            <a:xfrm>
              <a:off x="4373264" y="4152432"/>
              <a:ext cx="347941" cy="347255"/>
            </a:xfrm>
            <a:custGeom>
              <a:rect b="b" l="l" r="r" t="t"/>
              <a:pathLst>
                <a:path extrusionOk="0" h="11647" w="11670">
                  <a:moveTo>
                    <a:pt x="5763" y="1"/>
                  </a:moveTo>
                  <a:cubicBezTo>
                    <a:pt x="4215" y="49"/>
                    <a:pt x="2786" y="644"/>
                    <a:pt x="1691" y="1739"/>
                  </a:cubicBezTo>
                  <a:cubicBezTo>
                    <a:pt x="619" y="2835"/>
                    <a:pt x="0" y="4287"/>
                    <a:pt x="0" y="5835"/>
                  </a:cubicBezTo>
                  <a:cubicBezTo>
                    <a:pt x="0" y="6693"/>
                    <a:pt x="167" y="7574"/>
                    <a:pt x="572" y="8336"/>
                  </a:cubicBezTo>
                  <a:cubicBezTo>
                    <a:pt x="590" y="8409"/>
                    <a:pt x="664" y="8440"/>
                    <a:pt x="740" y="8440"/>
                  </a:cubicBezTo>
                  <a:cubicBezTo>
                    <a:pt x="763" y="8440"/>
                    <a:pt x="787" y="8437"/>
                    <a:pt x="810" y="8431"/>
                  </a:cubicBezTo>
                  <a:cubicBezTo>
                    <a:pt x="881" y="8407"/>
                    <a:pt x="929" y="8288"/>
                    <a:pt x="881" y="8193"/>
                  </a:cubicBezTo>
                  <a:cubicBezTo>
                    <a:pt x="524" y="7455"/>
                    <a:pt x="357" y="6669"/>
                    <a:pt x="357" y="5835"/>
                  </a:cubicBezTo>
                  <a:cubicBezTo>
                    <a:pt x="357" y="4383"/>
                    <a:pt x="929" y="3002"/>
                    <a:pt x="1929" y="2001"/>
                  </a:cubicBezTo>
                  <a:cubicBezTo>
                    <a:pt x="2905" y="1001"/>
                    <a:pt x="4239" y="430"/>
                    <a:pt x="5644" y="358"/>
                  </a:cubicBezTo>
                  <a:lnTo>
                    <a:pt x="5644" y="5835"/>
                  </a:lnTo>
                  <a:cubicBezTo>
                    <a:pt x="5644" y="5931"/>
                    <a:pt x="5739" y="6026"/>
                    <a:pt x="5835" y="6026"/>
                  </a:cubicBezTo>
                  <a:lnTo>
                    <a:pt x="11312" y="6026"/>
                  </a:lnTo>
                  <a:cubicBezTo>
                    <a:pt x="11288" y="7431"/>
                    <a:pt x="10693" y="8765"/>
                    <a:pt x="9669" y="9741"/>
                  </a:cubicBezTo>
                  <a:cubicBezTo>
                    <a:pt x="8621" y="10741"/>
                    <a:pt x="7263" y="11313"/>
                    <a:pt x="5835" y="11313"/>
                  </a:cubicBezTo>
                  <a:cubicBezTo>
                    <a:pt x="3977" y="11313"/>
                    <a:pt x="2286" y="10384"/>
                    <a:pt x="1262" y="8884"/>
                  </a:cubicBezTo>
                  <a:cubicBezTo>
                    <a:pt x="1230" y="8820"/>
                    <a:pt x="1178" y="8799"/>
                    <a:pt x="1125" y="8799"/>
                  </a:cubicBezTo>
                  <a:cubicBezTo>
                    <a:pt x="1098" y="8799"/>
                    <a:pt x="1072" y="8804"/>
                    <a:pt x="1048" y="8812"/>
                  </a:cubicBezTo>
                  <a:cubicBezTo>
                    <a:pt x="953" y="8884"/>
                    <a:pt x="953" y="8955"/>
                    <a:pt x="976" y="9050"/>
                  </a:cubicBezTo>
                  <a:cubicBezTo>
                    <a:pt x="2072" y="10694"/>
                    <a:pt x="3858" y="11646"/>
                    <a:pt x="5835" y="11646"/>
                  </a:cubicBezTo>
                  <a:cubicBezTo>
                    <a:pt x="7383" y="11646"/>
                    <a:pt x="8835" y="11051"/>
                    <a:pt x="9931" y="9955"/>
                  </a:cubicBezTo>
                  <a:cubicBezTo>
                    <a:pt x="11026" y="8884"/>
                    <a:pt x="11622" y="7407"/>
                    <a:pt x="11669" y="5859"/>
                  </a:cubicBezTo>
                  <a:cubicBezTo>
                    <a:pt x="11669" y="5812"/>
                    <a:pt x="11622" y="5740"/>
                    <a:pt x="11598" y="5693"/>
                  </a:cubicBezTo>
                  <a:cubicBezTo>
                    <a:pt x="11582" y="5700"/>
                    <a:pt x="11563" y="5703"/>
                    <a:pt x="11544" y="5703"/>
                  </a:cubicBezTo>
                  <a:cubicBezTo>
                    <a:pt x="11505" y="5703"/>
                    <a:pt x="11463" y="5693"/>
                    <a:pt x="11431" y="5693"/>
                  </a:cubicBezTo>
                  <a:lnTo>
                    <a:pt x="6001" y="5693"/>
                  </a:lnTo>
                  <a:lnTo>
                    <a:pt x="6001" y="287"/>
                  </a:lnTo>
                  <a:cubicBezTo>
                    <a:pt x="6001" y="215"/>
                    <a:pt x="6001" y="191"/>
                    <a:pt x="5977" y="120"/>
                  </a:cubicBezTo>
                  <a:cubicBezTo>
                    <a:pt x="5930" y="72"/>
                    <a:pt x="5858" y="1"/>
                    <a:pt x="57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97"/>
            <p:cNvSpPr/>
            <p:nvPr/>
          </p:nvSpPr>
          <p:spPr>
            <a:xfrm>
              <a:off x="4571357" y="4147482"/>
              <a:ext cx="157662" cy="156946"/>
            </a:xfrm>
            <a:custGeom>
              <a:rect b="b" l="l" r="r" t="t"/>
              <a:pathLst>
                <a:path extrusionOk="0" h="5264" w="5288">
                  <a:moveTo>
                    <a:pt x="238" y="0"/>
                  </a:moveTo>
                  <a:cubicBezTo>
                    <a:pt x="143" y="0"/>
                    <a:pt x="24" y="48"/>
                    <a:pt x="0" y="167"/>
                  </a:cubicBezTo>
                  <a:lnTo>
                    <a:pt x="0" y="238"/>
                  </a:lnTo>
                  <a:lnTo>
                    <a:pt x="0" y="3382"/>
                  </a:lnTo>
                  <a:cubicBezTo>
                    <a:pt x="0" y="3429"/>
                    <a:pt x="24" y="3477"/>
                    <a:pt x="48" y="3477"/>
                  </a:cubicBezTo>
                  <a:cubicBezTo>
                    <a:pt x="89" y="3504"/>
                    <a:pt x="132" y="3516"/>
                    <a:pt x="172" y="3516"/>
                  </a:cubicBezTo>
                  <a:cubicBezTo>
                    <a:pt x="272" y="3516"/>
                    <a:pt x="358" y="3443"/>
                    <a:pt x="358" y="3358"/>
                  </a:cubicBezTo>
                  <a:lnTo>
                    <a:pt x="358" y="357"/>
                  </a:lnTo>
                  <a:cubicBezTo>
                    <a:pt x="1548" y="381"/>
                    <a:pt x="2668" y="881"/>
                    <a:pt x="3525" y="1762"/>
                  </a:cubicBezTo>
                  <a:cubicBezTo>
                    <a:pt x="4406" y="2620"/>
                    <a:pt x="4882" y="3715"/>
                    <a:pt x="4930" y="4930"/>
                  </a:cubicBezTo>
                  <a:lnTo>
                    <a:pt x="381" y="4930"/>
                  </a:lnTo>
                  <a:lnTo>
                    <a:pt x="381" y="4144"/>
                  </a:lnTo>
                  <a:cubicBezTo>
                    <a:pt x="381" y="4096"/>
                    <a:pt x="358" y="4049"/>
                    <a:pt x="310" y="4049"/>
                  </a:cubicBezTo>
                  <a:cubicBezTo>
                    <a:pt x="269" y="4021"/>
                    <a:pt x="228" y="4010"/>
                    <a:pt x="191" y="4010"/>
                  </a:cubicBezTo>
                  <a:cubicBezTo>
                    <a:pt x="97" y="4010"/>
                    <a:pt x="24" y="4083"/>
                    <a:pt x="24" y="4168"/>
                  </a:cubicBezTo>
                  <a:lnTo>
                    <a:pt x="24" y="5144"/>
                  </a:lnTo>
                  <a:cubicBezTo>
                    <a:pt x="24" y="5216"/>
                    <a:pt x="72" y="5263"/>
                    <a:pt x="143" y="5263"/>
                  </a:cubicBezTo>
                  <a:lnTo>
                    <a:pt x="5120" y="5263"/>
                  </a:lnTo>
                  <a:cubicBezTo>
                    <a:pt x="5239" y="5239"/>
                    <a:pt x="5287" y="5144"/>
                    <a:pt x="5263" y="5025"/>
                  </a:cubicBezTo>
                  <a:cubicBezTo>
                    <a:pt x="5239" y="3691"/>
                    <a:pt x="4692" y="2429"/>
                    <a:pt x="3739" y="1477"/>
                  </a:cubicBezTo>
                  <a:cubicBezTo>
                    <a:pt x="2787" y="524"/>
                    <a:pt x="1548" y="24"/>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1" name="Google Shape;15421;p97"/>
          <p:cNvGrpSpPr/>
          <p:nvPr/>
        </p:nvGrpSpPr>
        <p:grpSpPr>
          <a:xfrm>
            <a:off x="4767127" y="4147482"/>
            <a:ext cx="354321" cy="355037"/>
            <a:chOff x="4957614" y="4147482"/>
            <a:chExt cx="354321" cy="355037"/>
          </a:xfrm>
        </p:grpSpPr>
        <p:sp>
          <p:nvSpPr>
            <p:cNvPr id="15422" name="Google Shape;15422;p97"/>
            <p:cNvSpPr/>
            <p:nvPr/>
          </p:nvSpPr>
          <p:spPr>
            <a:xfrm>
              <a:off x="5049207" y="4280250"/>
              <a:ext cx="27012" cy="27012"/>
            </a:xfrm>
            <a:custGeom>
              <a:rect b="b" l="l" r="r" t="t"/>
              <a:pathLst>
                <a:path extrusionOk="0" h="906" w="906">
                  <a:moveTo>
                    <a:pt x="453" y="0"/>
                  </a:moveTo>
                  <a:cubicBezTo>
                    <a:pt x="215" y="0"/>
                    <a:pt x="0" y="215"/>
                    <a:pt x="0" y="453"/>
                  </a:cubicBezTo>
                  <a:cubicBezTo>
                    <a:pt x="0" y="691"/>
                    <a:pt x="215" y="905"/>
                    <a:pt x="453" y="905"/>
                  </a:cubicBezTo>
                  <a:cubicBezTo>
                    <a:pt x="691" y="905"/>
                    <a:pt x="905" y="691"/>
                    <a:pt x="905" y="453"/>
                  </a:cubicBezTo>
                  <a:cubicBezTo>
                    <a:pt x="905" y="215"/>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97"/>
            <p:cNvSpPr/>
            <p:nvPr/>
          </p:nvSpPr>
          <p:spPr>
            <a:xfrm>
              <a:off x="5129440" y="4296589"/>
              <a:ext cx="26297" cy="26297"/>
            </a:xfrm>
            <a:custGeom>
              <a:rect b="b" l="l" r="r" t="t"/>
              <a:pathLst>
                <a:path extrusionOk="0" h="882" w="882">
                  <a:moveTo>
                    <a:pt x="429" y="0"/>
                  </a:moveTo>
                  <a:cubicBezTo>
                    <a:pt x="191" y="0"/>
                    <a:pt x="0" y="191"/>
                    <a:pt x="0" y="429"/>
                  </a:cubicBezTo>
                  <a:cubicBezTo>
                    <a:pt x="0" y="691"/>
                    <a:pt x="191" y="881"/>
                    <a:pt x="429" y="881"/>
                  </a:cubicBezTo>
                  <a:cubicBezTo>
                    <a:pt x="691" y="881"/>
                    <a:pt x="882" y="691"/>
                    <a:pt x="882" y="429"/>
                  </a:cubicBezTo>
                  <a:cubicBezTo>
                    <a:pt x="882" y="191"/>
                    <a:pt x="691" y="0"/>
                    <a:pt x="42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97"/>
            <p:cNvSpPr/>
            <p:nvPr/>
          </p:nvSpPr>
          <p:spPr>
            <a:xfrm>
              <a:off x="5172046" y="4239791"/>
              <a:ext cx="26297" cy="26297"/>
            </a:xfrm>
            <a:custGeom>
              <a:rect b="b" l="l" r="r" t="t"/>
              <a:pathLst>
                <a:path extrusionOk="0" h="882" w="882">
                  <a:moveTo>
                    <a:pt x="453" y="0"/>
                  </a:moveTo>
                  <a:cubicBezTo>
                    <a:pt x="191" y="0"/>
                    <a:pt x="0" y="191"/>
                    <a:pt x="0" y="453"/>
                  </a:cubicBezTo>
                  <a:cubicBezTo>
                    <a:pt x="0" y="691"/>
                    <a:pt x="191" y="881"/>
                    <a:pt x="453" y="881"/>
                  </a:cubicBezTo>
                  <a:cubicBezTo>
                    <a:pt x="691" y="881"/>
                    <a:pt x="881" y="691"/>
                    <a:pt x="881" y="453"/>
                  </a:cubicBezTo>
                  <a:cubicBezTo>
                    <a:pt x="881"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97"/>
            <p:cNvSpPr/>
            <p:nvPr/>
          </p:nvSpPr>
          <p:spPr>
            <a:xfrm>
              <a:off x="5208242" y="4190089"/>
              <a:ext cx="27012" cy="26297"/>
            </a:xfrm>
            <a:custGeom>
              <a:rect b="b" l="l" r="r" t="t"/>
              <a:pathLst>
                <a:path extrusionOk="0" h="882" w="906">
                  <a:moveTo>
                    <a:pt x="453" y="0"/>
                  </a:moveTo>
                  <a:cubicBezTo>
                    <a:pt x="191" y="0"/>
                    <a:pt x="1" y="191"/>
                    <a:pt x="1" y="429"/>
                  </a:cubicBezTo>
                  <a:cubicBezTo>
                    <a:pt x="1" y="691"/>
                    <a:pt x="191" y="881"/>
                    <a:pt x="453" y="881"/>
                  </a:cubicBezTo>
                  <a:cubicBezTo>
                    <a:pt x="691" y="881"/>
                    <a:pt x="906" y="691"/>
                    <a:pt x="906" y="429"/>
                  </a:cubicBezTo>
                  <a:cubicBezTo>
                    <a:pt x="906"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97"/>
            <p:cNvSpPr/>
            <p:nvPr/>
          </p:nvSpPr>
          <p:spPr>
            <a:xfrm>
              <a:off x="5272852" y="4168771"/>
              <a:ext cx="27012" cy="26297"/>
            </a:xfrm>
            <a:custGeom>
              <a:rect b="b" l="l" r="r" t="t"/>
              <a:pathLst>
                <a:path extrusionOk="0" h="882" w="906">
                  <a:moveTo>
                    <a:pt x="453" y="1"/>
                  </a:moveTo>
                  <a:cubicBezTo>
                    <a:pt x="215" y="1"/>
                    <a:pt x="1" y="191"/>
                    <a:pt x="1" y="453"/>
                  </a:cubicBezTo>
                  <a:cubicBezTo>
                    <a:pt x="1" y="691"/>
                    <a:pt x="215" y="882"/>
                    <a:pt x="453" y="882"/>
                  </a:cubicBezTo>
                  <a:cubicBezTo>
                    <a:pt x="692" y="882"/>
                    <a:pt x="906" y="691"/>
                    <a:pt x="906" y="453"/>
                  </a:cubicBezTo>
                  <a:cubicBezTo>
                    <a:pt x="906" y="191"/>
                    <a:pt x="692" y="1"/>
                    <a:pt x="45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97"/>
            <p:cNvSpPr/>
            <p:nvPr/>
          </p:nvSpPr>
          <p:spPr>
            <a:xfrm>
              <a:off x="5274999" y="4168771"/>
              <a:ext cx="24866" cy="26297"/>
            </a:xfrm>
            <a:custGeom>
              <a:rect b="b" l="l" r="r" t="t"/>
              <a:pathLst>
                <a:path extrusionOk="0" h="882" w="834">
                  <a:moveTo>
                    <a:pt x="381" y="1"/>
                  </a:moveTo>
                  <a:cubicBezTo>
                    <a:pt x="405" y="48"/>
                    <a:pt x="453" y="120"/>
                    <a:pt x="453" y="215"/>
                  </a:cubicBezTo>
                  <a:cubicBezTo>
                    <a:pt x="453" y="453"/>
                    <a:pt x="239" y="644"/>
                    <a:pt x="0" y="644"/>
                  </a:cubicBezTo>
                  <a:cubicBezTo>
                    <a:pt x="48" y="810"/>
                    <a:pt x="215" y="882"/>
                    <a:pt x="381" y="882"/>
                  </a:cubicBezTo>
                  <a:cubicBezTo>
                    <a:pt x="620" y="882"/>
                    <a:pt x="834" y="691"/>
                    <a:pt x="834" y="453"/>
                  </a:cubicBezTo>
                  <a:cubicBezTo>
                    <a:pt x="834" y="215"/>
                    <a:pt x="620" y="1"/>
                    <a:pt x="38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97"/>
            <p:cNvSpPr/>
            <p:nvPr/>
          </p:nvSpPr>
          <p:spPr>
            <a:xfrm>
              <a:off x="5210389" y="4190089"/>
              <a:ext cx="24866" cy="26297"/>
            </a:xfrm>
            <a:custGeom>
              <a:rect b="b" l="l" r="r" t="t"/>
              <a:pathLst>
                <a:path extrusionOk="0" h="882" w="834">
                  <a:moveTo>
                    <a:pt x="381" y="0"/>
                  </a:moveTo>
                  <a:cubicBezTo>
                    <a:pt x="405" y="48"/>
                    <a:pt x="429" y="119"/>
                    <a:pt x="429" y="214"/>
                  </a:cubicBezTo>
                  <a:cubicBezTo>
                    <a:pt x="429" y="453"/>
                    <a:pt x="238" y="643"/>
                    <a:pt x="0" y="643"/>
                  </a:cubicBezTo>
                  <a:cubicBezTo>
                    <a:pt x="48" y="810"/>
                    <a:pt x="191" y="881"/>
                    <a:pt x="381" y="881"/>
                  </a:cubicBezTo>
                  <a:cubicBezTo>
                    <a:pt x="619" y="881"/>
                    <a:pt x="834" y="691"/>
                    <a:pt x="834" y="453"/>
                  </a:cubicBezTo>
                  <a:cubicBezTo>
                    <a:pt x="834" y="214"/>
                    <a:pt x="643" y="0"/>
                    <a:pt x="38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97"/>
            <p:cNvSpPr/>
            <p:nvPr/>
          </p:nvSpPr>
          <p:spPr>
            <a:xfrm>
              <a:off x="5174879" y="4239791"/>
              <a:ext cx="24896" cy="26297"/>
            </a:xfrm>
            <a:custGeom>
              <a:rect b="b" l="l" r="r" t="t"/>
              <a:pathLst>
                <a:path extrusionOk="0" h="882" w="835">
                  <a:moveTo>
                    <a:pt x="382" y="0"/>
                  </a:moveTo>
                  <a:cubicBezTo>
                    <a:pt x="405" y="48"/>
                    <a:pt x="429" y="119"/>
                    <a:pt x="429" y="214"/>
                  </a:cubicBezTo>
                  <a:cubicBezTo>
                    <a:pt x="429" y="453"/>
                    <a:pt x="239" y="643"/>
                    <a:pt x="1" y="643"/>
                  </a:cubicBezTo>
                  <a:cubicBezTo>
                    <a:pt x="48" y="810"/>
                    <a:pt x="191" y="881"/>
                    <a:pt x="382" y="881"/>
                  </a:cubicBezTo>
                  <a:cubicBezTo>
                    <a:pt x="620" y="881"/>
                    <a:pt x="834" y="691"/>
                    <a:pt x="834" y="453"/>
                  </a:cubicBezTo>
                  <a:cubicBezTo>
                    <a:pt x="834" y="214"/>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97"/>
            <p:cNvSpPr/>
            <p:nvPr/>
          </p:nvSpPr>
          <p:spPr>
            <a:xfrm>
              <a:off x="5130871" y="4296589"/>
              <a:ext cx="24866" cy="26297"/>
            </a:xfrm>
            <a:custGeom>
              <a:rect b="b" l="l" r="r" t="t"/>
              <a:pathLst>
                <a:path extrusionOk="0" h="882" w="834">
                  <a:moveTo>
                    <a:pt x="405" y="0"/>
                  </a:moveTo>
                  <a:cubicBezTo>
                    <a:pt x="429" y="48"/>
                    <a:pt x="453" y="119"/>
                    <a:pt x="453" y="215"/>
                  </a:cubicBezTo>
                  <a:cubicBezTo>
                    <a:pt x="453" y="453"/>
                    <a:pt x="238" y="643"/>
                    <a:pt x="0" y="643"/>
                  </a:cubicBezTo>
                  <a:cubicBezTo>
                    <a:pt x="72" y="810"/>
                    <a:pt x="214" y="881"/>
                    <a:pt x="405" y="881"/>
                  </a:cubicBezTo>
                  <a:cubicBezTo>
                    <a:pt x="643" y="881"/>
                    <a:pt x="834" y="691"/>
                    <a:pt x="834" y="453"/>
                  </a:cubicBezTo>
                  <a:cubicBezTo>
                    <a:pt x="834" y="215"/>
                    <a:pt x="643" y="0"/>
                    <a:pt x="40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97"/>
            <p:cNvSpPr/>
            <p:nvPr/>
          </p:nvSpPr>
          <p:spPr>
            <a:xfrm>
              <a:off x="5052040" y="4280250"/>
              <a:ext cx="24896" cy="27012"/>
            </a:xfrm>
            <a:custGeom>
              <a:rect b="b" l="l" r="r" t="t"/>
              <a:pathLst>
                <a:path extrusionOk="0" h="906" w="835">
                  <a:moveTo>
                    <a:pt x="382" y="0"/>
                  </a:moveTo>
                  <a:cubicBezTo>
                    <a:pt x="429" y="72"/>
                    <a:pt x="453" y="120"/>
                    <a:pt x="453" y="215"/>
                  </a:cubicBezTo>
                  <a:cubicBezTo>
                    <a:pt x="453" y="453"/>
                    <a:pt x="239" y="667"/>
                    <a:pt x="1" y="667"/>
                  </a:cubicBezTo>
                  <a:cubicBezTo>
                    <a:pt x="72" y="810"/>
                    <a:pt x="215" y="905"/>
                    <a:pt x="382" y="905"/>
                  </a:cubicBezTo>
                  <a:cubicBezTo>
                    <a:pt x="620" y="905"/>
                    <a:pt x="834" y="691"/>
                    <a:pt x="834" y="453"/>
                  </a:cubicBezTo>
                  <a:cubicBezTo>
                    <a:pt x="834" y="215"/>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97"/>
            <p:cNvSpPr/>
            <p:nvPr/>
          </p:nvSpPr>
          <p:spPr>
            <a:xfrm>
              <a:off x="5272852" y="4269606"/>
              <a:ext cx="27012" cy="27012"/>
            </a:xfrm>
            <a:custGeom>
              <a:rect b="b" l="l" r="r" t="t"/>
              <a:pathLst>
                <a:path extrusionOk="0" h="906" w="906">
                  <a:moveTo>
                    <a:pt x="453" y="0"/>
                  </a:moveTo>
                  <a:cubicBezTo>
                    <a:pt x="215" y="0"/>
                    <a:pt x="1" y="215"/>
                    <a:pt x="1" y="453"/>
                  </a:cubicBezTo>
                  <a:cubicBezTo>
                    <a:pt x="1" y="691"/>
                    <a:pt x="215" y="905"/>
                    <a:pt x="453" y="905"/>
                  </a:cubicBezTo>
                  <a:cubicBezTo>
                    <a:pt x="692" y="905"/>
                    <a:pt x="906" y="691"/>
                    <a:pt x="906" y="453"/>
                  </a:cubicBezTo>
                  <a:cubicBezTo>
                    <a:pt x="906" y="215"/>
                    <a:pt x="692"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97"/>
            <p:cNvSpPr/>
            <p:nvPr/>
          </p:nvSpPr>
          <p:spPr>
            <a:xfrm>
              <a:off x="5253711" y="4324973"/>
              <a:ext cx="26297" cy="26297"/>
            </a:xfrm>
            <a:custGeom>
              <a:rect b="b" l="l" r="r" t="t"/>
              <a:pathLst>
                <a:path extrusionOk="0" h="882" w="882">
                  <a:moveTo>
                    <a:pt x="429" y="1"/>
                  </a:moveTo>
                  <a:cubicBezTo>
                    <a:pt x="191" y="1"/>
                    <a:pt x="0" y="191"/>
                    <a:pt x="0" y="429"/>
                  </a:cubicBezTo>
                  <a:cubicBezTo>
                    <a:pt x="0" y="691"/>
                    <a:pt x="191" y="882"/>
                    <a:pt x="429" y="882"/>
                  </a:cubicBezTo>
                  <a:cubicBezTo>
                    <a:pt x="691" y="882"/>
                    <a:pt x="881" y="691"/>
                    <a:pt x="881" y="429"/>
                  </a:cubicBezTo>
                  <a:cubicBezTo>
                    <a:pt x="881" y="191"/>
                    <a:pt x="691" y="1"/>
                    <a:pt x="42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97"/>
            <p:cNvSpPr/>
            <p:nvPr/>
          </p:nvSpPr>
          <p:spPr>
            <a:xfrm>
              <a:off x="5207557" y="4388182"/>
              <a:ext cx="26297" cy="26297"/>
            </a:xfrm>
            <a:custGeom>
              <a:rect b="b" l="l" r="r" t="t"/>
              <a:pathLst>
                <a:path extrusionOk="0" h="882" w="882">
                  <a:moveTo>
                    <a:pt x="453" y="0"/>
                  </a:moveTo>
                  <a:cubicBezTo>
                    <a:pt x="191" y="0"/>
                    <a:pt x="0" y="191"/>
                    <a:pt x="0" y="429"/>
                  </a:cubicBezTo>
                  <a:cubicBezTo>
                    <a:pt x="0" y="691"/>
                    <a:pt x="191" y="881"/>
                    <a:pt x="453" y="881"/>
                  </a:cubicBezTo>
                  <a:cubicBezTo>
                    <a:pt x="691" y="881"/>
                    <a:pt x="881" y="691"/>
                    <a:pt x="881" y="429"/>
                  </a:cubicBezTo>
                  <a:cubicBezTo>
                    <a:pt x="881" y="191"/>
                    <a:pt x="691"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97"/>
            <p:cNvSpPr/>
            <p:nvPr/>
          </p:nvSpPr>
          <p:spPr>
            <a:xfrm>
              <a:off x="5122344" y="4364031"/>
              <a:ext cx="26297" cy="26297"/>
            </a:xfrm>
            <a:custGeom>
              <a:rect b="b" l="l" r="r" t="t"/>
              <a:pathLst>
                <a:path extrusionOk="0" h="882" w="882">
                  <a:moveTo>
                    <a:pt x="453" y="1"/>
                  </a:moveTo>
                  <a:cubicBezTo>
                    <a:pt x="191" y="1"/>
                    <a:pt x="0" y="191"/>
                    <a:pt x="0" y="453"/>
                  </a:cubicBezTo>
                  <a:cubicBezTo>
                    <a:pt x="0" y="691"/>
                    <a:pt x="191" y="882"/>
                    <a:pt x="453" y="882"/>
                  </a:cubicBezTo>
                  <a:cubicBezTo>
                    <a:pt x="691" y="882"/>
                    <a:pt x="881" y="691"/>
                    <a:pt x="881" y="453"/>
                  </a:cubicBezTo>
                  <a:cubicBezTo>
                    <a:pt x="881"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97"/>
            <p:cNvSpPr/>
            <p:nvPr/>
          </p:nvSpPr>
          <p:spPr>
            <a:xfrm>
              <a:off x="5042111" y="4374675"/>
              <a:ext cx="27012" cy="26297"/>
            </a:xfrm>
            <a:custGeom>
              <a:rect b="b" l="l" r="r" t="t"/>
              <a:pathLst>
                <a:path extrusionOk="0" h="882" w="906">
                  <a:moveTo>
                    <a:pt x="453" y="1"/>
                  </a:moveTo>
                  <a:cubicBezTo>
                    <a:pt x="215" y="1"/>
                    <a:pt x="0" y="191"/>
                    <a:pt x="0" y="453"/>
                  </a:cubicBezTo>
                  <a:cubicBezTo>
                    <a:pt x="0" y="691"/>
                    <a:pt x="215" y="882"/>
                    <a:pt x="453" y="882"/>
                  </a:cubicBezTo>
                  <a:cubicBezTo>
                    <a:pt x="691" y="882"/>
                    <a:pt x="905" y="691"/>
                    <a:pt x="905" y="453"/>
                  </a:cubicBezTo>
                  <a:cubicBezTo>
                    <a:pt x="905"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97"/>
            <p:cNvSpPr/>
            <p:nvPr/>
          </p:nvSpPr>
          <p:spPr>
            <a:xfrm>
              <a:off x="5274999" y="4269606"/>
              <a:ext cx="24866" cy="27012"/>
            </a:xfrm>
            <a:custGeom>
              <a:rect b="b" l="l" r="r" t="t"/>
              <a:pathLst>
                <a:path extrusionOk="0" h="906" w="834">
                  <a:moveTo>
                    <a:pt x="381" y="0"/>
                  </a:moveTo>
                  <a:cubicBezTo>
                    <a:pt x="405" y="72"/>
                    <a:pt x="453" y="119"/>
                    <a:pt x="453" y="215"/>
                  </a:cubicBezTo>
                  <a:cubicBezTo>
                    <a:pt x="453" y="453"/>
                    <a:pt x="239" y="667"/>
                    <a:pt x="0" y="667"/>
                  </a:cubicBezTo>
                  <a:cubicBezTo>
                    <a:pt x="48" y="810"/>
                    <a:pt x="215" y="905"/>
                    <a:pt x="381" y="905"/>
                  </a:cubicBezTo>
                  <a:cubicBezTo>
                    <a:pt x="620" y="905"/>
                    <a:pt x="834" y="691"/>
                    <a:pt x="834" y="453"/>
                  </a:cubicBezTo>
                  <a:cubicBezTo>
                    <a:pt x="834" y="215"/>
                    <a:pt x="620" y="0"/>
                    <a:pt x="38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97"/>
            <p:cNvSpPr/>
            <p:nvPr/>
          </p:nvSpPr>
          <p:spPr>
            <a:xfrm>
              <a:off x="5255112" y="4324973"/>
              <a:ext cx="24896" cy="26297"/>
            </a:xfrm>
            <a:custGeom>
              <a:rect b="b" l="l" r="r" t="t"/>
              <a:pathLst>
                <a:path extrusionOk="0" h="882" w="835">
                  <a:moveTo>
                    <a:pt x="405" y="1"/>
                  </a:moveTo>
                  <a:cubicBezTo>
                    <a:pt x="429" y="48"/>
                    <a:pt x="453" y="120"/>
                    <a:pt x="453" y="215"/>
                  </a:cubicBezTo>
                  <a:cubicBezTo>
                    <a:pt x="453" y="453"/>
                    <a:pt x="239" y="644"/>
                    <a:pt x="1" y="644"/>
                  </a:cubicBezTo>
                  <a:cubicBezTo>
                    <a:pt x="72" y="810"/>
                    <a:pt x="215" y="882"/>
                    <a:pt x="405" y="882"/>
                  </a:cubicBezTo>
                  <a:cubicBezTo>
                    <a:pt x="644" y="882"/>
                    <a:pt x="834" y="668"/>
                    <a:pt x="834" y="453"/>
                  </a:cubicBezTo>
                  <a:cubicBezTo>
                    <a:pt x="834" y="215"/>
                    <a:pt x="667" y="1"/>
                    <a:pt x="405"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97"/>
            <p:cNvSpPr/>
            <p:nvPr/>
          </p:nvSpPr>
          <p:spPr>
            <a:xfrm>
              <a:off x="5208958" y="4388182"/>
              <a:ext cx="24896" cy="26297"/>
            </a:xfrm>
            <a:custGeom>
              <a:rect b="b" l="l" r="r" t="t"/>
              <a:pathLst>
                <a:path extrusionOk="0" h="882" w="835">
                  <a:moveTo>
                    <a:pt x="406" y="0"/>
                  </a:moveTo>
                  <a:cubicBezTo>
                    <a:pt x="429" y="48"/>
                    <a:pt x="453" y="119"/>
                    <a:pt x="453" y="191"/>
                  </a:cubicBezTo>
                  <a:cubicBezTo>
                    <a:pt x="453" y="429"/>
                    <a:pt x="239" y="643"/>
                    <a:pt x="1" y="643"/>
                  </a:cubicBezTo>
                  <a:cubicBezTo>
                    <a:pt x="72" y="786"/>
                    <a:pt x="215" y="881"/>
                    <a:pt x="406" y="881"/>
                  </a:cubicBezTo>
                  <a:cubicBezTo>
                    <a:pt x="644" y="881"/>
                    <a:pt x="834" y="667"/>
                    <a:pt x="834" y="429"/>
                  </a:cubicBezTo>
                  <a:cubicBezTo>
                    <a:pt x="834" y="191"/>
                    <a:pt x="644" y="0"/>
                    <a:pt x="4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97"/>
            <p:cNvSpPr/>
            <p:nvPr/>
          </p:nvSpPr>
          <p:spPr>
            <a:xfrm>
              <a:off x="5123746" y="4364031"/>
              <a:ext cx="24896" cy="26297"/>
            </a:xfrm>
            <a:custGeom>
              <a:rect b="b" l="l" r="r" t="t"/>
              <a:pathLst>
                <a:path extrusionOk="0" h="882" w="835">
                  <a:moveTo>
                    <a:pt x="406" y="1"/>
                  </a:moveTo>
                  <a:cubicBezTo>
                    <a:pt x="430" y="48"/>
                    <a:pt x="453" y="120"/>
                    <a:pt x="453" y="215"/>
                  </a:cubicBezTo>
                  <a:cubicBezTo>
                    <a:pt x="453" y="453"/>
                    <a:pt x="239" y="644"/>
                    <a:pt x="1" y="644"/>
                  </a:cubicBezTo>
                  <a:cubicBezTo>
                    <a:pt x="72" y="810"/>
                    <a:pt x="215" y="882"/>
                    <a:pt x="406" y="882"/>
                  </a:cubicBezTo>
                  <a:cubicBezTo>
                    <a:pt x="644" y="882"/>
                    <a:pt x="834" y="691"/>
                    <a:pt x="834" y="453"/>
                  </a:cubicBezTo>
                  <a:cubicBezTo>
                    <a:pt x="834" y="215"/>
                    <a:pt x="668" y="1"/>
                    <a:pt x="40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97"/>
            <p:cNvSpPr/>
            <p:nvPr/>
          </p:nvSpPr>
          <p:spPr>
            <a:xfrm>
              <a:off x="5044228" y="4374675"/>
              <a:ext cx="24896" cy="26297"/>
            </a:xfrm>
            <a:custGeom>
              <a:rect b="b" l="l" r="r" t="t"/>
              <a:pathLst>
                <a:path extrusionOk="0" h="882" w="835">
                  <a:moveTo>
                    <a:pt x="382" y="1"/>
                  </a:moveTo>
                  <a:cubicBezTo>
                    <a:pt x="406" y="48"/>
                    <a:pt x="453" y="120"/>
                    <a:pt x="453" y="215"/>
                  </a:cubicBezTo>
                  <a:cubicBezTo>
                    <a:pt x="453" y="453"/>
                    <a:pt x="239" y="644"/>
                    <a:pt x="1" y="644"/>
                  </a:cubicBezTo>
                  <a:cubicBezTo>
                    <a:pt x="48" y="810"/>
                    <a:pt x="215" y="882"/>
                    <a:pt x="382" y="882"/>
                  </a:cubicBezTo>
                  <a:cubicBezTo>
                    <a:pt x="620" y="882"/>
                    <a:pt x="834" y="691"/>
                    <a:pt x="834" y="453"/>
                  </a:cubicBezTo>
                  <a:cubicBezTo>
                    <a:pt x="834" y="215"/>
                    <a:pt x="620" y="1"/>
                    <a:pt x="382"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97"/>
            <p:cNvSpPr/>
            <p:nvPr/>
          </p:nvSpPr>
          <p:spPr>
            <a:xfrm>
              <a:off x="4963279" y="4471963"/>
              <a:ext cx="343707" cy="24180"/>
            </a:xfrm>
            <a:custGeom>
              <a:rect b="b" l="l" r="r" t="t"/>
              <a:pathLst>
                <a:path extrusionOk="0" h="811" w="11528">
                  <a:moveTo>
                    <a:pt x="120" y="0"/>
                  </a:moveTo>
                  <a:cubicBezTo>
                    <a:pt x="72" y="0"/>
                    <a:pt x="1" y="72"/>
                    <a:pt x="1" y="119"/>
                  </a:cubicBezTo>
                  <a:lnTo>
                    <a:pt x="1" y="691"/>
                  </a:lnTo>
                  <a:cubicBezTo>
                    <a:pt x="1" y="762"/>
                    <a:pt x="72" y="810"/>
                    <a:pt x="120" y="810"/>
                  </a:cubicBezTo>
                  <a:lnTo>
                    <a:pt x="11408" y="810"/>
                  </a:lnTo>
                  <a:cubicBezTo>
                    <a:pt x="11456" y="810"/>
                    <a:pt x="11527" y="762"/>
                    <a:pt x="11527" y="691"/>
                  </a:cubicBezTo>
                  <a:lnTo>
                    <a:pt x="11527" y="119"/>
                  </a:lnTo>
                  <a:cubicBezTo>
                    <a:pt x="11527" y="72"/>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97"/>
            <p:cNvSpPr/>
            <p:nvPr/>
          </p:nvSpPr>
          <p:spPr>
            <a:xfrm>
              <a:off x="5289191" y="4471963"/>
              <a:ext cx="17800" cy="24180"/>
            </a:xfrm>
            <a:custGeom>
              <a:rect b="b" l="l" r="r" t="t"/>
              <a:pathLst>
                <a:path extrusionOk="0" h="811" w="597">
                  <a:moveTo>
                    <a:pt x="1" y="0"/>
                  </a:moveTo>
                  <a:cubicBezTo>
                    <a:pt x="48" y="0"/>
                    <a:pt x="120" y="72"/>
                    <a:pt x="120" y="119"/>
                  </a:cubicBezTo>
                  <a:lnTo>
                    <a:pt x="120" y="691"/>
                  </a:lnTo>
                  <a:cubicBezTo>
                    <a:pt x="120" y="739"/>
                    <a:pt x="48" y="810"/>
                    <a:pt x="1" y="810"/>
                  </a:cubicBezTo>
                  <a:lnTo>
                    <a:pt x="477" y="810"/>
                  </a:lnTo>
                  <a:cubicBezTo>
                    <a:pt x="525" y="810"/>
                    <a:pt x="596" y="762"/>
                    <a:pt x="596" y="691"/>
                  </a:cubicBezTo>
                  <a:lnTo>
                    <a:pt x="596" y="119"/>
                  </a:lnTo>
                  <a:cubicBezTo>
                    <a:pt x="596" y="72"/>
                    <a:pt x="525"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97"/>
            <p:cNvSpPr/>
            <p:nvPr/>
          </p:nvSpPr>
          <p:spPr>
            <a:xfrm>
              <a:off x="5002338" y="4163106"/>
              <a:ext cx="303934" cy="211597"/>
            </a:xfrm>
            <a:custGeom>
              <a:rect b="b" l="l" r="r" t="t"/>
              <a:pathLst>
                <a:path extrusionOk="0" h="7097" w="10194">
                  <a:moveTo>
                    <a:pt x="9526" y="334"/>
                  </a:moveTo>
                  <a:cubicBezTo>
                    <a:pt x="9669" y="334"/>
                    <a:pt x="9788" y="453"/>
                    <a:pt x="9788" y="595"/>
                  </a:cubicBezTo>
                  <a:cubicBezTo>
                    <a:pt x="9788" y="762"/>
                    <a:pt x="9669" y="881"/>
                    <a:pt x="9526" y="881"/>
                  </a:cubicBezTo>
                  <a:cubicBezTo>
                    <a:pt x="9384" y="881"/>
                    <a:pt x="9265" y="762"/>
                    <a:pt x="9265" y="595"/>
                  </a:cubicBezTo>
                  <a:cubicBezTo>
                    <a:pt x="9241" y="476"/>
                    <a:pt x="9384" y="334"/>
                    <a:pt x="9526" y="334"/>
                  </a:cubicBezTo>
                  <a:close/>
                  <a:moveTo>
                    <a:pt x="7359" y="1072"/>
                  </a:moveTo>
                  <a:cubicBezTo>
                    <a:pt x="7502" y="1072"/>
                    <a:pt x="7621" y="1191"/>
                    <a:pt x="7621" y="1358"/>
                  </a:cubicBezTo>
                  <a:cubicBezTo>
                    <a:pt x="7621" y="1500"/>
                    <a:pt x="7502" y="1619"/>
                    <a:pt x="7359" y="1619"/>
                  </a:cubicBezTo>
                  <a:cubicBezTo>
                    <a:pt x="7216" y="1619"/>
                    <a:pt x="7097" y="1500"/>
                    <a:pt x="7097" y="1358"/>
                  </a:cubicBezTo>
                  <a:cubicBezTo>
                    <a:pt x="7097" y="1191"/>
                    <a:pt x="7216" y="1072"/>
                    <a:pt x="7359" y="1072"/>
                  </a:cubicBezTo>
                  <a:close/>
                  <a:moveTo>
                    <a:pt x="6145" y="2739"/>
                  </a:moveTo>
                  <a:cubicBezTo>
                    <a:pt x="6288" y="2739"/>
                    <a:pt x="6407" y="2858"/>
                    <a:pt x="6407" y="3025"/>
                  </a:cubicBezTo>
                  <a:cubicBezTo>
                    <a:pt x="6407" y="3167"/>
                    <a:pt x="6288" y="3287"/>
                    <a:pt x="6145" y="3287"/>
                  </a:cubicBezTo>
                  <a:cubicBezTo>
                    <a:pt x="5978" y="3287"/>
                    <a:pt x="5859" y="3167"/>
                    <a:pt x="5859" y="3025"/>
                  </a:cubicBezTo>
                  <a:cubicBezTo>
                    <a:pt x="5859" y="2858"/>
                    <a:pt x="5978" y="2739"/>
                    <a:pt x="6145" y="2739"/>
                  </a:cubicBezTo>
                  <a:close/>
                  <a:moveTo>
                    <a:pt x="2025" y="4096"/>
                  </a:moveTo>
                  <a:cubicBezTo>
                    <a:pt x="2168" y="4096"/>
                    <a:pt x="2287" y="4215"/>
                    <a:pt x="2287" y="4358"/>
                  </a:cubicBezTo>
                  <a:cubicBezTo>
                    <a:pt x="2287" y="4501"/>
                    <a:pt x="2168" y="4620"/>
                    <a:pt x="2025" y="4620"/>
                  </a:cubicBezTo>
                  <a:cubicBezTo>
                    <a:pt x="1882" y="4620"/>
                    <a:pt x="1763" y="4501"/>
                    <a:pt x="1763" y="4358"/>
                  </a:cubicBezTo>
                  <a:cubicBezTo>
                    <a:pt x="1763" y="4239"/>
                    <a:pt x="1882" y="4096"/>
                    <a:pt x="2025" y="4096"/>
                  </a:cubicBezTo>
                  <a:close/>
                  <a:moveTo>
                    <a:pt x="4716" y="4644"/>
                  </a:moveTo>
                  <a:cubicBezTo>
                    <a:pt x="4859" y="4644"/>
                    <a:pt x="4978" y="4763"/>
                    <a:pt x="4978" y="4930"/>
                  </a:cubicBezTo>
                  <a:cubicBezTo>
                    <a:pt x="4978" y="5073"/>
                    <a:pt x="4859" y="5192"/>
                    <a:pt x="4716" y="5192"/>
                  </a:cubicBezTo>
                  <a:cubicBezTo>
                    <a:pt x="4549" y="5192"/>
                    <a:pt x="4430" y="5073"/>
                    <a:pt x="4430" y="4930"/>
                  </a:cubicBezTo>
                  <a:cubicBezTo>
                    <a:pt x="4406" y="4763"/>
                    <a:pt x="4525" y="4644"/>
                    <a:pt x="4716" y="4644"/>
                  </a:cubicBezTo>
                  <a:close/>
                  <a:moveTo>
                    <a:pt x="9526" y="0"/>
                  </a:moveTo>
                  <a:cubicBezTo>
                    <a:pt x="9169" y="0"/>
                    <a:pt x="8907" y="286"/>
                    <a:pt x="8907" y="643"/>
                  </a:cubicBezTo>
                  <a:lnTo>
                    <a:pt x="8907" y="691"/>
                  </a:lnTo>
                  <a:lnTo>
                    <a:pt x="7883" y="1024"/>
                  </a:lnTo>
                  <a:cubicBezTo>
                    <a:pt x="7764" y="834"/>
                    <a:pt x="7574" y="715"/>
                    <a:pt x="7336" y="715"/>
                  </a:cubicBezTo>
                  <a:cubicBezTo>
                    <a:pt x="7026" y="762"/>
                    <a:pt x="6764" y="1000"/>
                    <a:pt x="6740" y="1286"/>
                  </a:cubicBezTo>
                  <a:cubicBezTo>
                    <a:pt x="6740" y="1477"/>
                    <a:pt x="6764" y="1619"/>
                    <a:pt x="6883" y="1739"/>
                  </a:cubicBezTo>
                  <a:lnTo>
                    <a:pt x="6407" y="2429"/>
                  </a:lnTo>
                  <a:cubicBezTo>
                    <a:pt x="6337" y="2394"/>
                    <a:pt x="6255" y="2372"/>
                    <a:pt x="6178" y="2372"/>
                  </a:cubicBezTo>
                  <a:cubicBezTo>
                    <a:pt x="6150" y="2372"/>
                    <a:pt x="6123" y="2375"/>
                    <a:pt x="6097" y="2382"/>
                  </a:cubicBezTo>
                  <a:cubicBezTo>
                    <a:pt x="5811" y="2429"/>
                    <a:pt x="5573" y="2667"/>
                    <a:pt x="5549" y="2953"/>
                  </a:cubicBezTo>
                  <a:cubicBezTo>
                    <a:pt x="5502" y="3144"/>
                    <a:pt x="5573" y="3310"/>
                    <a:pt x="5692" y="3429"/>
                  </a:cubicBezTo>
                  <a:lnTo>
                    <a:pt x="5002" y="4382"/>
                  </a:lnTo>
                  <a:cubicBezTo>
                    <a:pt x="4906" y="4334"/>
                    <a:pt x="4835" y="4334"/>
                    <a:pt x="4716" y="4334"/>
                  </a:cubicBezTo>
                  <a:cubicBezTo>
                    <a:pt x="4430" y="4334"/>
                    <a:pt x="4240" y="4477"/>
                    <a:pt x="4121" y="4715"/>
                  </a:cubicBezTo>
                  <a:lnTo>
                    <a:pt x="2692" y="4382"/>
                  </a:lnTo>
                  <a:cubicBezTo>
                    <a:pt x="2692" y="4051"/>
                    <a:pt x="2406" y="3781"/>
                    <a:pt x="2060" y="3781"/>
                  </a:cubicBezTo>
                  <a:cubicBezTo>
                    <a:pt x="2033" y="3781"/>
                    <a:pt x="2005" y="3783"/>
                    <a:pt x="1977" y="3787"/>
                  </a:cubicBezTo>
                  <a:cubicBezTo>
                    <a:pt x="1668" y="3810"/>
                    <a:pt x="1430" y="4049"/>
                    <a:pt x="1406" y="4358"/>
                  </a:cubicBezTo>
                  <a:cubicBezTo>
                    <a:pt x="1382" y="4501"/>
                    <a:pt x="1430" y="4644"/>
                    <a:pt x="1501" y="4763"/>
                  </a:cubicBezTo>
                  <a:lnTo>
                    <a:pt x="24" y="6882"/>
                  </a:lnTo>
                  <a:cubicBezTo>
                    <a:pt x="1" y="6906"/>
                    <a:pt x="1" y="7002"/>
                    <a:pt x="96" y="7073"/>
                  </a:cubicBezTo>
                  <a:cubicBezTo>
                    <a:pt x="120" y="7097"/>
                    <a:pt x="144" y="7097"/>
                    <a:pt x="191" y="7097"/>
                  </a:cubicBezTo>
                  <a:cubicBezTo>
                    <a:pt x="239" y="7097"/>
                    <a:pt x="310" y="7073"/>
                    <a:pt x="334" y="7025"/>
                  </a:cubicBezTo>
                  <a:lnTo>
                    <a:pt x="1787" y="4954"/>
                  </a:lnTo>
                  <a:cubicBezTo>
                    <a:pt x="1882" y="4977"/>
                    <a:pt x="1977" y="5001"/>
                    <a:pt x="2049" y="5001"/>
                  </a:cubicBezTo>
                  <a:cubicBezTo>
                    <a:pt x="2287" y="5001"/>
                    <a:pt x="2501" y="4882"/>
                    <a:pt x="2596" y="4715"/>
                  </a:cubicBezTo>
                  <a:lnTo>
                    <a:pt x="4073" y="5049"/>
                  </a:lnTo>
                  <a:cubicBezTo>
                    <a:pt x="4141" y="5344"/>
                    <a:pt x="4404" y="5574"/>
                    <a:pt x="4718" y="5574"/>
                  </a:cubicBezTo>
                  <a:cubicBezTo>
                    <a:pt x="4733" y="5574"/>
                    <a:pt x="4748" y="5574"/>
                    <a:pt x="4764" y="5573"/>
                  </a:cubicBezTo>
                  <a:cubicBezTo>
                    <a:pt x="5073" y="5549"/>
                    <a:pt x="5264" y="5311"/>
                    <a:pt x="5335" y="5049"/>
                  </a:cubicBezTo>
                  <a:cubicBezTo>
                    <a:pt x="5359" y="4882"/>
                    <a:pt x="5335" y="4763"/>
                    <a:pt x="5240" y="4644"/>
                  </a:cubicBezTo>
                  <a:lnTo>
                    <a:pt x="5954" y="3644"/>
                  </a:lnTo>
                  <a:cubicBezTo>
                    <a:pt x="6050" y="3668"/>
                    <a:pt x="6097" y="3668"/>
                    <a:pt x="6192" y="3668"/>
                  </a:cubicBezTo>
                  <a:cubicBezTo>
                    <a:pt x="6502" y="3644"/>
                    <a:pt x="6740" y="3406"/>
                    <a:pt x="6764" y="3096"/>
                  </a:cubicBezTo>
                  <a:cubicBezTo>
                    <a:pt x="6764" y="2953"/>
                    <a:pt x="6740" y="2810"/>
                    <a:pt x="6645" y="2691"/>
                  </a:cubicBezTo>
                  <a:lnTo>
                    <a:pt x="7145" y="2001"/>
                  </a:lnTo>
                  <a:cubicBezTo>
                    <a:pt x="7216" y="2024"/>
                    <a:pt x="7264" y="2024"/>
                    <a:pt x="7359" y="2024"/>
                  </a:cubicBezTo>
                  <a:cubicBezTo>
                    <a:pt x="7717" y="2024"/>
                    <a:pt x="7979" y="1762"/>
                    <a:pt x="7979" y="1405"/>
                  </a:cubicBezTo>
                  <a:lnTo>
                    <a:pt x="9026" y="1048"/>
                  </a:lnTo>
                  <a:cubicBezTo>
                    <a:pt x="9131" y="1215"/>
                    <a:pt x="9308" y="1291"/>
                    <a:pt x="9511" y="1291"/>
                  </a:cubicBezTo>
                  <a:cubicBezTo>
                    <a:pt x="9540" y="1291"/>
                    <a:pt x="9569" y="1289"/>
                    <a:pt x="9598" y="1286"/>
                  </a:cubicBezTo>
                  <a:cubicBezTo>
                    <a:pt x="9884" y="1262"/>
                    <a:pt x="10122" y="1024"/>
                    <a:pt x="10146" y="715"/>
                  </a:cubicBezTo>
                  <a:cubicBezTo>
                    <a:pt x="10193" y="334"/>
                    <a:pt x="9884" y="0"/>
                    <a:pt x="9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97"/>
            <p:cNvSpPr/>
            <p:nvPr/>
          </p:nvSpPr>
          <p:spPr>
            <a:xfrm>
              <a:off x="5002338" y="4264627"/>
              <a:ext cx="302503" cy="181812"/>
            </a:xfrm>
            <a:custGeom>
              <a:rect b="b" l="l" r="r" t="t"/>
              <a:pathLst>
                <a:path extrusionOk="0" h="6098" w="10146">
                  <a:moveTo>
                    <a:pt x="9503" y="358"/>
                  </a:moveTo>
                  <a:cubicBezTo>
                    <a:pt x="9646" y="358"/>
                    <a:pt x="9765" y="477"/>
                    <a:pt x="9765" y="620"/>
                  </a:cubicBezTo>
                  <a:cubicBezTo>
                    <a:pt x="9765" y="763"/>
                    <a:pt x="9646" y="882"/>
                    <a:pt x="9503" y="882"/>
                  </a:cubicBezTo>
                  <a:cubicBezTo>
                    <a:pt x="9360" y="882"/>
                    <a:pt x="9241" y="763"/>
                    <a:pt x="9241" y="620"/>
                  </a:cubicBezTo>
                  <a:cubicBezTo>
                    <a:pt x="9241" y="477"/>
                    <a:pt x="9360" y="358"/>
                    <a:pt x="9503" y="358"/>
                  </a:cubicBezTo>
                  <a:close/>
                  <a:moveTo>
                    <a:pt x="4478" y="3549"/>
                  </a:moveTo>
                  <a:cubicBezTo>
                    <a:pt x="4621" y="3549"/>
                    <a:pt x="4740" y="3668"/>
                    <a:pt x="4740" y="3811"/>
                  </a:cubicBezTo>
                  <a:cubicBezTo>
                    <a:pt x="4764" y="3930"/>
                    <a:pt x="4621" y="4073"/>
                    <a:pt x="4478" y="4073"/>
                  </a:cubicBezTo>
                  <a:cubicBezTo>
                    <a:pt x="4311" y="4073"/>
                    <a:pt x="4192" y="3954"/>
                    <a:pt x="4192" y="3811"/>
                  </a:cubicBezTo>
                  <a:cubicBezTo>
                    <a:pt x="4192" y="3668"/>
                    <a:pt x="4311" y="3549"/>
                    <a:pt x="4478" y="3549"/>
                  </a:cubicBezTo>
                  <a:close/>
                  <a:moveTo>
                    <a:pt x="1787" y="3906"/>
                  </a:moveTo>
                  <a:cubicBezTo>
                    <a:pt x="1930" y="3906"/>
                    <a:pt x="2049" y="4025"/>
                    <a:pt x="2049" y="4168"/>
                  </a:cubicBezTo>
                  <a:cubicBezTo>
                    <a:pt x="2049" y="4287"/>
                    <a:pt x="1930" y="4430"/>
                    <a:pt x="1787" y="4430"/>
                  </a:cubicBezTo>
                  <a:cubicBezTo>
                    <a:pt x="1644" y="4430"/>
                    <a:pt x="1525" y="4311"/>
                    <a:pt x="1525" y="4168"/>
                  </a:cubicBezTo>
                  <a:cubicBezTo>
                    <a:pt x="1525" y="4025"/>
                    <a:pt x="1644" y="3906"/>
                    <a:pt x="1787" y="3906"/>
                  </a:cubicBezTo>
                  <a:close/>
                  <a:moveTo>
                    <a:pt x="7336" y="4335"/>
                  </a:moveTo>
                  <a:cubicBezTo>
                    <a:pt x="7478" y="4335"/>
                    <a:pt x="7597" y="4454"/>
                    <a:pt x="7597" y="4621"/>
                  </a:cubicBezTo>
                  <a:cubicBezTo>
                    <a:pt x="7597" y="4763"/>
                    <a:pt x="7478" y="4883"/>
                    <a:pt x="7336" y="4883"/>
                  </a:cubicBezTo>
                  <a:cubicBezTo>
                    <a:pt x="7169" y="4883"/>
                    <a:pt x="7050" y="4763"/>
                    <a:pt x="7050" y="4621"/>
                  </a:cubicBezTo>
                  <a:cubicBezTo>
                    <a:pt x="7050" y="4454"/>
                    <a:pt x="7169" y="4335"/>
                    <a:pt x="7336" y="4335"/>
                  </a:cubicBezTo>
                  <a:close/>
                  <a:moveTo>
                    <a:pt x="9526" y="1"/>
                  </a:moveTo>
                  <a:cubicBezTo>
                    <a:pt x="9169" y="1"/>
                    <a:pt x="8907" y="263"/>
                    <a:pt x="8907" y="620"/>
                  </a:cubicBezTo>
                  <a:cubicBezTo>
                    <a:pt x="8907" y="858"/>
                    <a:pt x="9026" y="1072"/>
                    <a:pt x="9193" y="1167"/>
                  </a:cubicBezTo>
                  <a:lnTo>
                    <a:pt x="8955" y="1834"/>
                  </a:lnTo>
                  <a:lnTo>
                    <a:pt x="8883" y="1834"/>
                  </a:lnTo>
                  <a:cubicBezTo>
                    <a:pt x="8788" y="1834"/>
                    <a:pt x="8693" y="1930"/>
                    <a:pt x="8693" y="2025"/>
                  </a:cubicBezTo>
                  <a:cubicBezTo>
                    <a:pt x="8693" y="2096"/>
                    <a:pt x="8788" y="2191"/>
                    <a:pt x="8883" y="2191"/>
                  </a:cubicBezTo>
                  <a:cubicBezTo>
                    <a:pt x="9026" y="2191"/>
                    <a:pt x="9145" y="2311"/>
                    <a:pt x="9145" y="2477"/>
                  </a:cubicBezTo>
                  <a:cubicBezTo>
                    <a:pt x="9145" y="2620"/>
                    <a:pt x="9026" y="2739"/>
                    <a:pt x="8883" y="2739"/>
                  </a:cubicBezTo>
                  <a:cubicBezTo>
                    <a:pt x="8764" y="2739"/>
                    <a:pt x="8645" y="2644"/>
                    <a:pt x="8598" y="2525"/>
                  </a:cubicBezTo>
                  <a:cubicBezTo>
                    <a:pt x="8578" y="2446"/>
                    <a:pt x="8509" y="2400"/>
                    <a:pt x="8446" y="2400"/>
                  </a:cubicBezTo>
                  <a:cubicBezTo>
                    <a:pt x="8432" y="2400"/>
                    <a:pt x="8419" y="2402"/>
                    <a:pt x="8407" y="2406"/>
                  </a:cubicBezTo>
                  <a:cubicBezTo>
                    <a:pt x="8312" y="2430"/>
                    <a:pt x="8240" y="2525"/>
                    <a:pt x="8288" y="2620"/>
                  </a:cubicBezTo>
                  <a:cubicBezTo>
                    <a:pt x="8312" y="2739"/>
                    <a:pt x="8360" y="2834"/>
                    <a:pt x="8455" y="2906"/>
                  </a:cubicBezTo>
                  <a:lnTo>
                    <a:pt x="7621" y="4025"/>
                  </a:lnTo>
                  <a:cubicBezTo>
                    <a:pt x="7526" y="3954"/>
                    <a:pt x="7455" y="3930"/>
                    <a:pt x="7336" y="3930"/>
                  </a:cubicBezTo>
                  <a:cubicBezTo>
                    <a:pt x="7050" y="3930"/>
                    <a:pt x="6859" y="4073"/>
                    <a:pt x="6764" y="4311"/>
                  </a:cubicBezTo>
                  <a:lnTo>
                    <a:pt x="5121" y="3787"/>
                  </a:lnTo>
                  <a:lnTo>
                    <a:pt x="5121" y="3739"/>
                  </a:lnTo>
                  <a:cubicBezTo>
                    <a:pt x="5121" y="3382"/>
                    <a:pt x="4859" y="3120"/>
                    <a:pt x="4502" y="3120"/>
                  </a:cubicBezTo>
                  <a:cubicBezTo>
                    <a:pt x="4192" y="3120"/>
                    <a:pt x="3930" y="3358"/>
                    <a:pt x="3882" y="3620"/>
                  </a:cubicBezTo>
                  <a:lnTo>
                    <a:pt x="2358" y="3811"/>
                  </a:lnTo>
                  <a:cubicBezTo>
                    <a:pt x="2239" y="3597"/>
                    <a:pt x="2025" y="3477"/>
                    <a:pt x="1787" y="3477"/>
                  </a:cubicBezTo>
                  <a:cubicBezTo>
                    <a:pt x="1430" y="3477"/>
                    <a:pt x="1168" y="3739"/>
                    <a:pt x="1168" y="4097"/>
                  </a:cubicBezTo>
                  <a:cubicBezTo>
                    <a:pt x="1168" y="4216"/>
                    <a:pt x="1191" y="4335"/>
                    <a:pt x="1263" y="4430"/>
                  </a:cubicBezTo>
                  <a:lnTo>
                    <a:pt x="72" y="5835"/>
                  </a:lnTo>
                  <a:cubicBezTo>
                    <a:pt x="1" y="5883"/>
                    <a:pt x="1" y="6002"/>
                    <a:pt x="96" y="6073"/>
                  </a:cubicBezTo>
                  <a:cubicBezTo>
                    <a:pt x="120" y="6097"/>
                    <a:pt x="144" y="6097"/>
                    <a:pt x="215" y="6097"/>
                  </a:cubicBezTo>
                  <a:cubicBezTo>
                    <a:pt x="263" y="6097"/>
                    <a:pt x="310" y="6073"/>
                    <a:pt x="334" y="6049"/>
                  </a:cubicBezTo>
                  <a:lnTo>
                    <a:pt x="1525" y="4644"/>
                  </a:lnTo>
                  <a:cubicBezTo>
                    <a:pt x="1620" y="4668"/>
                    <a:pt x="1692" y="4692"/>
                    <a:pt x="1787" y="4692"/>
                  </a:cubicBezTo>
                  <a:cubicBezTo>
                    <a:pt x="2120" y="4692"/>
                    <a:pt x="2382" y="4430"/>
                    <a:pt x="2406" y="4097"/>
                  </a:cubicBezTo>
                  <a:lnTo>
                    <a:pt x="3906" y="3930"/>
                  </a:lnTo>
                  <a:cubicBezTo>
                    <a:pt x="4002" y="4168"/>
                    <a:pt x="4240" y="4311"/>
                    <a:pt x="4502" y="4311"/>
                  </a:cubicBezTo>
                  <a:cubicBezTo>
                    <a:pt x="4716" y="4311"/>
                    <a:pt x="4906" y="4192"/>
                    <a:pt x="5026" y="4049"/>
                  </a:cubicBezTo>
                  <a:lnTo>
                    <a:pt x="6740" y="4621"/>
                  </a:lnTo>
                  <a:cubicBezTo>
                    <a:pt x="6788" y="4906"/>
                    <a:pt x="7026" y="5121"/>
                    <a:pt x="7359" y="5121"/>
                  </a:cubicBezTo>
                  <a:cubicBezTo>
                    <a:pt x="7717" y="5121"/>
                    <a:pt x="7979" y="4859"/>
                    <a:pt x="7979" y="4501"/>
                  </a:cubicBezTo>
                  <a:cubicBezTo>
                    <a:pt x="7979" y="4382"/>
                    <a:pt x="7955" y="4287"/>
                    <a:pt x="7883" y="4192"/>
                  </a:cubicBezTo>
                  <a:lnTo>
                    <a:pt x="8788" y="3001"/>
                  </a:lnTo>
                  <a:lnTo>
                    <a:pt x="8907" y="3001"/>
                  </a:lnTo>
                  <a:cubicBezTo>
                    <a:pt x="9265" y="3001"/>
                    <a:pt x="9526" y="2739"/>
                    <a:pt x="9526" y="2382"/>
                  </a:cubicBezTo>
                  <a:cubicBezTo>
                    <a:pt x="9526" y="2168"/>
                    <a:pt x="9431" y="2025"/>
                    <a:pt x="9288" y="1906"/>
                  </a:cubicBezTo>
                  <a:lnTo>
                    <a:pt x="9550" y="1167"/>
                  </a:lnTo>
                  <a:cubicBezTo>
                    <a:pt x="9585" y="1175"/>
                    <a:pt x="9619" y="1179"/>
                    <a:pt x="9652" y="1179"/>
                  </a:cubicBezTo>
                  <a:cubicBezTo>
                    <a:pt x="9936" y="1179"/>
                    <a:pt x="10146" y="918"/>
                    <a:pt x="10146" y="620"/>
                  </a:cubicBezTo>
                  <a:cubicBezTo>
                    <a:pt x="10146" y="263"/>
                    <a:pt x="9884" y="1"/>
                    <a:pt x="9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97"/>
            <p:cNvSpPr/>
            <p:nvPr/>
          </p:nvSpPr>
          <p:spPr>
            <a:xfrm>
              <a:off x="4957614" y="4147482"/>
              <a:ext cx="354321" cy="355037"/>
            </a:xfrm>
            <a:custGeom>
              <a:rect b="b" l="l" r="r" t="t"/>
              <a:pathLst>
                <a:path extrusionOk="0" h="11908" w="11884">
                  <a:moveTo>
                    <a:pt x="929" y="0"/>
                  </a:moveTo>
                  <a:cubicBezTo>
                    <a:pt x="810" y="0"/>
                    <a:pt x="715" y="48"/>
                    <a:pt x="715" y="167"/>
                  </a:cubicBezTo>
                  <a:lnTo>
                    <a:pt x="715" y="977"/>
                  </a:lnTo>
                  <a:lnTo>
                    <a:pt x="524" y="977"/>
                  </a:lnTo>
                  <a:cubicBezTo>
                    <a:pt x="429" y="977"/>
                    <a:pt x="334" y="1048"/>
                    <a:pt x="334" y="1119"/>
                  </a:cubicBezTo>
                  <a:cubicBezTo>
                    <a:pt x="334" y="1239"/>
                    <a:pt x="405" y="1334"/>
                    <a:pt x="524" y="1334"/>
                  </a:cubicBezTo>
                  <a:lnTo>
                    <a:pt x="715" y="1334"/>
                  </a:lnTo>
                  <a:lnTo>
                    <a:pt x="715" y="2239"/>
                  </a:lnTo>
                  <a:lnTo>
                    <a:pt x="524" y="2239"/>
                  </a:lnTo>
                  <a:cubicBezTo>
                    <a:pt x="429" y="2239"/>
                    <a:pt x="334" y="2286"/>
                    <a:pt x="334" y="2382"/>
                  </a:cubicBezTo>
                  <a:cubicBezTo>
                    <a:pt x="334" y="2501"/>
                    <a:pt x="405" y="2596"/>
                    <a:pt x="524" y="2596"/>
                  </a:cubicBezTo>
                  <a:lnTo>
                    <a:pt x="715" y="2596"/>
                  </a:lnTo>
                  <a:lnTo>
                    <a:pt x="715" y="3477"/>
                  </a:lnTo>
                  <a:lnTo>
                    <a:pt x="524" y="3477"/>
                  </a:lnTo>
                  <a:cubicBezTo>
                    <a:pt x="429" y="3477"/>
                    <a:pt x="334" y="3549"/>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8"/>
                  </a:lnTo>
                  <a:lnTo>
                    <a:pt x="524" y="5978"/>
                  </a:lnTo>
                  <a:cubicBezTo>
                    <a:pt x="429" y="5978"/>
                    <a:pt x="334" y="6049"/>
                    <a:pt x="334" y="6120"/>
                  </a:cubicBezTo>
                  <a:cubicBezTo>
                    <a:pt x="334" y="6240"/>
                    <a:pt x="405" y="6335"/>
                    <a:pt x="524" y="6335"/>
                  </a:cubicBezTo>
                  <a:lnTo>
                    <a:pt x="715" y="6335"/>
                  </a:lnTo>
                  <a:lnTo>
                    <a:pt x="715" y="7240"/>
                  </a:lnTo>
                  <a:lnTo>
                    <a:pt x="524" y="7240"/>
                  </a:lnTo>
                  <a:cubicBezTo>
                    <a:pt x="429" y="7240"/>
                    <a:pt x="334" y="7287"/>
                    <a:pt x="334" y="7383"/>
                  </a:cubicBezTo>
                  <a:cubicBezTo>
                    <a:pt x="334" y="7502"/>
                    <a:pt x="405" y="7597"/>
                    <a:pt x="524" y="7597"/>
                  </a:cubicBezTo>
                  <a:lnTo>
                    <a:pt x="715" y="7597"/>
                  </a:lnTo>
                  <a:lnTo>
                    <a:pt x="715" y="8478"/>
                  </a:lnTo>
                  <a:lnTo>
                    <a:pt x="524" y="8478"/>
                  </a:lnTo>
                  <a:cubicBezTo>
                    <a:pt x="429" y="8478"/>
                    <a:pt x="334" y="8550"/>
                    <a:pt x="334" y="8621"/>
                  </a:cubicBezTo>
                  <a:cubicBezTo>
                    <a:pt x="334" y="8740"/>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7"/>
                  </a:lnTo>
                  <a:lnTo>
                    <a:pt x="310" y="10717"/>
                  </a:lnTo>
                  <a:cubicBezTo>
                    <a:pt x="167" y="10717"/>
                    <a:pt x="0" y="10836"/>
                    <a:pt x="0" y="11002"/>
                  </a:cubicBezTo>
                  <a:lnTo>
                    <a:pt x="0" y="11693"/>
                  </a:lnTo>
                  <a:cubicBezTo>
                    <a:pt x="0" y="11788"/>
                    <a:pt x="96" y="11884"/>
                    <a:pt x="191" y="11884"/>
                  </a:cubicBezTo>
                  <a:lnTo>
                    <a:pt x="1548" y="11884"/>
                  </a:lnTo>
                  <a:cubicBezTo>
                    <a:pt x="1596" y="11884"/>
                    <a:pt x="1620" y="11884"/>
                    <a:pt x="1644" y="11836"/>
                  </a:cubicBezTo>
                  <a:cubicBezTo>
                    <a:pt x="1763" y="11693"/>
                    <a:pt x="1667" y="11550"/>
                    <a:pt x="1524" y="11550"/>
                  </a:cubicBezTo>
                  <a:lnTo>
                    <a:pt x="334" y="11550"/>
                  </a:lnTo>
                  <a:lnTo>
                    <a:pt x="334" y="11074"/>
                  </a:lnTo>
                  <a:lnTo>
                    <a:pt x="11503" y="11074"/>
                  </a:lnTo>
                  <a:lnTo>
                    <a:pt x="11503" y="11550"/>
                  </a:lnTo>
                  <a:lnTo>
                    <a:pt x="2310" y="11550"/>
                  </a:lnTo>
                  <a:cubicBezTo>
                    <a:pt x="2215" y="11550"/>
                    <a:pt x="2120" y="11598"/>
                    <a:pt x="2120" y="11693"/>
                  </a:cubicBezTo>
                  <a:cubicBezTo>
                    <a:pt x="2120" y="11812"/>
                    <a:pt x="2191" y="11907"/>
                    <a:pt x="2310" y="11907"/>
                  </a:cubicBezTo>
                  <a:lnTo>
                    <a:pt x="11550" y="11907"/>
                  </a:lnTo>
                  <a:cubicBezTo>
                    <a:pt x="11717" y="11907"/>
                    <a:pt x="11860" y="11788"/>
                    <a:pt x="11860" y="11598"/>
                  </a:cubicBezTo>
                  <a:lnTo>
                    <a:pt x="11860" y="11050"/>
                  </a:lnTo>
                  <a:cubicBezTo>
                    <a:pt x="11884" y="10836"/>
                    <a:pt x="11765" y="10717"/>
                    <a:pt x="11622" y="10717"/>
                  </a:cubicBezTo>
                  <a:lnTo>
                    <a:pt x="1096" y="10717"/>
                  </a:lnTo>
                  <a:lnTo>
                    <a:pt x="1096" y="167"/>
                  </a:lnTo>
                  <a:cubicBezTo>
                    <a:pt x="1096" y="95"/>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7" name="Google Shape;15447;p97"/>
          <p:cNvGrpSpPr/>
          <p:nvPr/>
        </p:nvGrpSpPr>
        <p:grpSpPr>
          <a:xfrm>
            <a:off x="5518786" y="4147482"/>
            <a:ext cx="355037" cy="352207"/>
            <a:chOff x="5556873" y="4147482"/>
            <a:chExt cx="355037" cy="352207"/>
          </a:xfrm>
        </p:grpSpPr>
        <p:sp>
          <p:nvSpPr>
            <p:cNvPr id="15448" name="Google Shape;15448;p97"/>
            <p:cNvSpPr/>
            <p:nvPr/>
          </p:nvSpPr>
          <p:spPr>
            <a:xfrm>
              <a:off x="5563283" y="4410901"/>
              <a:ext cx="343678" cy="83810"/>
            </a:xfrm>
            <a:custGeom>
              <a:rect b="b" l="l" r="r" t="t"/>
              <a:pathLst>
                <a:path extrusionOk="0" h="2811" w="11527">
                  <a:moveTo>
                    <a:pt x="191" y="0"/>
                  </a:moveTo>
                  <a:cubicBezTo>
                    <a:pt x="95" y="0"/>
                    <a:pt x="0" y="96"/>
                    <a:pt x="0" y="191"/>
                  </a:cubicBezTo>
                  <a:lnTo>
                    <a:pt x="0" y="1405"/>
                  </a:lnTo>
                  <a:lnTo>
                    <a:pt x="0" y="2620"/>
                  </a:lnTo>
                  <a:cubicBezTo>
                    <a:pt x="0" y="2715"/>
                    <a:pt x="95" y="2810"/>
                    <a:pt x="191" y="2810"/>
                  </a:cubicBezTo>
                  <a:lnTo>
                    <a:pt x="10455" y="2810"/>
                  </a:lnTo>
                  <a:cubicBezTo>
                    <a:pt x="10502" y="2810"/>
                    <a:pt x="10574" y="2763"/>
                    <a:pt x="10598" y="2715"/>
                  </a:cubicBezTo>
                  <a:lnTo>
                    <a:pt x="11503" y="1501"/>
                  </a:lnTo>
                  <a:cubicBezTo>
                    <a:pt x="11526" y="1453"/>
                    <a:pt x="11526" y="1382"/>
                    <a:pt x="11503" y="1310"/>
                  </a:cubicBezTo>
                  <a:lnTo>
                    <a:pt x="10598" y="96"/>
                  </a:lnTo>
                  <a:cubicBezTo>
                    <a:pt x="10574" y="24"/>
                    <a:pt x="10502" y="0"/>
                    <a:pt x="1045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97"/>
            <p:cNvSpPr/>
            <p:nvPr/>
          </p:nvSpPr>
          <p:spPr>
            <a:xfrm>
              <a:off x="5563283" y="4289493"/>
              <a:ext cx="343678" cy="83094"/>
            </a:xfrm>
            <a:custGeom>
              <a:rect b="b" l="l" r="r" t="t"/>
              <a:pathLst>
                <a:path extrusionOk="0" h="2787" w="11527">
                  <a:moveTo>
                    <a:pt x="191" y="0"/>
                  </a:moveTo>
                  <a:cubicBezTo>
                    <a:pt x="95" y="0"/>
                    <a:pt x="0" y="95"/>
                    <a:pt x="0" y="167"/>
                  </a:cubicBezTo>
                  <a:lnTo>
                    <a:pt x="0" y="1405"/>
                  </a:lnTo>
                  <a:lnTo>
                    <a:pt x="0" y="2620"/>
                  </a:lnTo>
                  <a:cubicBezTo>
                    <a:pt x="0" y="2715"/>
                    <a:pt x="95" y="2786"/>
                    <a:pt x="191" y="2786"/>
                  </a:cubicBezTo>
                  <a:lnTo>
                    <a:pt x="10455" y="2786"/>
                  </a:lnTo>
                  <a:cubicBezTo>
                    <a:pt x="10502" y="2786"/>
                    <a:pt x="10574" y="2763"/>
                    <a:pt x="10598" y="2715"/>
                  </a:cubicBezTo>
                  <a:lnTo>
                    <a:pt x="11503" y="1477"/>
                  </a:lnTo>
                  <a:cubicBezTo>
                    <a:pt x="11526" y="1453"/>
                    <a:pt x="11526" y="1357"/>
                    <a:pt x="11503" y="1310"/>
                  </a:cubicBezTo>
                  <a:lnTo>
                    <a:pt x="10598" y="95"/>
                  </a:lnTo>
                  <a:cubicBezTo>
                    <a:pt x="10574" y="24"/>
                    <a:pt x="10502" y="0"/>
                    <a:pt x="1045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97"/>
            <p:cNvSpPr/>
            <p:nvPr/>
          </p:nvSpPr>
          <p:spPr>
            <a:xfrm>
              <a:off x="5563283" y="4166654"/>
              <a:ext cx="343678" cy="83810"/>
            </a:xfrm>
            <a:custGeom>
              <a:rect b="b" l="l" r="r" t="t"/>
              <a:pathLst>
                <a:path extrusionOk="0" h="2811" w="11527">
                  <a:moveTo>
                    <a:pt x="191" y="0"/>
                  </a:moveTo>
                  <a:cubicBezTo>
                    <a:pt x="95" y="0"/>
                    <a:pt x="0" y="95"/>
                    <a:pt x="0" y="191"/>
                  </a:cubicBezTo>
                  <a:lnTo>
                    <a:pt x="0" y="1405"/>
                  </a:lnTo>
                  <a:lnTo>
                    <a:pt x="0" y="2620"/>
                  </a:lnTo>
                  <a:cubicBezTo>
                    <a:pt x="0" y="2715"/>
                    <a:pt x="95" y="2810"/>
                    <a:pt x="191" y="2810"/>
                  </a:cubicBezTo>
                  <a:lnTo>
                    <a:pt x="10455" y="2810"/>
                  </a:lnTo>
                  <a:cubicBezTo>
                    <a:pt x="10502" y="2810"/>
                    <a:pt x="10574" y="2786"/>
                    <a:pt x="10598" y="2715"/>
                  </a:cubicBezTo>
                  <a:lnTo>
                    <a:pt x="11503" y="1500"/>
                  </a:lnTo>
                  <a:cubicBezTo>
                    <a:pt x="11526" y="1477"/>
                    <a:pt x="11526" y="1381"/>
                    <a:pt x="11503" y="1310"/>
                  </a:cubicBezTo>
                  <a:lnTo>
                    <a:pt x="10598" y="95"/>
                  </a:lnTo>
                  <a:cubicBezTo>
                    <a:pt x="10574" y="24"/>
                    <a:pt x="10502" y="0"/>
                    <a:pt x="1045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97"/>
            <p:cNvSpPr/>
            <p:nvPr/>
          </p:nvSpPr>
          <p:spPr>
            <a:xfrm>
              <a:off x="5860065" y="4411617"/>
              <a:ext cx="46183" cy="84526"/>
            </a:xfrm>
            <a:custGeom>
              <a:rect b="b" l="l" r="r" t="t"/>
              <a:pathLst>
                <a:path extrusionOk="0" h="2835" w="1549">
                  <a:moveTo>
                    <a:pt x="1" y="0"/>
                  </a:moveTo>
                  <a:cubicBezTo>
                    <a:pt x="48" y="0"/>
                    <a:pt x="120" y="48"/>
                    <a:pt x="143" y="95"/>
                  </a:cubicBezTo>
                  <a:lnTo>
                    <a:pt x="1025" y="1310"/>
                  </a:lnTo>
                  <a:cubicBezTo>
                    <a:pt x="1096" y="1381"/>
                    <a:pt x="1096" y="1477"/>
                    <a:pt x="1025" y="1524"/>
                  </a:cubicBezTo>
                  <a:lnTo>
                    <a:pt x="143" y="2739"/>
                  </a:lnTo>
                  <a:cubicBezTo>
                    <a:pt x="120" y="2810"/>
                    <a:pt x="48" y="2834"/>
                    <a:pt x="1" y="2834"/>
                  </a:cubicBezTo>
                  <a:lnTo>
                    <a:pt x="477" y="2834"/>
                  </a:lnTo>
                  <a:cubicBezTo>
                    <a:pt x="524" y="2834"/>
                    <a:pt x="596" y="2810"/>
                    <a:pt x="620" y="2739"/>
                  </a:cubicBezTo>
                  <a:lnTo>
                    <a:pt x="1501" y="1524"/>
                  </a:lnTo>
                  <a:cubicBezTo>
                    <a:pt x="1549" y="1429"/>
                    <a:pt x="1549" y="1358"/>
                    <a:pt x="1501" y="1310"/>
                  </a:cubicBezTo>
                  <a:lnTo>
                    <a:pt x="620" y="95"/>
                  </a:lnTo>
                  <a:cubicBezTo>
                    <a:pt x="596"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97"/>
            <p:cNvSpPr/>
            <p:nvPr/>
          </p:nvSpPr>
          <p:spPr>
            <a:xfrm>
              <a:off x="5860065" y="4289493"/>
              <a:ext cx="46183" cy="84496"/>
            </a:xfrm>
            <a:custGeom>
              <a:rect b="b" l="l" r="r" t="t"/>
              <a:pathLst>
                <a:path extrusionOk="0" h="2834" w="1549">
                  <a:moveTo>
                    <a:pt x="1" y="0"/>
                  </a:moveTo>
                  <a:cubicBezTo>
                    <a:pt x="48" y="0"/>
                    <a:pt x="120" y="24"/>
                    <a:pt x="143" y="72"/>
                  </a:cubicBezTo>
                  <a:lnTo>
                    <a:pt x="1025" y="1310"/>
                  </a:lnTo>
                  <a:cubicBezTo>
                    <a:pt x="1096" y="1357"/>
                    <a:pt x="1096" y="1453"/>
                    <a:pt x="1025" y="1524"/>
                  </a:cubicBezTo>
                  <a:lnTo>
                    <a:pt x="143" y="2739"/>
                  </a:lnTo>
                  <a:cubicBezTo>
                    <a:pt x="120" y="2786"/>
                    <a:pt x="48" y="2834"/>
                    <a:pt x="1" y="2834"/>
                  </a:cubicBezTo>
                  <a:lnTo>
                    <a:pt x="477" y="2834"/>
                  </a:lnTo>
                  <a:cubicBezTo>
                    <a:pt x="524" y="2834"/>
                    <a:pt x="596" y="2786"/>
                    <a:pt x="620" y="2739"/>
                  </a:cubicBezTo>
                  <a:lnTo>
                    <a:pt x="1501" y="1524"/>
                  </a:lnTo>
                  <a:cubicBezTo>
                    <a:pt x="1549" y="1453"/>
                    <a:pt x="1549" y="1357"/>
                    <a:pt x="1501" y="1310"/>
                  </a:cubicBezTo>
                  <a:lnTo>
                    <a:pt x="620" y="72"/>
                  </a:lnTo>
                  <a:cubicBezTo>
                    <a:pt x="596" y="24"/>
                    <a:pt x="524"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97"/>
            <p:cNvSpPr/>
            <p:nvPr/>
          </p:nvSpPr>
          <p:spPr>
            <a:xfrm>
              <a:off x="5860065" y="4167370"/>
              <a:ext cx="46183" cy="83810"/>
            </a:xfrm>
            <a:custGeom>
              <a:rect b="b" l="l" r="r" t="t"/>
              <a:pathLst>
                <a:path extrusionOk="0" h="2811" w="1549">
                  <a:moveTo>
                    <a:pt x="1" y="0"/>
                  </a:moveTo>
                  <a:cubicBezTo>
                    <a:pt x="48" y="0"/>
                    <a:pt x="120" y="0"/>
                    <a:pt x="143" y="71"/>
                  </a:cubicBezTo>
                  <a:lnTo>
                    <a:pt x="1025" y="1286"/>
                  </a:lnTo>
                  <a:cubicBezTo>
                    <a:pt x="1096" y="1357"/>
                    <a:pt x="1096" y="1453"/>
                    <a:pt x="1025" y="1500"/>
                  </a:cubicBezTo>
                  <a:lnTo>
                    <a:pt x="143" y="2715"/>
                  </a:lnTo>
                  <a:cubicBezTo>
                    <a:pt x="120" y="2786"/>
                    <a:pt x="48" y="2810"/>
                    <a:pt x="1" y="2810"/>
                  </a:cubicBezTo>
                  <a:lnTo>
                    <a:pt x="477" y="2810"/>
                  </a:lnTo>
                  <a:cubicBezTo>
                    <a:pt x="524" y="2810"/>
                    <a:pt x="596" y="2786"/>
                    <a:pt x="620" y="2715"/>
                  </a:cubicBezTo>
                  <a:lnTo>
                    <a:pt x="1501" y="1500"/>
                  </a:lnTo>
                  <a:cubicBezTo>
                    <a:pt x="1549" y="1453"/>
                    <a:pt x="1549" y="1357"/>
                    <a:pt x="1501" y="1286"/>
                  </a:cubicBezTo>
                  <a:lnTo>
                    <a:pt x="620" y="71"/>
                  </a:lnTo>
                  <a:cubicBezTo>
                    <a:pt x="596" y="48"/>
                    <a:pt x="524" y="0"/>
                    <a:pt x="47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97"/>
            <p:cNvSpPr/>
            <p:nvPr/>
          </p:nvSpPr>
          <p:spPr>
            <a:xfrm>
              <a:off x="5592383" y="4152432"/>
              <a:ext cx="55426" cy="64997"/>
            </a:xfrm>
            <a:custGeom>
              <a:rect b="b" l="l" r="r" t="t"/>
              <a:pathLst>
                <a:path extrusionOk="0" h="2180" w="1859">
                  <a:moveTo>
                    <a:pt x="191" y="1"/>
                  </a:moveTo>
                  <a:cubicBezTo>
                    <a:pt x="96" y="1"/>
                    <a:pt x="1" y="96"/>
                    <a:pt x="1" y="191"/>
                  </a:cubicBezTo>
                  <a:lnTo>
                    <a:pt x="1" y="1620"/>
                  </a:lnTo>
                  <a:cubicBezTo>
                    <a:pt x="1" y="1668"/>
                    <a:pt x="48" y="1763"/>
                    <a:pt x="120" y="1787"/>
                  </a:cubicBezTo>
                  <a:lnTo>
                    <a:pt x="882" y="2144"/>
                  </a:lnTo>
                  <a:cubicBezTo>
                    <a:pt x="882" y="2168"/>
                    <a:pt x="894" y="2180"/>
                    <a:pt x="914" y="2180"/>
                  </a:cubicBezTo>
                  <a:cubicBezTo>
                    <a:pt x="935" y="2180"/>
                    <a:pt x="965" y="2168"/>
                    <a:pt x="1001" y="2144"/>
                  </a:cubicBezTo>
                  <a:lnTo>
                    <a:pt x="1739" y="1787"/>
                  </a:lnTo>
                  <a:cubicBezTo>
                    <a:pt x="1787" y="1763"/>
                    <a:pt x="1858" y="1716"/>
                    <a:pt x="1858" y="1620"/>
                  </a:cubicBezTo>
                  <a:lnTo>
                    <a:pt x="1858" y="191"/>
                  </a:lnTo>
                  <a:cubicBezTo>
                    <a:pt x="1858" y="96"/>
                    <a:pt x="1763" y="1"/>
                    <a:pt x="166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97"/>
            <p:cNvSpPr/>
            <p:nvPr/>
          </p:nvSpPr>
          <p:spPr>
            <a:xfrm>
              <a:off x="5608722" y="4152432"/>
              <a:ext cx="38372" cy="64997"/>
            </a:xfrm>
            <a:custGeom>
              <a:rect b="b" l="l" r="r" t="t"/>
              <a:pathLst>
                <a:path extrusionOk="0" h="2180" w="1287">
                  <a:moveTo>
                    <a:pt x="762" y="1"/>
                  </a:moveTo>
                  <a:cubicBezTo>
                    <a:pt x="810" y="49"/>
                    <a:pt x="810" y="72"/>
                    <a:pt x="810" y="96"/>
                  </a:cubicBezTo>
                  <a:lnTo>
                    <a:pt x="810" y="1525"/>
                  </a:lnTo>
                  <a:cubicBezTo>
                    <a:pt x="810" y="1620"/>
                    <a:pt x="738" y="1668"/>
                    <a:pt x="691" y="1716"/>
                  </a:cubicBezTo>
                  <a:lnTo>
                    <a:pt x="0" y="2025"/>
                  </a:lnTo>
                  <a:lnTo>
                    <a:pt x="238" y="2144"/>
                  </a:lnTo>
                  <a:cubicBezTo>
                    <a:pt x="262" y="2168"/>
                    <a:pt x="292" y="2180"/>
                    <a:pt x="322" y="2180"/>
                  </a:cubicBezTo>
                  <a:cubicBezTo>
                    <a:pt x="352" y="2180"/>
                    <a:pt x="381" y="2168"/>
                    <a:pt x="405" y="2144"/>
                  </a:cubicBezTo>
                  <a:lnTo>
                    <a:pt x="1143" y="1787"/>
                  </a:lnTo>
                  <a:cubicBezTo>
                    <a:pt x="1239" y="1763"/>
                    <a:pt x="1286" y="1668"/>
                    <a:pt x="1286" y="1620"/>
                  </a:cubicBezTo>
                  <a:lnTo>
                    <a:pt x="1286" y="191"/>
                  </a:lnTo>
                  <a:cubicBezTo>
                    <a:pt x="1286" y="96"/>
                    <a:pt x="1191" y="1"/>
                    <a:pt x="1096"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97"/>
            <p:cNvSpPr/>
            <p:nvPr/>
          </p:nvSpPr>
          <p:spPr>
            <a:xfrm>
              <a:off x="5592383" y="4275271"/>
              <a:ext cx="55426" cy="64460"/>
            </a:xfrm>
            <a:custGeom>
              <a:rect b="b" l="l" r="r" t="t"/>
              <a:pathLst>
                <a:path extrusionOk="0" h="2162" w="1859">
                  <a:moveTo>
                    <a:pt x="191" y="1"/>
                  </a:moveTo>
                  <a:cubicBezTo>
                    <a:pt x="96" y="1"/>
                    <a:pt x="1" y="72"/>
                    <a:pt x="1" y="167"/>
                  </a:cubicBezTo>
                  <a:lnTo>
                    <a:pt x="1" y="1596"/>
                  </a:lnTo>
                  <a:cubicBezTo>
                    <a:pt x="1" y="1668"/>
                    <a:pt x="48" y="1739"/>
                    <a:pt x="120" y="1787"/>
                  </a:cubicBezTo>
                  <a:lnTo>
                    <a:pt x="882" y="2144"/>
                  </a:lnTo>
                  <a:cubicBezTo>
                    <a:pt x="882" y="2156"/>
                    <a:pt x="894" y="2162"/>
                    <a:pt x="914" y="2162"/>
                  </a:cubicBezTo>
                  <a:cubicBezTo>
                    <a:pt x="935" y="2162"/>
                    <a:pt x="965" y="2156"/>
                    <a:pt x="1001" y="2144"/>
                  </a:cubicBezTo>
                  <a:lnTo>
                    <a:pt x="1739" y="1787"/>
                  </a:lnTo>
                  <a:cubicBezTo>
                    <a:pt x="1787" y="1739"/>
                    <a:pt x="1858" y="1692"/>
                    <a:pt x="1858" y="1596"/>
                  </a:cubicBezTo>
                  <a:lnTo>
                    <a:pt x="1858" y="167"/>
                  </a:lnTo>
                  <a:cubicBezTo>
                    <a:pt x="1858" y="96"/>
                    <a:pt x="1763" y="1"/>
                    <a:pt x="1668"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97"/>
            <p:cNvSpPr/>
            <p:nvPr/>
          </p:nvSpPr>
          <p:spPr>
            <a:xfrm>
              <a:off x="5609438" y="4275152"/>
              <a:ext cx="38372" cy="64579"/>
            </a:xfrm>
            <a:custGeom>
              <a:rect b="b" l="l" r="r" t="t"/>
              <a:pathLst>
                <a:path extrusionOk="0" h="2166" w="1287">
                  <a:moveTo>
                    <a:pt x="1117" y="0"/>
                  </a:moveTo>
                  <a:cubicBezTo>
                    <a:pt x="1102" y="0"/>
                    <a:pt x="1087" y="2"/>
                    <a:pt x="1072" y="5"/>
                  </a:cubicBezTo>
                  <a:lnTo>
                    <a:pt x="786" y="5"/>
                  </a:lnTo>
                  <a:cubicBezTo>
                    <a:pt x="810" y="29"/>
                    <a:pt x="810" y="52"/>
                    <a:pt x="810" y="100"/>
                  </a:cubicBezTo>
                  <a:lnTo>
                    <a:pt x="810" y="1529"/>
                  </a:lnTo>
                  <a:cubicBezTo>
                    <a:pt x="810" y="1600"/>
                    <a:pt x="738" y="1672"/>
                    <a:pt x="691" y="1696"/>
                  </a:cubicBezTo>
                  <a:lnTo>
                    <a:pt x="0" y="2029"/>
                  </a:lnTo>
                  <a:lnTo>
                    <a:pt x="238" y="2148"/>
                  </a:lnTo>
                  <a:cubicBezTo>
                    <a:pt x="262" y="2160"/>
                    <a:pt x="292" y="2166"/>
                    <a:pt x="325" y="2166"/>
                  </a:cubicBezTo>
                  <a:cubicBezTo>
                    <a:pt x="357" y="2166"/>
                    <a:pt x="393" y="2160"/>
                    <a:pt x="429" y="2148"/>
                  </a:cubicBezTo>
                  <a:lnTo>
                    <a:pt x="1167" y="1791"/>
                  </a:lnTo>
                  <a:cubicBezTo>
                    <a:pt x="1262" y="1743"/>
                    <a:pt x="1286" y="1672"/>
                    <a:pt x="1286" y="1600"/>
                  </a:cubicBezTo>
                  <a:lnTo>
                    <a:pt x="1286" y="171"/>
                  </a:lnTo>
                  <a:cubicBezTo>
                    <a:pt x="1286" y="68"/>
                    <a:pt x="1214" y="0"/>
                    <a:pt x="1117"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97"/>
            <p:cNvSpPr/>
            <p:nvPr/>
          </p:nvSpPr>
          <p:spPr>
            <a:xfrm>
              <a:off x="5592383" y="4396709"/>
              <a:ext cx="55426" cy="64639"/>
            </a:xfrm>
            <a:custGeom>
              <a:rect b="b" l="l" r="r" t="t"/>
              <a:pathLst>
                <a:path extrusionOk="0" h="2168" w="1859">
                  <a:moveTo>
                    <a:pt x="191" y="0"/>
                  </a:moveTo>
                  <a:cubicBezTo>
                    <a:pt x="96" y="0"/>
                    <a:pt x="1" y="95"/>
                    <a:pt x="1" y="191"/>
                  </a:cubicBezTo>
                  <a:lnTo>
                    <a:pt x="1" y="1619"/>
                  </a:lnTo>
                  <a:cubicBezTo>
                    <a:pt x="1" y="1667"/>
                    <a:pt x="48" y="1762"/>
                    <a:pt x="120" y="1786"/>
                  </a:cubicBezTo>
                  <a:lnTo>
                    <a:pt x="882" y="2143"/>
                  </a:lnTo>
                  <a:cubicBezTo>
                    <a:pt x="882" y="2167"/>
                    <a:pt x="929" y="2167"/>
                    <a:pt x="1001" y="2167"/>
                  </a:cubicBezTo>
                  <a:lnTo>
                    <a:pt x="1739" y="1810"/>
                  </a:lnTo>
                  <a:cubicBezTo>
                    <a:pt x="1787" y="1786"/>
                    <a:pt x="1858" y="1738"/>
                    <a:pt x="1858" y="1643"/>
                  </a:cubicBezTo>
                  <a:lnTo>
                    <a:pt x="1858" y="191"/>
                  </a:lnTo>
                  <a:cubicBezTo>
                    <a:pt x="1858" y="95"/>
                    <a:pt x="1763" y="0"/>
                    <a:pt x="166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97"/>
            <p:cNvSpPr/>
            <p:nvPr/>
          </p:nvSpPr>
          <p:spPr>
            <a:xfrm>
              <a:off x="5609438" y="4396709"/>
              <a:ext cx="38372" cy="64460"/>
            </a:xfrm>
            <a:custGeom>
              <a:rect b="b" l="l" r="r" t="t"/>
              <a:pathLst>
                <a:path extrusionOk="0" h="2162" w="1287">
                  <a:moveTo>
                    <a:pt x="786" y="0"/>
                  </a:moveTo>
                  <a:cubicBezTo>
                    <a:pt x="810" y="24"/>
                    <a:pt x="810" y="71"/>
                    <a:pt x="810" y="95"/>
                  </a:cubicBezTo>
                  <a:lnTo>
                    <a:pt x="810" y="1524"/>
                  </a:lnTo>
                  <a:cubicBezTo>
                    <a:pt x="810" y="1619"/>
                    <a:pt x="738" y="1667"/>
                    <a:pt x="691" y="1691"/>
                  </a:cubicBezTo>
                  <a:lnTo>
                    <a:pt x="0" y="2024"/>
                  </a:lnTo>
                  <a:lnTo>
                    <a:pt x="238" y="2143"/>
                  </a:lnTo>
                  <a:cubicBezTo>
                    <a:pt x="262" y="2155"/>
                    <a:pt x="292" y="2161"/>
                    <a:pt x="325" y="2161"/>
                  </a:cubicBezTo>
                  <a:cubicBezTo>
                    <a:pt x="357" y="2161"/>
                    <a:pt x="393" y="2155"/>
                    <a:pt x="429" y="2143"/>
                  </a:cubicBezTo>
                  <a:lnTo>
                    <a:pt x="1167" y="1786"/>
                  </a:lnTo>
                  <a:cubicBezTo>
                    <a:pt x="1262" y="1762"/>
                    <a:pt x="1286" y="1667"/>
                    <a:pt x="1286" y="1619"/>
                  </a:cubicBezTo>
                  <a:lnTo>
                    <a:pt x="1286" y="191"/>
                  </a:lnTo>
                  <a:cubicBezTo>
                    <a:pt x="1286" y="95"/>
                    <a:pt x="1191" y="0"/>
                    <a:pt x="107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97"/>
            <p:cNvSpPr/>
            <p:nvPr/>
          </p:nvSpPr>
          <p:spPr>
            <a:xfrm>
              <a:off x="5558304" y="4147482"/>
              <a:ext cx="353606" cy="109361"/>
            </a:xfrm>
            <a:custGeom>
              <a:rect b="b" l="l" r="r" t="t"/>
              <a:pathLst>
                <a:path extrusionOk="0" h="3668" w="11860">
                  <a:moveTo>
                    <a:pt x="2787" y="357"/>
                  </a:moveTo>
                  <a:lnTo>
                    <a:pt x="2787" y="1786"/>
                  </a:lnTo>
                  <a:lnTo>
                    <a:pt x="2048" y="2143"/>
                  </a:lnTo>
                  <a:lnTo>
                    <a:pt x="1310" y="1786"/>
                  </a:lnTo>
                  <a:lnTo>
                    <a:pt x="1310" y="357"/>
                  </a:lnTo>
                  <a:close/>
                  <a:moveTo>
                    <a:pt x="1310" y="0"/>
                  </a:moveTo>
                  <a:cubicBezTo>
                    <a:pt x="1096" y="0"/>
                    <a:pt x="953" y="143"/>
                    <a:pt x="953" y="357"/>
                  </a:cubicBezTo>
                  <a:lnTo>
                    <a:pt x="953" y="476"/>
                  </a:lnTo>
                  <a:lnTo>
                    <a:pt x="358" y="476"/>
                  </a:lnTo>
                  <a:cubicBezTo>
                    <a:pt x="143" y="476"/>
                    <a:pt x="0" y="619"/>
                    <a:pt x="0" y="834"/>
                  </a:cubicBezTo>
                  <a:lnTo>
                    <a:pt x="0" y="3310"/>
                  </a:lnTo>
                  <a:cubicBezTo>
                    <a:pt x="0" y="3501"/>
                    <a:pt x="143" y="3668"/>
                    <a:pt x="358" y="3668"/>
                  </a:cubicBezTo>
                  <a:lnTo>
                    <a:pt x="10598" y="3668"/>
                  </a:lnTo>
                  <a:cubicBezTo>
                    <a:pt x="10717" y="3668"/>
                    <a:pt x="10788" y="3596"/>
                    <a:pt x="10884" y="3501"/>
                  </a:cubicBezTo>
                  <a:lnTo>
                    <a:pt x="11789" y="2286"/>
                  </a:lnTo>
                  <a:cubicBezTo>
                    <a:pt x="11860" y="2167"/>
                    <a:pt x="11860" y="2001"/>
                    <a:pt x="11789" y="1882"/>
                  </a:cubicBezTo>
                  <a:lnTo>
                    <a:pt x="10884" y="643"/>
                  </a:lnTo>
                  <a:cubicBezTo>
                    <a:pt x="10836" y="572"/>
                    <a:pt x="10598" y="500"/>
                    <a:pt x="10598" y="500"/>
                  </a:cubicBezTo>
                  <a:lnTo>
                    <a:pt x="9074" y="500"/>
                  </a:lnTo>
                  <a:cubicBezTo>
                    <a:pt x="8978" y="500"/>
                    <a:pt x="8931" y="572"/>
                    <a:pt x="8883" y="643"/>
                  </a:cubicBezTo>
                  <a:cubicBezTo>
                    <a:pt x="8859" y="762"/>
                    <a:pt x="8955" y="858"/>
                    <a:pt x="9074" y="858"/>
                  </a:cubicBezTo>
                  <a:lnTo>
                    <a:pt x="10622" y="858"/>
                  </a:lnTo>
                  <a:lnTo>
                    <a:pt x="11503" y="2072"/>
                  </a:lnTo>
                  <a:lnTo>
                    <a:pt x="10622" y="3310"/>
                  </a:lnTo>
                  <a:lnTo>
                    <a:pt x="358" y="3310"/>
                  </a:lnTo>
                  <a:lnTo>
                    <a:pt x="358" y="834"/>
                  </a:lnTo>
                  <a:lnTo>
                    <a:pt x="977" y="834"/>
                  </a:lnTo>
                  <a:lnTo>
                    <a:pt x="977" y="1786"/>
                  </a:lnTo>
                  <a:cubicBezTo>
                    <a:pt x="977" y="1929"/>
                    <a:pt x="1072" y="2048"/>
                    <a:pt x="1191" y="2120"/>
                  </a:cubicBezTo>
                  <a:lnTo>
                    <a:pt x="1929" y="2477"/>
                  </a:lnTo>
                  <a:cubicBezTo>
                    <a:pt x="1977" y="2501"/>
                    <a:pt x="2048" y="2501"/>
                    <a:pt x="2072" y="2501"/>
                  </a:cubicBezTo>
                  <a:cubicBezTo>
                    <a:pt x="2096" y="2501"/>
                    <a:pt x="2191" y="2501"/>
                    <a:pt x="2215" y="2477"/>
                  </a:cubicBezTo>
                  <a:lnTo>
                    <a:pt x="2977" y="2120"/>
                  </a:lnTo>
                  <a:cubicBezTo>
                    <a:pt x="3096" y="2048"/>
                    <a:pt x="3168" y="1929"/>
                    <a:pt x="3168" y="1786"/>
                  </a:cubicBezTo>
                  <a:lnTo>
                    <a:pt x="3168" y="834"/>
                  </a:lnTo>
                  <a:lnTo>
                    <a:pt x="8264" y="834"/>
                  </a:lnTo>
                  <a:cubicBezTo>
                    <a:pt x="8359" y="834"/>
                    <a:pt x="8407" y="762"/>
                    <a:pt x="8455" y="691"/>
                  </a:cubicBezTo>
                  <a:cubicBezTo>
                    <a:pt x="8478" y="572"/>
                    <a:pt x="8383" y="476"/>
                    <a:pt x="8264" y="476"/>
                  </a:cubicBezTo>
                  <a:lnTo>
                    <a:pt x="3144" y="476"/>
                  </a:lnTo>
                  <a:lnTo>
                    <a:pt x="3144" y="357"/>
                  </a:lnTo>
                  <a:cubicBezTo>
                    <a:pt x="3144" y="143"/>
                    <a:pt x="3001"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97"/>
            <p:cNvSpPr/>
            <p:nvPr/>
          </p:nvSpPr>
          <p:spPr>
            <a:xfrm>
              <a:off x="5558304" y="4271007"/>
              <a:ext cx="353606" cy="107960"/>
            </a:xfrm>
            <a:custGeom>
              <a:rect b="b" l="l" r="r" t="t"/>
              <a:pathLst>
                <a:path extrusionOk="0" h="3621" w="11860">
                  <a:moveTo>
                    <a:pt x="2787" y="310"/>
                  </a:moveTo>
                  <a:lnTo>
                    <a:pt x="2787" y="1739"/>
                  </a:lnTo>
                  <a:lnTo>
                    <a:pt x="2048" y="2097"/>
                  </a:lnTo>
                  <a:lnTo>
                    <a:pt x="1310" y="1739"/>
                  </a:lnTo>
                  <a:lnTo>
                    <a:pt x="1310" y="310"/>
                  </a:lnTo>
                  <a:close/>
                  <a:moveTo>
                    <a:pt x="10598" y="787"/>
                  </a:moveTo>
                  <a:lnTo>
                    <a:pt x="11479" y="2025"/>
                  </a:lnTo>
                  <a:lnTo>
                    <a:pt x="10598" y="3240"/>
                  </a:lnTo>
                  <a:lnTo>
                    <a:pt x="310" y="3240"/>
                  </a:lnTo>
                  <a:lnTo>
                    <a:pt x="310" y="787"/>
                  </a:lnTo>
                  <a:lnTo>
                    <a:pt x="953" y="834"/>
                  </a:lnTo>
                  <a:lnTo>
                    <a:pt x="953" y="1787"/>
                  </a:lnTo>
                  <a:cubicBezTo>
                    <a:pt x="953" y="1930"/>
                    <a:pt x="1024" y="2049"/>
                    <a:pt x="1144" y="2097"/>
                  </a:cubicBezTo>
                  <a:lnTo>
                    <a:pt x="1906" y="2454"/>
                  </a:lnTo>
                  <a:cubicBezTo>
                    <a:pt x="1953" y="2501"/>
                    <a:pt x="2025" y="2501"/>
                    <a:pt x="2048" y="2501"/>
                  </a:cubicBezTo>
                  <a:cubicBezTo>
                    <a:pt x="2072" y="2501"/>
                    <a:pt x="2168" y="2501"/>
                    <a:pt x="2191" y="2454"/>
                  </a:cubicBezTo>
                  <a:lnTo>
                    <a:pt x="2930" y="2097"/>
                  </a:lnTo>
                  <a:cubicBezTo>
                    <a:pt x="3049" y="2049"/>
                    <a:pt x="3144" y="1930"/>
                    <a:pt x="3144" y="1787"/>
                  </a:cubicBezTo>
                  <a:lnTo>
                    <a:pt x="3144" y="787"/>
                  </a:lnTo>
                  <a:close/>
                  <a:moveTo>
                    <a:pt x="1310" y="1"/>
                  </a:moveTo>
                  <a:cubicBezTo>
                    <a:pt x="1096" y="1"/>
                    <a:pt x="953" y="144"/>
                    <a:pt x="953" y="358"/>
                  </a:cubicBezTo>
                  <a:lnTo>
                    <a:pt x="953" y="477"/>
                  </a:lnTo>
                  <a:lnTo>
                    <a:pt x="358" y="477"/>
                  </a:lnTo>
                  <a:cubicBezTo>
                    <a:pt x="143" y="477"/>
                    <a:pt x="0" y="620"/>
                    <a:pt x="0" y="834"/>
                  </a:cubicBezTo>
                  <a:lnTo>
                    <a:pt x="0" y="3287"/>
                  </a:lnTo>
                  <a:cubicBezTo>
                    <a:pt x="0" y="3454"/>
                    <a:pt x="143" y="3621"/>
                    <a:pt x="358" y="3621"/>
                  </a:cubicBezTo>
                  <a:lnTo>
                    <a:pt x="10598" y="3621"/>
                  </a:lnTo>
                  <a:cubicBezTo>
                    <a:pt x="10717" y="3621"/>
                    <a:pt x="10788" y="3573"/>
                    <a:pt x="10884" y="3478"/>
                  </a:cubicBezTo>
                  <a:lnTo>
                    <a:pt x="11789" y="2263"/>
                  </a:lnTo>
                  <a:cubicBezTo>
                    <a:pt x="11860" y="2144"/>
                    <a:pt x="11860" y="1954"/>
                    <a:pt x="11789" y="1835"/>
                  </a:cubicBezTo>
                  <a:lnTo>
                    <a:pt x="10884" y="620"/>
                  </a:lnTo>
                  <a:cubicBezTo>
                    <a:pt x="10836" y="525"/>
                    <a:pt x="10598" y="477"/>
                    <a:pt x="10598" y="477"/>
                  </a:cubicBezTo>
                  <a:lnTo>
                    <a:pt x="3144" y="477"/>
                  </a:lnTo>
                  <a:lnTo>
                    <a:pt x="3144" y="358"/>
                  </a:lnTo>
                  <a:cubicBezTo>
                    <a:pt x="3144" y="144"/>
                    <a:pt x="3001"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97"/>
            <p:cNvSpPr/>
            <p:nvPr/>
          </p:nvSpPr>
          <p:spPr>
            <a:xfrm>
              <a:off x="5556873" y="4392445"/>
              <a:ext cx="355037" cy="107245"/>
            </a:xfrm>
            <a:custGeom>
              <a:rect b="b" l="l" r="r" t="t"/>
              <a:pathLst>
                <a:path extrusionOk="0" h="3597" w="11908">
                  <a:moveTo>
                    <a:pt x="2835" y="381"/>
                  </a:moveTo>
                  <a:lnTo>
                    <a:pt x="2835" y="1786"/>
                  </a:lnTo>
                  <a:lnTo>
                    <a:pt x="2096" y="2167"/>
                  </a:lnTo>
                  <a:lnTo>
                    <a:pt x="1358" y="1810"/>
                  </a:lnTo>
                  <a:lnTo>
                    <a:pt x="1358" y="381"/>
                  </a:lnTo>
                  <a:close/>
                  <a:moveTo>
                    <a:pt x="1358" y="0"/>
                  </a:moveTo>
                  <a:cubicBezTo>
                    <a:pt x="1144" y="0"/>
                    <a:pt x="1001" y="143"/>
                    <a:pt x="1001" y="357"/>
                  </a:cubicBezTo>
                  <a:lnTo>
                    <a:pt x="1001" y="476"/>
                  </a:lnTo>
                  <a:lnTo>
                    <a:pt x="191" y="476"/>
                  </a:lnTo>
                  <a:cubicBezTo>
                    <a:pt x="96" y="476"/>
                    <a:pt x="1" y="572"/>
                    <a:pt x="1" y="643"/>
                  </a:cubicBezTo>
                  <a:lnTo>
                    <a:pt x="1" y="1429"/>
                  </a:lnTo>
                  <a:cubicBezTo>
                    <a:pt x="1" y="1453"/>
                    <a:pt x="1" y="1477"/>
                    <a:pt x="48" y="1477"/>
                  </a:cubicBezTo>
                  <a:cubicBezTo>
                    <a:pt x="97" y="1517"/>
                    <a:pt x="149" y="1536"/>
                    <a:pt x="196" y="1536"/>
                  </a:cubicBezTo>
                  <a:cubicBezTo>
                    <a:pt x="286" y="1536"/>
                    <a:pt x="358" y="1467"/>
                    <a:pt x="358" y="1358"/>
                  </a:cubicBezTo>
                  <a:lnTo>
                    <a:pt x="358" y="810"/>
                  </a:lnTo>
                  <a:lnTo>
                    <a:pt x="977" y="810"/>
                  </a:lnTo>
                  <a:lnTo>
                    <a:pt x="977" y="1762"/>
                  </a:lnTo>
                  <a:cubicBezTo>
                    <a:pt x="977" y="1905"/>
                    <a:pt x="1072" y="2024"/>
                    <a:pt x="1192" y="2072"/>
                  </a:cubicBezTo>
                  <a:lnTo>
                    <a:pt x="1930" y="2429"/>
                  </a:lnTo>
                  <a:cubicBezTo>
                    <a:pt x="2001" y="2477"/>
                    <a:pt x="2049" y="2477"/>
                    <a:pt x="2096" y="2477"/>
                  </a:cubicBezTo>
                  <a:cubicBezTo>
                    <a:pt x="2120" y="2477"/>
                    <a:pt x="2216" y="2477"/>
                    <a:pt x="2239" y="2429"/>
                  </a:cubicBezTo>
                  <a:lnTo>
                    <a:pt x="2978" y="2072"/>
                  </a:lnTo>
                  <a:cubicBezTo>
                    <a:pt x="3097" y="2024"/>
                    <a:pt x="3192" y="1905"/>
                    <a:pt x="3192" y="1762"/>
                  </a:cubicBezTo>
                  <a:lnTo>
                    <a:pt x="3192" y="810"/>
                  </a:lnTo>
                  <a:lnTo>
                    <a:pt x="10622" y="810"/>
                  </a:lnTo>
                  <a:lnTo>
                    <a:pt x="11527" y="2024"/>
                  </a:lnTo>
                  <a:lnTo>
                    <a:pt x="10622" y="3239"/>
                  </a:lnTo>
                  <a:lnTo>
                    <a:pt x="358" y="3239"/>
                  </a:lnTo>
                  <a:lnTo>
                    <a:pt x="358" y="2143"/>
                  </a:lnTo>
                  <a:cubicBezTo>
                    <a:pt x="358" y="2048"/>
                    <a:pt x="310" y="2001"/>
                    <a:pt x="215" y="1953"/>
                  </a:cubicBezTo>
                  <a:cubicBezTo>
                    <a:pt x="203" y="1950"/>
                    <a:pt x="191" y="1949"/>
                    <a:pt x="179" y="1949"/>
                  </a:cubicBezTo>
                  <a:cubicBezTo>
                    <a:pt x="77" y="1949"/>
                    <a:pt x="1" y="2037"/>
                    <a:pt x="1" y="2143"/>
                  </a:cubicBezTo>
                  <a:lnTo>
                    <a:pt x="1" y="3239"/>
                  </a:lnTo>
                  <a:cubicBezTo>
                    <a:pt x="1" y="3453"/>
                    <a:pt x="144" y="3596"/>
                    <a:pt x="358" y="3596"/>
                  </a:cubicBezTo>
                  <a:lnTo>
                    <a:pt x="10622" y="3596"/>
                  </a:lnTo>
                  <a:cubicBezTo>
                    <a:pt x="10765" y="3596"/>
                    <a:pt x="10836" y="3548"/>
                    <a:pt x="10932" y="3453"/>
                  </a:cubicBezTo>
                  <a:lnTo>
                    <a:pt x="11813" y="2239"/>
                  </a:lnTo>
                  <a:cubicBezTo>
                    <a:pt x="11908" y="2120"/>
                    <a:pt x="11908" y="1929"/>
                    <a:pt x="11813" y="1810"/>
                  </a:cubicBezTo>
                  <a:lnTo>
                    <a:pt x="10932" y="619"/>
                  </a:lnTo>
                  <a:cubicBezTo>
                    <a:pt x="10884" y="524"/>
                    <a:pt x="10765" y="476"/>
                    <a:pt x="10646" y="476"/>
                  </a:cubicBezTo>
                  <a:lnTo>
                    <a:pt x="3192" y="476"/>
                  </a:lnTo>
                  <a:lnTo>
                    <a:pt x="3192" y="357"/>
                  </a:lnTo>
                  <a:cubicBezTo>
                    <a:pt x="3192" y="143"/>
                    <a:pt x="3049" y="0"/>
                    <a:pt x="2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3" name="Google Shape;15463;p97"/>
          <p:cNvGrpSpPr/>
          <p:nvPr/>
        </p:nvGrpSpPr>
        <p:grpSpPr>
          <a:xfrm>
            <a:off x="6273306" y="4147482"/>
            <a:ext cx="361447" cy="354083"/>
            <a:chOff x="6158994" y="4147482"/>
            <a:chExt cx="361447" cy="354083"/>
          </a:xfrm>
        </p:grpSpPr>
        <p:sp>
          <p:nvSpPr>
            <p:cNvPr id="15464" name="Google Shape;15464;p97"/>
            <p:cNvSpPr/>
            <p:nvPr/>
          </p:nvSpPr>
          <p:spPr>
            <a:xfrm>
              <a:off x="6163257" y="4152432"/>
              <a:ext cx="342962" cy="342992"/>
            </a:xfrm>
            <a:custGeom>
              <a:rect b="b" l="l" r="r" t="t"/>
              <a:pathLst>
                <a:path extrusionOk="0" h="11504" w="11503">
                  <a:moveTo>
                    <a:pt x="5740" y="1620"/>
                  </a:moveTo>
                  <a:cubicBezTo>
                    <a:pt x="8050" y="1620"/>
                    <a:pt x="9883" y="3454"/>
                    <a:pt x="9883" y="5764"/>
                  </a:cubicBezTo>
                  <a:cubicBezTo>
                    <a:pt x="9883" y="8050"/>
                    <a:pt x="8050" y="9884"/>
                    <a:pt x="5740" y="9884"/>
                  </a:cubicBezTo>
                  <a:cubicBezTo>
                    <a:pt x="3453" y="9884"/>
                    <a:pt x="1620" y="8050"/>
                    <a:pt x="1620" y="5764"/>
                  </a:cubicBezTo>
                  <a:cubicBezTo>
                    <a:pt x="1620" y="3454"/>
                    <a:pt x="3453" y="1620"/>
                    <a:pt x="5740" y="1620"/>
                  </a:cubicBezTo>
                  <a:close/>
                  <a:moveTo>
                    <a:pt x="5740" y="1"/>
                  </a:moveTo>
                  <a:cubicBezTo>
                    <a:pt x="2572" y="1"/>
                    <a:pt x="0" y="2597"/>
                    <a:pt x="0" y="5764"/>
                  </a:cubicBezTo>
                  <a:cubicBezTo>
                    <a:pt x="0" y="8907"/>
                    <a:pt x="2596" y="11503"/>
                    <a:pt x="5740" y="11503"/>
                  </a:cubicBezTo>
                  <a:cubicBezTo>
                    <a:pt x="8907" y="11503"/>
                    <a:pt x="11503" y="8907"/>
                    <a:pt x="11503" y="5764"/>
                  </a:cubicBezTo>
                  <a:cubicBezTo>
                    <a:pt x="11503" y="2597"/>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97"/>
            <p:cNvSpPr/>
            <p:nvPr/>
          </p:nvSpPr>
          <p:spPr>
            <a:xfrm>
              <a:off x="6254850" y="4165938"/>
              <a:ext cx="252086" cy="329486"/>
            </a:xfrm>
            <a:custGeom>
              <a:rect b="b" l="l" r="r" t="t"/>
              <a:pathLst>
                <a:path extrusionOk="0" h="11051" w="8455">
                  <a:moveTo>
                    <a:pt x="4906" y="0"/>
                  </a:moveTo>
                  <a:cubicBezTo>
                    <a:pt x="6716" y="953"/>
                    <a:pt x="7978" y="2882"/>
                    <a:pt x="7978" y="5097"/>
                  </a:cubicBezTo>
                  <a:cubicBezTo>
                    <a:pt x="7978" y="8288"/>
                    <a:pt x="5383" y="10836"/>
                    <a:pt x="2239" y="10836"/>
                  </a:cubicBezTo>
                  <a:cubicBezTo>
                    <a:pt x="1429" y="10836"/>
                    <a:pt x="691" y="10693"/>
                    <a:pt x="0" y="10383"/>
                  </a:cubicBezTo>
                  <a:lnTo>
                    <a:pt x="0" y="10383"/>
                  </a:lnTo>
                  <a:cubicBezTo>
                    <a:pt x="810" y="10812"/>
                    <a:pt x="1715" y="11050"/>
                    <a:pt x="2668" y="11050"/>
                  </a:cubicBezTo>
                  <a:cubicBezTo>
                    <a:pt x="5859" y="11050"/>
                    <a:pt x="8431" y="8454"/>
                    <a:pt x="8431" y="5311"/>
                  </a:cubicBezTo>
                  <a:cubicBezTo>
                    <a:pt x="8455" y="2930"/>
                    <a:pt x="7002" y="858"/>
                    <a:pt x="49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97"/>
            <p:cNvSpPr/>
            <p:nvPr/>
          </p:nvSpPr>
          <p:spPr>
            <a:xfrm>
              <a:off x="6163973" y="4324973"/>
              <a:ext cx="342962" cy="171168"/>
            </a:xfrm>
            <a:custGeom>
              <a:rect b="b" l="l" r="r" t="t"/>
              <a:pathLst>
                <a:path extrusionOk="0" h="5741" w="11503">
                  <a:moveTo>
                    <a:pt x="0" y="1"/>
                  </a:moveTo>
                  <a:cubicBezTo>
                    <a:pt x="0" y="3144"/>
                    <a:pt x="2596" y="5740"/>
                    <a:pt x="5763" y="5740"/>
                  </a:cubicBezTo>
                  <a:cubicBezTo>
                    <a:pt x="8907" y="5740"/>
                    <a:pt x="11503" y="3192"/>
                    <a:pt x="11503" y="1"/>
                  </a:cubicBezTo>
                  <a:lnTo>
                    <a:pt x="9859" y="1"/>
                  </a:lnTo>
                  <a:cubicBezTo>
                    <a:pt x="9859" y="2287"/>
                    <a:pt x="8026" y="4144"/>
                    <a:pt x="5716" y="4144"/>
                  </a:cubicBezTo>
                  <a:cubicBezTo>
                    <a:pt x="3429" y="4144"/>
                    <a:pt x="1596" y="2287"/>
                    <a:pt x="15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97"/>
            <p:cNvSpPr/>
            <p:nvPr/>
          </p:nvSpPr>
          <p:spPr>
            <a:xfrm>
              <a:off x="6254850" y="4324973"/>
              <a:ext cx="251370" cy="171168"/>
            </a:xfrm>
            <a:custGeom>
              <a:rect b="b" l="l" r="r" t="t"/>
              <a:pathLst>
                <a:path extrusionOk="0" h="5741" w="8431">
                  <a:moveTo>
                    <a:pt x="7978" y="1"/>
                  </a:moveTo>
                  <a:cubicBezTo>
                    <a:pt x="7859" y="3049"/>
                    <a:pt x="5335" y="5526"/>
                    <a:pt x="2239" y="5526"/>
                  </a:cubicBezTo>
                  <a:cubicBezTo>
                    <a:pt x="1429" y="5526"/>
                    <a:pt x="691" y="5383"/>
                    <a:pt x="0" y="5097"/>
                  </a:cubicBezTo>
                  <a:lnTo>
                    <a:pt x="0" y="5097"/>
                  </a:lnTo>
                  <a:cubicBezTo>
                    <a:pt x="810" y="5502"/>
                    <a:pt x="1715" y="5740"/>
                    <a:pt x="2668" y="5740"/>
                  </a:cubicBezTo>
                  <a:cubicBezTo>
                    <a:pt x="5859" y="5740"/>
                    <a:pt x="8431" y="3144"/>
                    <a:pt x="843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97"/>
            <p:cNvSpPr/>
            <p:nvPr/>
          </p:nvSpPr>
          <p:spPr>
            <a:xfrm>
              <a:off x="6158994" y="4147482"/>
              <a:ext cx="361447" cy="354083"/>
            </a:xfrm>
            <a:custGeom>
              <a:rect b="b" l="l" r="r" t="t"/>
              <a:pathLst>
                <a:path extrusionOk="0" h="11876" w="12123">
                  <a:moveTo>
                    <a:pt x="5899" y="1981"/>
                  </a:moveTo>
                  <a:cubicBezTo>
                    <a:pt x="8099" y="1981"/>
                    <a:pt x="9883" y="3767"/>
                    <a:pt x="9883" y="5954"/>
                  </a:cubicBezTo>
                  <a:cubicBezTo>
                    <a:pt x="9883" y="7740"/>
                    <a:pt x="8669" y="9312"/>
                    <a:pt x="6930" y="9788"/>
                  </a:cubicBezTo>
                  <a:cubicBezTo>
                    <a:pt x="6835" y="9812"/>
                    <a:pt x="6788" y="9907"/>
                    <a:pt x="6811" y="10002"/>
                  </a:cubicBezTo>
                  <a:cubicBezTo>
                    <a:pt x="6832" y="10064"/>
                    <a:pt x="6906" y="10126"/>
                    <a:pt x="6988" y="10126"/>
                  </a:cubicBezTo>
                  <a:cubicBezTo>
                    <a:pt x="7000" y="10126"/>
                    <a:pt x="7013" y="10124"/>
                    <a:pt x="7026" y="10121"/>
                  </a:cubicBezTo>
                  <a:cubicBezTo>
                    <a:pt x="8836" y="9645"/>
                    <a:pt x="10145" y="8002"/>
                    <a:pt x="10217" y="6120"/>
                  </a:cubicBezTo>
                  <a:lnTo>
                    <a:pt x="11479" y="6120"/>
                  </a:lnTo>
                  <a:cubicBezTo>
                    <a:pt x="11431" y="7526"/>
                    <a:pt x="10860" y="8859"/>
                    <a:pt x="9860" y="9883"/>
                  </a:cubicBezTo>
                  <a:cubicBezTo>
                    <a:pt x="8812" y="10931"/>
                    <a:pt x="7383" y="11526"/>
                    <a:pt x="5883" y="11526"/>
                  </a:cubicBezTo>
                  <a:cubicBezTo>
                    <a:pt x="4406" y="11526"/>
                    <a:pt x="3001" y="10931"/>
                    <a:pt x="1929" y="9883"/>
                  </a:cubicBezTo>
                  <a:cubicBezTo>
                    <a:pt x="929" y="8859"/>
                    <a:pt x="358" y="7526"/>
                    <a:pt x="286" y="6097"/>
                  </a:cubicBezTo>
                  <a:lnTo>
                    <a:pt x="1572" y="6097"/>
                  </a:lnTo>
                  <a:cubicBezTo>
                    <a:pt x="1667" y="8383"/>
                    <a:pt x="3573" y="10240"/>
                    <a:pt x="5883" y="10240"/>
                  </a:cubicBezTo>
                  <a:lnTo>
                    <a:pt x="6168" y="10240"/>
                  </a:lnTo>
                  <a:cubicBezTo>
                    <a:pt x="6240" y="10240"/>
                    <a:pt x="6335" y="10169"/>
                    <a:pt x="6335" y="10097"/>
                  </a:cubicBezTo>
                  <a:cubicBezTo>
                    <a:pt x="6335" y="9978"/>
                    <a:pt x="6240" y="9907"/>
                    <a:pt x="6168" y="9907"/>
                  </a:cubicBezTo>
                  <a:lnTo>
                    <a:pt x="5930" y="9907"/>
                  </a:lnTo>
                  <a:cubicBezTo>
                    <a:pt x="3430" y="9907"/>
                    <a:pt x="1453" y="7597"/>
                    <a:pt x="2072" y="4954"/>
                  </a:cubicBezTo>
                  <a:cubicBezTo>
                    <a:pt x="2382" y="3715"/>
                    <a:pt x="3692" y="2405"/>
                    <a:pt x="4930" y="2096"/>
                  </a:cubicBezTo>
                  <a:cubicBezTo>
                    <a:pt x="5259" y="2018"/>
                    <a:pt x="5583" y="1981"/>
                    <a:pt x="5899" y="1981"/>
                  </a:cubicBezTo>
                  <a:close/>
                  <a:moveTo>
                    <a:pt x="5930" y="0"/>
                  </a:moveTo>
                  <a:cubicBezTo>
                    <a:pt x="5002" y="0"/>
                    <a:pt x="4097" y="215"/>
                    <a:pt x="3311" y="619"/>
                  </a:cubicBezTo>
                  <a:cubicBezTo>
                    <a:pt x="3215" y="643"/>
                    <a:pt x="3192" y="762"/>
                    <a:pt x="3215" y="858"/>
                  </a:cubicBezTo>
                  <a:cubicBezTo>
                    <a:pt x="3234" y="930"/>
                    <a:pt x="3307" y="961"/>
                    <a:pt x="3384" y="961"/>
                  </a:cubicBezTo>
                  <a:cubicBezTo>
                    <a:pt x="3407" y="961"/>
                    <a:pt x="3431" y="958"/>
                    <a:pt x="3454" y="953"/>
                  </a:cubicBezTo>
                  <a:cubicBezTo>
                    <a:pt x="4216" y="572"/>
                    <a:pt x="5049" y="381"/>
                    <a:pt x="5930" y="381"/>
                  </a:cubicBezTo>
                  <a:cubicBezTo>
                    <a:pt x="7407" y="381"/>
                    <a:pt x="8812" y="977"/>
                    <a:pt x="9883" y="2024"/>
                  </a:cubicBezTo>
                  <a:cubicBezTo>
                    <a:pt x="10884" y="3025"/>
                    <a:pt x="11455" y="4382"/>
                    <a:pt x="11527" y="5811"/>
                  </a:cubicBezTo>
                  <a:lnTo>
                    <a:pt x="10241" y="5811"/>
                  </a:lnTo>
                  <a:cubicBezTo>
                    <a:pt x="10145" y="3501"/>
                    <a:pt x="8240" y="1667"/>
                    <a:pt x="5930" y="1667"/>
                  </a:cubicBezTo>
                  <a:cubicBezTo>
                    <a:pt x="3596" y="1667"/>
                    <a:pt x="1691" y="3501"/>
                    <a:pt x="1596" y="5811"/>
                  </a:cubicBezTo>
                  <a:lnTo>
                    <a:pt x="334" y="5811"/>
                  </a:lnTo>
                  <a:cubicBezTo>
                    <a:pt x="382" y="4049"/>
                    <a:pt x="1286" y="2382"/>
                    <a:pt x="2739" y="1358"/>
                  </a:cubicBezTo>
                  <a:lnTo>
                    <a:pt x="2763" y="1334"/>
                  </a:lnTo>
                  <a:cubicBezTo>
                    <a:pt x="2834" y="1286"/>
                    <a:pt x="2858" y="1191"/>
                    <a:pt x="2834" y="1096"/>
                  </a:cubicBezTo>
                  <a:cubicBezTo>
                    <a:pt x="2791" y="1038"/>
                    <a:pt x="2730" y="1006"/>
                    <a:pt x="2679" y="1006"/>
                  </a:cubicBezTo>
                  <a:cubicBezTo>
                    <a:pt x="2645" y="1006"/>
                    <a:pt x="2615" y="1020"/>
                    <a:pt x="2596" y="1048"/>
                  </a:cubicBezTo>
                  <a:lnTo>
                    <a:pt x="2549" y="1072"/>
                  </a:lnTo>
                  <a:cubicBezTo>
                    <a:pt x="953" y="2167"/>
                    <a:pt x="0" y="4025"/>
                    <a:pt x="0" y="5954"/>
                  </a:cubicBezTo>
                  <a:cubicBezTo>
                    <a:pt x="0" y="7907"/>
                    <a:pt x="953" y="9764"/>
                    <a:pt x="2644" y="10883"/>
                  </a:cubicBezTo>
                  <a:cubicBezTo>
                    <a:pt x="3263" y="11312"/>
                    <a:pt x="3977" y="11598"/>
                    <a:pt x="4740" y="11764"/>
                  </a:cubicBezTo>
                  <a:cubicBezTo>
                    <a:pt x="5134" y="11839"/>
                    <a:pt x="5526" y="11875"/>
                    <a:pt x="5912" y="11875"/>
                  </a:cubicBezTo>
                  <a:cubicBezTo>
                    <a:pt x="7505" y="11875"/>
                    <a:pt x="8991" y="11257"/>
                    <a:pt x="10122" y="10145"/>
                  </a:cubicBezTo>
                  <a:cubicBezTo>
                    <a:pt x="11479" y="8716"/>
                    <a:pt x="12122" y="6763"/>
                    <a:pt x="11717" y="4739"/>
                  </a:cubicBezTo>
                  <a:cubicBezTo>
                    <a:pt x="11574" y="3977"/>
                    <a:pt x="11289" y="3263"/>
                    <a:pt x="10860" y="2644"/>
                  </a:cubicBezTo>
                  <a:cubicBezTo>
                    <a:pt x="9693" y="953"/>
                    <a:pt x="7883"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97"/>
            <p:cNvSpPr/>
            <p:nvPr/>
          </p:nvSpPr>
          <p:spPr>
            <a:xfrm>
              <a:off x="6376974" y="4286392"/>
              <a:ext cx="38372" cy="74836"/>
            </a:xfrm>
            <a:custGeom>
              <a:rect b="b" l="l" r="r" t="t"/>
              <a:pathLst>
                <a:path extrusionOk="0" h="2510" w="1287">
                  <a:moveTo>
                    <a:pt x="1104" y="0"/>
                  </a:moveTo>
                  <a:cubicBezTo>
                    <a:pt x="1038" y="0"/>
                    <a:pt x="984" y="31"/>
                    <a:pt x="929" y="104"/>
                  </a:cubicBezTo>
                  <a:lnTo>
                    <a:pt x="48" y="2247"/>
                  </a:lnTo>
                  <a:cubicBezTo>
                    <a:pt x="1" y="2366"/>
                    <a:pt x="72" y="2462"/>
                    <a:pt x="167" y="2509"/>
                  </a:cubicBezTo>
                  <a:lnTo>
                    <a:pt x="215" y="2509"/>
                  </a:lnTo>
                  <a:cubicBezTo>
                    <a:pt x="286" y="2509"/>
                    <a:pt x="334" y="2486"/>
                    <a:pt x="358" y="2390"/>
                  </a:cubicBezTo>
                  <a:lnTo>
                    <a:pt x="1263" y="247"/>
                  </a:lnTo>
                  <a:cubicBezTo>
                    <a:pt x="1287" y="152"/>
                    <a:pt x="1263" y="80"/>
                    <a:pt x="1167" y="9"/>
                  </a:cubicBezTo>
                  <a:cubicBezTo>
                    <a:pt x="1145" y="3"/>
                    <a:pt x="1124" y="0"/>
                    <a:pt x="11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97"/>
            <p:cNvSpPr/>
            <p:nvPr/>
          </p:nvSpPr>
          <p:spPr>
            <a:xfrm>
              <a:off x="6241344" y="4286631"/>
              <a:ext cx="50447" cy="78861"/>
            </a:xfrm>
            <a:custGeom>
              <a:rect b="b" l="l" r="r" t="t"/>
              <a:pathLst>
                <a:path extrusionOk="0" h="2645" w="1692">
                  <a:moveTo>
                    <a:pt x="596" y="1"/>
                  </a:moveTo>
                  <a:cubicBezTo>
                    <a:pt x="501" y="1"/>
                    <a:pt x="453" y="72"/>
                    <a:pt x="430" y="144"/>
                  </a:cubicBezTo>
                  <a:lnTo>
                    <a:pt x="239" y="1168"/>
                  </a:lnTo>
                  <a:cubicBezTo>
                    <a:pt x="239" y="1215"/>
                    <a:pt x="263" y="1287"/>
                    <a:pt x="311" y="1334"/>
                  </a:cubicBezTo>
                  <a:cubicBezTo>
                    <a:pt x="334" y="1358"/>
                    <a:pt x="364" y="1370"/>
                    <a:pt x="394" y="1370"/>
                  </a:cubicBezTo>
                  <a:cubicBezTo>
                    <a:pt x="424" y="1370"/>
                    <a:pt x="453" y="1358"/>
                    <a:pt x="477" y="1334"/>
                  </a:cubicBezTo>
                  <a:lnTo>
                    <a:pt x="501" y="1334"/>
                  </a:lnTo>
                  <a:cubicBezTo>
                    <a:pt x="596" y="1311"/>
                    <a:pt x="692" y="1287"/>
                    <a:pt x="858" y="1287"/>
                  </a:cubicBezTo>
                  <a:cubicBezTo>
                    <a:pt x="1025" y="1287"/>
                    <a:pt x="1144" y="1334"/>
                    <a:pt x="1215" y="1430"/>
                  </a:cubicBezTo>
                  <a:cubicBezTo>
                    <a:pt x="1311" y="1525"/>
                    <a:pt x="1382" y="1668"/>
                    <a:pt x="1382" y="1811"/>
                  </a:cubicBezTo>
                  <a:cubicBezTo>
                    <a:pt x="1382" y="2073"/>
                    <a:pt x="1144" y="2287"/>
                    <a:pt x="858" y="2287"/>
                  </a:cubicBezTo>
                  <a:cubicBezTo>
                    <a:pt x="596" y="2287"/>
                    <a:pt x="382" y="2120"/>
                    <a:pt x="358" y="1858"/>
                  </a:cubicBezTo>
                  <a:lnTo>
                    <a:pt x="358" y="1787"/>
                  </a:lnTo>
                  <a:cubicBezTo>
                    <a:pt x="358" y="1692"/>
                    <a:pt x="311" y="1644"/>
                    <a:pt x="215" y="1596"/>
                  </a:cubicBezTo>
                  <a:cubicBezTo>
                    <a:pt x="203" y="1594"/>
                    <a:pt x="191" y="1593"/>
                    <a:pt x="179" y="1593"/>
                  </a:cubicBezTo>
                  <a:cubicBezTo>
                    <a:pt x="77" y="1593"/>
                    <a:pt x="1" y="1680"/>
                    <a:pt x="1" y="1787"/>
                  </a:cubicBezTo>
                  <a:lnTo>
                    <a:pt x="1" y="1906"/>
                  </a:lnTo>
                  <a:cubicBezTo>
                    <a:pt x="72" y="2311"/>
                    <a:pt x="430" y="2644"/>
                    <a:pt x="834" y="2644"/>
                  </a:cubicBezTo>
                  <a:lnTo>
                    <a:pt x="858" y="2644"/>
                  </a:lnTo>
                  <a:cubicBezTo>
                    <a:pt x="1311" y="2644"/>
                    <a:pt x="1668" y="2287"/>
                    <a:pt x="1692" y="1835"/>
                  </a:cubicBezTo>
                  <a:cubicBezTo>
                    <a:pt x="1692" y="1596"/>
                    <a:pt x="1644" y="1358"/>
                    <a:pt x="1454" y="1215"/>
                  </a:cubicBezTo>
                  <a:cubicBezTo>
                    <a:pt x="1382" y="977"/>
                    <a:pt x="1144" y="906"/>
                    <a:pt x="906" y="906"/>
                  </a:cubicBezTo>
                  <a:cubicBezTo>
                    <a:pt x="811" y="906"/>
                    <a:pt x="715" y="906"/>
                    <a:pt x="668" y="930"/>
                  </a:cubicBezTo>
                  <a:lnTo>
                    <a:pt x="739" y="358"/>
                  </a:lnTo>
                  <a:lnTo>
                    <a:pt x="1430" y="358"/>
                  </a:lnTo>
                  <a:cubicBezTo>
                    <a:pt x="1525" y="358"/>
                    <a:pt x="1620" y="310"/>
                    <a:pt x="1620" y="215"/>
                  </a:cubicBezTo>
                  <a:cubicBezTo>
                    <a:pt x="1620" y="96"/>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97"/>
            <p:cNvSpPr/>
            <p:nvPr/>
          </p:nvSpPr>
          <p:spPr>
            <a:xfrm>
              <a:off x="6302406" y="4283798"/>
              <a:ext cx="49731" cy="80679"/>
            </a:xfrm>
            <a:custGeom>
              <a:rect b="b" l="l" r="r" t="t"/>
              <a:pathLst>
                <a:path extrusionOk="0" h="2706" w="1668">
                  <a:moveTo>
                    <a:pt x="862" y="313"/>
                  </a:moveTo>
                  <a:cubicBezTo>
                    <a:pt x="1122" y="313"/>
                    <a:pt x="1311" y="524"/>
                    <a:pt x="1311" y="786"/>
                  </a:cubicBezTo>
                  <a:lnTo>
                    <a:pt x="1311" y="1882"/>
                  </a:lnTo>
                  <a:cubicBezTo>
                    <a:pt x="1311" y="2144"/>
                    <a:pt x="1105" y="2356"/>
                    <a:pt x="854" y="2356"/>
                  </a:cubicBezTo>
                  <a:cubicBezTo>
                    <a:pt x="809" y="2356"/>
                    <a:pt x="762" y="2349"/>
                    <a:pt x="715" y="2334"/>
                  </a:cubicBezTo>
                  <a:cubicBezTo>
                    <a:pt x="525" y="2263"/>
                    <a:pt x="358" y="2096"/>
                    <a:pt x="358" y="1858"/>
                  </a:cubicBezTo>
                  <a:lnTo>
                    <a:pt x="358" y="810"/>
                  </a:lnTo>
                  <a:cubicBezTo>
                    <a:pt x="358" y="596"/>
                    <a:pt x="525" y="405"/>
                    <a:pt x="715" y="334"/>
                  </a:cubicBezTo>
                  <a:cubicBezTo>
                    <a:pt x="766" y="319"/>
                    <a:pt x="815" y="313"/>
                    <a:pt x="862" y="313"/>
                  </a:cubicBezTo>
                  <a:close/>
                  <a:moveTo>
                    <a:pt x="835" y="1"/>
                  </a:moveTo>
                  <a:cubicBezTo>
                    <a:pt x="406" y="1"/>
                    <a:pt x="1" y="358"/>
                    <a:pt x="1" y="834"/>
                  </a:cubicBezTo>
                  <a:lnTo>
                    <a:pt x="1" y="1882"/>
                  </a:lnTo>
                  <a:cubicBezTo>
                    <a:pt x="1" y="2263"/>
                    <a:pt x="287" y="2620"/>
                    <a:pt x="668" y="2692"/>
                  </a:cubicBezTo>
                  <a:cubicBezTo>
                    <a:pt x="720" y="2701"/>
                    <a:pt x="771" y="2706"/>
                    <a:pt x="821" y="2706"/>
                  </a:cubicBezTo>
                  <a:cubicBezTo>
                    <a:pt x="1277" y="2706"/>
                    <a:pt x="1644" y="2332"/>
                    <a:pt x="1644" y="1882"/>
                  </a:cubicBezTo>
                  <a:lnTo>
                    <a:pt x="1644" y="834"/>
                  </a:lnTo>
                  <a:cubicBezTo>
                    <a:pt x="1668" y="405"/>
                    <a:pt x="1311" y="1"/>
                    <a:pt x="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97"/>
            <p:cNvSpPr/>
            <p:nvPr/>
          </p:nvSpPr>
          <p:spPr>
            <a:xfrm>
              <a:off x="6366330" y="4290179"/>
              <a:ext cx="17770" cy="17800"/>
            </a:xfrm>
            <a:custGeom>
              <a:rect b="b" l="l" r="r" t="t"/>
              <a:pathLst>
                <a:path extrusionOk="0" h="597" w="596">
                  <a:moveTo>
                    <a:pt x="310" y="1"/>
                  </a:moveTo>
                  <a:cubicBezTo>
                    <a:pt x="143" y="1"/>
                    <a:pt x="0" y="144"/>
                    <a:pt x="0" y="310"/>
                  </a:cubicBezTo>
                  <a:cubicBezTo>
                    <a:pt x="0" y="453"/>
                    <a:pt x="143" y="596"/>
                    <a:pt x="310" y="596"/>
                  </a:cubicBezTo>
                  <a:cubicBezTo>
                    <a:pt x="477" y="596"/>
                    <a:pt x="596" y="453"/>
                    <a:pt x="596" y="310"/>
                  </a:cubicBezTo>
                  <a:cubicBezTo>
                    <a:pt x="596" y="144"/>
                    <a:pt x="477" y="1"/>
                    <a:pt x="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97"/>
            <p:cNvSpPr/>
            <p:nvPr/>
          </p:nvSpPr>
          <p:spPr>
            <a:xfrm>
              <a:off x="6410337" y="4340596"/>
              <a:ext cx="17800" cy="17800"/>
            </a:xfrm>
            <a:custGeom>
              <a:rect b="b" l="l" r="r" t="t"/>
              <a:pathLst>
                <a:path extrusionOk="0" h="597" w="597">
                  <a:moveTo>
                    <a:pt x="287" y="1"/>
                  </a:moveTo>
                  <a:cubicBezTo>
                    <a:pt x="120" y="1"/>
                    <a:pt x="1" y="120"/>
                    <a:pt x="1" y="310"/>
                  </a:cubicBezTo>
                  <a:cubicBezTo>
                    <a:pt x="1" y="453"/>
                    <a:pt x="120" y="596"/>
                    <a:pt x="287" y="596"/>
                  </a:cubicBezTo>
                  <a:cubicBezTo>
                    <a:pt x="477" y="596"/>
                    <a:pt x="596" y="477"/>
                    <a:pt x="596" y="310"/>
                  </a:cubicBezTo>
                  <a:cubicBezTo>
                    <a:pt x="596" y="120"/>
                    <a:pt x="477"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4" name="Google Shape;15474;p97"/>
          <p:cNvGrpSpPr/>
          <p:nvPr/>
        </p:nvGrpSpPr>
        <p:grpSpPr>
          <a:xfrm>
            <a:off x="6999413" y="4148198"/>
            <a:ext cx="354321" cy="354321"/>
            <a:chOff x="6732701" y="4148198"/>
            <a:chExt cx="354321" cy="354321"/>
          </a:xfrm>
        </p:grpSpPr>
        <p:sp>
          <p:nvSpPr>
            <p:cNvPr id="15475" name="Google Shape;15475;p97"/>
            <p:cNvSpPr/>
            <p:nvPr/>
          </p:nvSpPr>
          <p:spPr>
            <a:xfrm>
              <a:off x="6780286" y="4184036"/>
              <a:ext cx="277637" cy="225461"/>
            </a:xfrm>
            <a:custGeom>
              <a:rect b="b" l="l" r="r" t="t"/>
              <a:pathLst>
                <a:path extrusionOk="0" h="7562" w="9312">
                  <a:moveTo>
                    <a:pt x="8570" y="1"/>
                  </a:moveTo>
                  <a:cubicBezTo>
                    <a:pt x="8550" y="1"/>
                    <a:pt x="8526" y="13"/>
                    <a:pt x="8502" y="36"/>
                  </a:cubicBezTo>
                  <a:lnTo>
                    <a:pt x="7549" y="1942"/>
                  </a:lnTo>
                  <a:cubicBezTo>
                    <a:pt x="7537" y="1977"/>
                    <a:pt x="7514" y="1995"/>
                    <a:pt x="7490" y="1995"/>
                  </a:cubicBezTo>
                  <a:cubicBezTo>
                    <a:pt x="7466" y="1995"/>
                    <a:pt x="7442" y="1977"/>
                    <a:pt x="7430" y="1942"/>
                  </a:cubicBezTo>
                  <a:lnTo>
                    <a:pt x="6906" y="1037"/>
                  </a:lnTo>
                  <a:cubicBezTo>
                    <a:pt x="6883" y="1001"/>
                    <a:pt x="6859" y="983"/>
                    <a:pt x="6838" y="983"/>
                  </a:cubicBezTo>
                  <a:cubicBezTo>
                    <a:pt x="6817" y="983"/>
                    <a:pt x="6799" y="1001"/>
                    <a:pt x="6787" y="1037"/>
                  </a:cubicBezTo>
                  <a:lnTo>
                    <a:pt x="5573" y="3466"/>
                  </a:lnTo>
                  <a:cubicBezTo>
                    <a:pt x="5525" y="3513"/>
                    <a:pt x="5501" y="3513"/>
                    <a:pt x="5477" y="3513"/>
                  </a:cubicBezTo>
                  <a:lnTo>
                    <a:pt x="4739" y="3204"/>
                  </a:lnTo>
                  <a:cubicBezTo>
                    <a:pt x="4725" y="3197"/>
                    <a:pt x="4713" y="3194"/>
                    <a:pt x="4703" y="3194"/>
                  </a:cubicBezTo>
                  <a:cubicBezTo>
                    <a:pt x="4678" y="3194"/>
                    <a:pt x="4661" y="3211"/>
                    <a:pt x="4644" y="3227"/>
                  </a:cubicBezTo>
                  <a:lnTo>
                    <a:pt x="3715" y="5180"/>
                  </a:lnTo>
                  <a:cubicBezTo>
                    <a:pt x="3715" y="5197"/>
                    <a:pt x="3691" y="5214"/>
                    <a:pt x="3661" y="5214"/>
                  </a:cubicBezTo>
                  <a:cubicBezTo>
                    <a:pt x="3648" y="5214"/>
                    <a:pt x="3634" y="5211"/>
                    <a:pt x="3620" y="5204"/>
                  </a:cubicBezTo>
                  <a:lnTo>
                    <a:pt x="2667" y="4728"/>
                  </a:lnTo>
                  <a:cubicBezTo>
                    <a:pt x="2644" y="4728"/>
                    <a:pt x="2620" y="4728"/>
                    <a:pt x="2596" y="4752"/>
                  </a:cubicBezTo>
                  <a:lnTo>
                    <a:pt x="1881" y="5776"/>
                  </a:lnTo>
                  <a:lnTo>
                    <a:pt x="596" y="4609"/>
                  </a:lnTo>
                  <a:cubicBezTo>
                    <a:pt x="589" y="4602"/>
                    <a:pt x="577" y="4599"/>
                    <a:pt x="565" y="4599"/>
                  </a:cubicBezTo>
                  <a:cubicBezTo>
                    <a:pt x="534" y="4599"/>
                    <a:pt x="493" y="4616"/>
                    <a:pt x="476" y="4633"/>
                  </a:cubicBezTo>
                  <a:lnTo>
                    <a:pt x="0" y="5657"/>
                  </a:lnTo>
                  <a:lnTo>
                    <a:pt x="0" y="5680"/>
                  </a:lnTo>
                  <a:lnTo>
                    <a:pt x="0" y="7562"/>
                  </a:lnTo>
                  <a:lnTo>
                    <a:pt x="9312" y="7562"/>
                  </a:lnTo>
                  <a:lnTo>
                    <a:pt x="9312" y="1441"/>
                  </a:lnTo>
                  <a:cubicBezTo>
                    <a:pt x="9312" y="1418"/>
                    <a:pt x="9312" y="1418"/>
                    <a:pt x="9288" y="1418"/>
                  </a:cubicBezTo>
                  <a:lnTo>
                    <a:pt x="8621" y="36"/>
                  </a:lnTo>
                  <a:cubicBezTo>
                    <a:pt x="8609" y="13"/>
                    <a:pt x="8591" y="1"/>
                    <a:pt x="857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97"/>
            <p:cNvSpPr/>
            <p:nvPr/>
          </p:nvSpPr>
          <p:spPr>
            <a:xfrm>
              <a:off x="6780286" y="4212629"/>
              <a:ext cx="277637" cy="196868"/>
            </a:xfrm>
            <a:custGeom>
              <a:rect b="b" l="l" r="r" t="t"/>
              <a:pathLst>
                <a:path extrusionOk="0" h="6603" w="9312">
                  <a:moveTo>
                    <a:pt x="8481" y="0"/>
                  </a:moveTo>
                  <a:cubicBezTo>
                    <a:pt x="8460" y="0"/>
                    <a:pt x="8442" y="18"/>
                    <a:pt x="8430" y="54"/>
                  </a:cubicBezTo>
                  <a:lnTo>
                    <a:pt x="7406" y="1983"/>
                  </a:lnTo>
                  <a:cubicBezTo>
                    <a:pt x="7395" y="2007"/>
                    <a:pt x="7371" y="2018"/>
                    <a:pt x="7347" y="2018"/>
                  </a:cubicBezTo>
                  <a:cubicBezTo>
                    <a:pt x="7323" y="2018"/>
                    <a:pt x="7299" y="2007"/>
                    <a:pt x="7287" y="1983"/>
                  </a:cubicBezTo>
                  <a:lnTo>
                    <a:pt x="6763" y="1173"/>
                  </a:lnTo>
                  <a:cubicBezTo>
                    <a:pt x="6740" y="1137"/>
                    <a:pt x="6716" y="1119"/>
                    <a:pt x="6695" y="1119"/>
                  </a:cubicBezTo>
                  <a:cubicBezTo>
                    <a:pt x="6674" y="1119"/>
                    <a:pt x="6656" y="1137"/>
                    <a:pt x="6644" y="1173"/>
                  </a:cubicBezTo>
                  <a:lnTo>
                    <a:pt x="5335" y="3840"/>
                  </a:lnTo>
                  <a:cubicBezTo>
                    <a:pt x="5287" y="3888"/>
                    <a:pt x="5263" y="3888"/>
                    <a:pt x="5239" y="3888"/>
                  </a:cubicBezTo>
                  <a:lnTo>
                    <a:pt x="4501" y="3578"/>
                  </a:lnTo>
                  <a:cubicBezTo>
                    <a:pt x="4488" y="3572"/>
                    <a:pt x="4477" y="3569"/>
                    <a:pt x="4467" y="3569"/>
                  </a:cubicBezTo>
                  <a:cubicBezTo>
                    <a:pt x="4441" y="3569"/>
                    <a:pt x="4423" y="3591"/>
                    <a:pt x="4406" y="3626"/>
                  </a:cubicBezTo>
                  <a:lnTo>
                    <a:pt x="3429" y="5460"/>
                  </a:lnTo>
                  <a:cubicBezTo>
                    <a:pt x="3429" y="5476"/>
                    <a:pt x="3395" y="5504"/>
                    <a:pt x="3367" y="5504"/>
                  </a:cubicBezTo>
                  <a:cubicBezTo>
                    <a:pt x="3354" y="5504"/>
                    <a:pt x="3342" y="5498"/>
                    <a:pt x="3334" y="5483"/>
                  </a:cubicBezTo>
                  <a:lnTo>
                    <a:pt x="2429" y="5055"/>
                  </a:lnTo>
                  <a:cubicBezTo>
                    <a:pt x="2429" y="5007"/>
                    <a:pt x="2405" y="5007"/>
                    <a:pt x="2382" y="5007"/>
                  </a:cubicBezTo>
                  <a:lnTo>
                    <a:pt x="2358" y="5055"/>
                  </a:lnTo>
                  <a:lnTo>
                    <a:pt x="1786" y="5769"/>
                  </a:lnTo>
                  <a:cubicBezTo>
                    <a:pt x="1786" y="5781"/>
                    <a:pt x="1768" y="5787"/>
                    <a:pt x="1748" y="5787"/>
                  </a:cubicBezTo>
                  <a:cubicBezTo>
                    <a:pt x="1727" y="5787"/>
                    <a:pt x="1703" y="5781"/>
                    <a:pt x="1691" y="5769"/>
                  </a:cubicBezTo>
                  <a:lnTo>
                    <a:pt x="572" y="4817"/>
                  </a:lnTo>
                  <a:cubicBezTo>
                    <a:pt x="557" y="4802"/>
                    <a:pt x="542" y="4796"/>
                    <a:pt x="528" y="4796"/>
                  </a:cubicBezTo>
                  <a:cubicBezTo>
                    <a:pt x="497" y="4796"/>
                    <a:pt x="469" y="4824"/>
                    <a:pt x="453" y="4840"/>
                  </a:cubicBezTo>
                  <a:lnTo>
                    <a:pt x="0" y="5602"/>
                  </a:lnTo>
                  <a:lnTo>
                    <a:pt x="0" y="6603"/>
                  </a:lnTo>
                  <a:lnTo>
                    <a:pt x="9312" y="6603"/>
                  </a:lnTo>
                  <a:lnTo>
                    <a:pt x="9312" y="1387"/>
                  </a:lnTo>
                  <a:lnTo>
                    <a:pt x="8550" y="54"/>
                  </a:lnTo>
                  <a:cubicBezTo>
                    <a:pt x="8526" y="18"/>
                    <a:pt x="8502" y="0"/>
                    <a:pt x="84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97"/>
            <p:cNvSpPr/>
            <p:nvPr/>
          </p:nvSpPr>
          <p:spPr>
            <a:xfrm>
              <a:off x="6780286" y="4238896"/>
              <a:ext cx="277637" cy="233094"/>
            </a:xfrm>
            <a:custGeom>
              <a:rect b="b" l="l" r="r" t="t"/>
              <a:pathLst>
                <a:path extrusionOk="0" h="7818" w="9312">
                  <a:moveTo>
                    <a:pt x="8538" y="0"/>
                  </a:moveTo>
                  <a:cubicBezTo>
                    <a:pt x="8514" y="0"/>
                    <a:pt x="8490" y="18"/>
                    <a:pt x="8478" y="54"/>
                  </a:cubicBezTo>
                  <a:lnTo>
                    <a:pt x="7526" y="1959"/>
                  </a:lnTo>
                  <a:cubicBezTo>
                    <a:pt x="7514" y="1995"/>
                    <a:pt x="7490" y="2013"/>
                    <a:pt x="7466" y="2013"/>
                  </a:cubicBezTo>
                  <a:cubicBezTo>
                    <a:pt x="7442" y="2013"/>
                    <a:pt x="7418" y="1995"/>
                    <a:pt x="7406" y="1959"/>
                  </a:cubicBezTo>
                  <a:lnTo>
                    <a:pt x="6859" y="1030"/>
                  </a:lnTo>
                  <a:cubicBezTo>
                    <a:pt x="6847" y="1006"/>
                    <a:pt x="6829" y="995"/>
                    <a:pt x="6808" y="995"/>
                  </a:cubicBezTo>
                  <a:cubicBezTo>
                    <a:pt x="6787" y="995"/>
                    <a:pt x="6763" y="1006"/>
                    <a:pt x="6740" y="1030"/>
                  </a:cubicBezTo>
                  <a:lnTo>
                    <a:pt x="5525" y="3483"/>
                  </a:lnTo>
                  <a:cubicBezTo>
                    <a:pt x="5501" y="3507"/>
                    <a:pt x="5477" y="3507"/>
                    <a:pt x="5454" y="3507"/>
                  </a:cubicBezTo>
                  <a:lnTo>
                    <a:pt x="4692" y="3221"/>
                  </a:lnTo>
                  <a:cubicBezTo>
                    <a:pt x="4684" y="3206"/>
                    <a:pt x="4677" y="3201"/>
                    <a:pt x="4669" y="3201"/>
                  </a:cubicBezTo>
                  <a:cubicBezTo>
                    <a:pt x="4653" y="3201"/>
                    <a:pt x="4637" y="3229"/>
                    <a:pt x="4620" y="3245"/>
                  </a:cubicBezTo>
                  <a:lnTo>
                    <a:pt x="3691" y="5174"/>
                  </a:lnTo>
                  <a:cubicBezTo>
                    <a:pt x="3691" y="5190"/>
                    <a:pt x="3657" y="5218"/>
                    <a:pt x="3628" y="5218"/>
                  </a:cubicBezTo>
                  <a:cubicBezTo>
                    <a:pt x="3615" y="5218"/>
                    <a:pt x="3604" y="5213"/>
                    <a:pt x="3596" y="5198"/>
                  </a:cubicBezTo>
                  <a:lnTo>
                    <a:pt x="2644" y="4721"/>
                  </a:lnTo>
                  <a:cubicBezTo>
                    <a:pt x="2620" y="4721"/>
                    <a:pt x="2596" y="4721"/>
                    <a:pt x="2548" y="4769"/>
                  </a:cubicBezTo>
                  <a:lnTo>
                    <a:pt x="1905" y="5722"/>
                  </a:lnTo>
                  <a:cubicBezTo>
                    <a:pt x="1905" y="5734"/>
                    <a:pt x="1887" y="5740"/>
                    <a:pt x="1867" y="5740"/>
                  </a:cubicBezTo>
                  <a:cubicBezTo>
                    <a:pt x="1846" y="5740"/>
                    <a:pt x="1822" y="5734"/>
                    <a:pt x="1810" y="5722"/>
                  </a:cubicBezTo>
                  <a:lnTo>
                    <a:pt x="596" y="4602"/>
                  </a:lnTo>
                  <a:cubicBezTo>
                    <a:pt x="589" y="4596"/>
                    <a:pt x="579" y="4593"/>
                    <a:pt x="568" y="4593"/>
                  </a:cubicBezTo>
                  <a:cubicBezTo>
                    <a:pt x="537" y="4593"/>
                    <a:pt x="494" y="4615"/>
                    <a:pt x="476" y="4650"/>
                  </a:cubicBezTo>
                  <a:lnTo>
                    <a:pt x="0" y="5650"/>
                  </a:lnTo>
                  <a:lnTo>
                    <a:pt x="0" y="7817"/>
                  </a:lnTo>
                  <a:lnTo>
                    <a:pt x="9312" y="7817"/>
                  </a:lnTo>
                  <a:lnTo>
                    <a:pt x="9312" y="1459"/>
                  </a:lnTo>
                  <a:lnTo>
                    <a:pt x="8597" y="54"/>
                  </a:lnTo>
                  <a:cubicBezTo>
                    <a:pt x="8585" y="18"/>
                    <a:pt x="8561" y="0"/>
                    <a:pt x="85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97"/>
            <p:cNvSpPr/>
            <p:nvPr/>
          </p:nvSpPr>
          <p:spPr>
            <a:xfrm>
              <a:off x="7028081" y="4240119"/>
              <a:ext cx="29129" cy="231871"/>
            </a:xfrm>
            <a:custGeom>
              <a:rect b="b" l="l" r="r" t="t"/>
              <a:pathLst>
                <a:path extrusionOk="0" h="7777" w="977">
                  <a:moveTo>
                    <a:pt x="227" y="1"/>
                  </a:moveTo>
                  <a:cubicBezTo>
                    <a:pt x="203" y="1"/>
                    <a:pt x="179" y="13"/>
                    <a:pt x="167" y="37"/>
                  </a:cubicBezTo>
                  <a:lnTo>
                    <a:pt x="0" y="394"/>
                  </a:lnTo>
                  <a:lnTo>
                    <a:pt x="477" y="1394"/>
                  </a:lnTo>
                  <a:cubicBezTo>
                    <a:pt x="501" y="1394"/>
                    <a:pt x="501" y="1418"/>
                    <a:pt x="501" y="1442"/>
                  </a:cubicBezTo>
                  <a:lnTo>
                    <a:pt x="501" y="7776"/>
                  </a:lnTo>
                  <a:lnTo>
                    <a:pt x="977" y="7776"/>
                  </a:lnTo>
                  <a:lnTo>
                    <a:pt x="977" y="1418"/>
                  </a:lnTo>
                  <a:lnTo>
                    <a:pt x="286" y="37"/>
                  </a:lnTo>
                  <a:cubicBezTo>
                    <a:pt x="274" y="13"/>
                    <a:pt x="250" y="1"/>
                    <a:pt x="22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97"/>
            <p:cNvSpPr/>
            <p:nvPr/>
          </p:nvSpPr>
          <p:spPr>
            <a:xfrm>
              <a:off x="673624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97"/>
            <p:cNvSpPr/>
            <p:nvPr/>
          </p:nvSpPr>
          <p:spPr>
            <a:xfrm>
              <a:off x="7062160" y="4471963"/>
              <a:ext cx="17770" cy="24180"/>
            </a:xfrm>
            <a:custGeom>
              <a:rect b="b" l="l" r="r" t="t"/>
              <a:pathLst>
                <a:path extrusionOk="0" h="811" w="596">
                  <a:moveTo>
                    <a:pt x="0" y="0"/>
                  </a:moveTo>
                  <a:cubicBezTo>
                    <a:pt x="72" y="0"/>
                    <a:pt x="120" y="72"/>
                    <a:pt x="120" y="119"/>
                  </a:cubicBezTo>
                  <a:lnTo>
                    <a:pt x="120" y="691"/>
                  </a:lnTo>
                  <a:cubicBezTo>
                    <a:pt x="120" y="739"/>
                    <a:pt x="72" y="810"/>
                    <a:pt x="0" y="810"/>
                  </a:cubicBezTo>
                  <a:lnTo>
                    <a:pt x="477" y="810"/>
                  </a:lnTo>
                  <a:cubicBezTo>
                    <a:pt x="548" y="810"/>
                    <a:pt x="596" y="762"/>
                    <a:pt x="596" y="691"/>
                  </a:cubicBezTo>
                  <a:lnTo>
                    <a:pt x="596" y="119"/>
                  </a:lnTo>
                  <a:cubicBezTo>
                    <a:pt x="596" y="72"/>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97"/>
            <p:cNvSpPr/>
            <p:nvPr/>
          </p:nvSpPr>
          <p:spPr>
            <a:xfrm>
              <a:off x="6884640" y="4175867"/>
              <a:ext cx="17800" cy="10674"/>
            </a:xfrm>
            <a:custGeom>
              <a:rect b="b" l="l" r="r" t="t"/>
              <a:pathLst>
                <a:path extrusionOk="0" h="358" w="597">
                  <a:moveTo>
                    <a:pt x="191" y="1"/>
                  </a:moveTo>
                  <a:cubicBezTo>
                    <a:pt x="96" y="1"/>
                    <a:pt x="1" y="48"/>
                    <a:pt x="1" y="144"/>
                  </a:cubicBezTo>
                  <a:cubicBezTo>
                    <a:pt x="1" y="263"/>
                    <a:pt x="72" y="358"/>
                    <a:pt x="191" y="358"/>
                  </a:cubicBezTo>
                  <a:lnTo>
                    <a:pt x="430" y="358"/>
                  </a:lnTo>
                  <a:cubicBezTo>
                    <a:pt x="525" y="358"/>
                    <a:pt x="596" y="287"/>
                    <a:pt x="596" y="215"/>
                  </a:cubicBezTo>
                  <a:cubicBezTo>
                    <a:pt x="596" y="96"/>
                    <a:pt x="549"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97"/>
            <p:cNvSpPr/>
            <p:nvPr/>
          </p:nvSpPr>
          <p:spPr>
            <a:xfrm>
              <a:off x="6856255" y="4175867"/>
              <a:ext cx="19201" cy="10674"/>
            </a:xfrm>
            <a:custGeom>
              <a:rect b="b" l="l" r="r" t="t"/>
              <a:pathLst>
                <a:path extrusionOk="0" h="358" w="644">
                  <a:moveTo>
                    <a:pt x="215" y="1"/>
                  </a:moveTo>
                  <a:cubicBezTo>
                    <a:pt x="119" y="1"/>
                    <a:pt x="48" y="48"/>
                    <a:pt x="48" y="144"/>
                  </a:cubicBezTo>
                  <a:cubicBezTo>
                    <a:pt x="0" y="263"/>
                    <a:pt x="96" y="358"/>
                    <a:pt x="215" y="358"/>
                  </a:cubicBezTo>
                  <a:lnTo>
                    <a:pt x="453" y="358"/>
                  </a:lnTo>
                  <a:cubicBezTo>
                    <a:pt x="548" y="358"/>
                    <a:pt x="643" y="287"/>
                    <a:pt x="643" y="215"/>
                  </a:cubicBezTo>
                  <a:cubicBezTo>
                    <a:pt x="643"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97"/>
            <p:cNvSpPr/>
            <p:nvPr/>
          </p:nvSpPr>
          <p:spPr>
            <a:xfrm>
              <a:off x="6994718" y="4175867"/>
              <a:ext cx="17770" cy="10674"/>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215"/>
                  </a:cubicBezTo>
                  <a:cubicBezTo>
                    <a:pt x="595"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97"/>
            <p:cNvSpPr/>
            <p:nvPr/>
          </p:nvSpPr>
          <p:spPr>
            <a:xfrm>
              <a:off x="6940037" y="4175867"/>
              <a:ext cx="17770" cy="10674"/>
            </a:xfrm>
            <a:custGeom>
              <a:rect b="b" l="l" r="r" t="t"/>
              <a:pathLst>
                <a:path extrusionOk="0" h="358" w="596">
                  <a:moveTo>
                    <a:pt x="167" y="1"/>
                  </a:moveTo>
                  <a:cubicBezTo>
                    <a:pt x="96" y="1"/>
                    <a:pt x="0" y="48"/>
                    <a:pt x="0" y="144"/>
                  </a:cubicBezTo>
                  <a:cubicBezTo>
                    <a:pt x="0"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97"/>
            <p:cNvSpPr/>
            <p:nvPr/>
          </p:nvSpPr>
          <p:spPr>
            <a:xfrm>
              <a:off x="6967735" y="4175867"/>
              <a:ext cx="17054" cy="10674"/>
            </a:xfrm>
            <a:custGeom>
              <a:rect b="b" l="l" r="r" t="t"/>
              <a:pathLst>
                <a:path extrusionOk="0" h="358" w="572">
                  <a:moveTo>
                    <a:pt x="167" y="1"/>
                  </a:moveTo>
                  <a:cubicBezTo>
                    <a:pt x="72" y="1"/>
                    <a:pt x="0" y="48"/>
                    <a:pt x="0" y="144"/>
                  </a:cubicBezTo>
                  <a:cubicBezTo>
                    <a:pt x="0" y="263"/>
                    <a:pt x="72" y="358"/>
                    <a:pt x="167" y="358"/>
                  </a:cubicBezTo>
                  <a:lnTo>
                    <a:pt x="405" y="358"/>
                  </a:lnTo>
                  <a:cubicBezTo>
                    <a:pt x="500" y="358"/>
                    <a:pt x="572" y="287"/>
                    <a:pt x="572" y="215"/>
                  </a:cubicBezTo>
                  <a:cubicBezTo>
                    <a:pt x="572"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97"/>
            <p:cNvSpPr/>
            <p:nvPr/>
          </p:nvSpPr>
          <p:spPr>
            <a:xfrm>
              <a:off x="6912338" y="4175867"/>
              <a:ext cx="17770" cy="10674"/>
            </a:xfrm>
            <a:custGeom>
              <a:rect b="b" l="l" r="r" t="t"/>
              <a:pathLst>
                <a:path extrusionOk="0" h="358" w="596">
                  <a:moveTo>
                    <a:pt x="191" y="1"/>
                  </a:moveTo>
                  <a:cubicBezTo>
                    <a:pt x="96" y="1"/>
                    <a:pt x="1" y="48"/>
                    <a:pt x="1" y="144"/>
                  </a:cubicBezTo>
                  <a:cubicBezTo>
                    <a:pt x="1" y="263"/>
                    <a:pt x="72" y="358"/>
                    <a:pt x="191" y="358"/>
                  </a:cubicBezTo>
                  <a:lnTo>
                    <a:pt x="429" y="358"/>
                  </a:lnTo>
                  <a:cubicBezTo>
                    <a:pt x="501" y="358"/>
                    <a:pt x="596" y="287"/>
                    <a:pt x="596" y="215"/>
                  </a:cubicBezTo>
                  <a:cubicBezTo>
                    <a:pt x="596" y="96"/>
                    <a:pt x="525"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97"/>
            <p:cNvSpPr/>
            <p:nvPr/>
          </p:nvSpPr>
          <p:spPr>
            <a:xfrm>
              <a:off x="6774591" y="4175867"/>
              <a:ext cx="17084" cy="10674"/>
            </a:xfrm>
            <a:custGeom>
              <a:rect b="b" l="l" r="r" t="t"/>
              <a:pathLst>
                <a:path extrusionOk="0" h="358" w="573">
                  <a:moveTo>
                    <a:pt x="191" y="1"/>
                  </a:moveTo>
                  <a:cubicBezTo>
                    <a:pt x="96" y="1"/>
                    <a:pt x="1" y="48"/>
                    <a:pt x="1" y="144"/>
                  </a:cubicBezTo>
                  <a:cubicBezTo>
                    <a:pt x="1" y="263"/>
                    <a:pt x="96" y="358"/>
                    <a:pt x="191" y="358"/>
                  </a:cubicBezTo>
                  <a:lnTo>
                    <a:pt x="405" y="358"/>
                  </a:lnTo>
                  <a:cubicBezTo>
                    <a:pt x="477" y="358"/>
                    <a:pt x="572" y="287"/>
                    <a:pt x="572" y="215"/>
                  </a:cubicBezTo>
                  <a:cubicBezTo>
                    <a:pt x="572" y="96"/>
                    <a:pt x="501"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97"/>
            <p:cNvSpPr/>
            <p:nvPr/>
          </p:nvSpPr>
          <p:spPr>
            <a:xfrm>
              <a:off x="6801574" y="4175867"/>
              <a:ext cx="17770" cy="10674"/>
            </a:xfrm>
            <a:custGeom>
              <a:rect b="b" l="l" r="r" t="t"/>
              <a:pathLst>
                <a:path extrusionOk="0" h="358" w="596">
                  <a:moveTo>
                    <a:pt x="167" y="1"/>
                  </a:moveTo>
                  <a:cubicBezTo>
                    <a:pt x="96" y="1"/>
                    <a:pt x="1" y="48"/>
                    <a:pt x="1" y="144"/>
                  </a:cubicBezTo>
                  <a:cubicBezTo>
                    <a:pt x="1"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97"/>
            <p:cNvSpPr/>
            <p:nvPr/>
          </p:nvSpPr>
          <p:spPr>
            <a:xfrm>
              <a:off x="6829273" y="4175867"/>
              <a:ext cx="18485" cy="10674"/>
            </a:xfrm>
            <a:custGeom>
              <a:rect b="b" l="l" r="r" t="t"/>
              <a:pathLst>
                <a:path extrusionOk="0" h="358" w="620">
                  <a:moveTo>
                    <a:pt x="191" y="1"/>
                  </a:moveTo>
                  <a:cubicBezTo>
                    <a:pt x="119" y="1"/>
                    <a:pt x="24" y="48"/>
                    <a:pt x="24" y="144"/>
                  </a:cubicBezTo>
                  <a:cubicBezTo>
                    <a:pt x="0" y="263"/>
                    <a:pt x="72" y="358"/>
                    <a:pt x="191" y="358"/>
                  </a:cubicBezTo>
                  <a:lnTo>
                    <a:pt x="429" y="358"/>
                  </a:lnTo>
                  <a:cubicBezTo>
                    <a:pt x="524" y="358"/>
                    <a:pt x="620" y="287"/>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97"/>
            <p:cNvSpPr/>
            <p:nvPr/>
          </p:nvSpPr>
          <p:spPr>
            <a:xfrm>
              <a:off x="6912338" y="4247602"/>
              <a:ext cx="17770" cy="10674"/>
            </a:xfrm>
            <a:custGeom>
              <a:rect b="b" l="l" r="r" t="t"/>
              <a:pathLst>
                <a:path extrusionOk="0" h="358" w="596">
                  <a:moveTo>
                    <a:pt x="191" y="0"/>
                  </a:moveTo>
                  <a:cubicBezTo>
                    <a:pt x="96" y="0"/>
                    <a:pt x="1" y="95"/>
                    <a:pt x="1" y="214"/>
                  </a:cubicBezTo>
                  <a:cubicBezTo>
                    <a:pt x="24" y="310"/>
                    <a:pt x="120" y="357"/>
                    <a:pt x="215" y="357"/>
                  </a:cubicBezTo>
                  <a:lnTo>
                    <a:pt x="429" y="357"/>
                  </a:lnTo>
                  <a:cubicBezTo>
                    <a:pt x="501" y="357"/>
                    <a:pt x="596" y="286"/>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97"/>
            <p:cNvSpPr/>
            <p:nvPr/>
          </p:nvSpPr>
          <p:spPr>
            <a:xfrm>
              <a:off x="6773876" y="4247602"/>
              <a:ext cx="17800" cy="10674"/>
            </a:xfrm>
            <a:custGeom>
              <a:rect b="b" l="l" r="r" t="t"/>
              <a:pathLst>
                <a:path extrusionOk="0" h="358" w="597">
                  <a:moveTo>
                    <a:pt x="191" y="0"/>
                  </a:moveTo>
                  <a:cubicBezTo>
                    <a:pt x="96" y="0"/>
                    <a:pt x="1" y="95"/>
                    <a:pt x="1" y="214"/>
                  </a:cubicBezTo>
                  <a:cubicBezTo>
                    <a:pt x="72" y="310"/>
                    <a:pt x="120" y="357"/>
                    <a:pt x="215" y="357"/>
                  </a:cubicBezTo>
                  <a:lnTo>
                    <a:pt x="429" y="357"/>
                  </a:lnTo>
                  <a:cubicBezTo>
                    <a:pt x="501" y="357"/>
                    <a:pt x="596" y="286"/>
                    <a:pt x="596" y="214"/>
                  </a:cubicBezTo>
                  <a:cubicBezTo>
                    <a:pt x="596" y="95"/>
                    <a:pt x="525"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97"/>
            <p:cNvSpPr/>
            <p:nvPr/>
          </p:nvSpPr>
          <p:spPr>
            <a:xfrm>
              <a:off x="6829988" y="4247602"/>
              <a:ext cx="17770" cy="10674"/>
            </a:xfrm>
            <a:custGeom>
              <a:rect b="b" l="l" r="r" t="t"/>
              <a:pathLst>
                <a:path extrusionOk="0" h="358" w="596">
                  <a:moveTo>
                    <a:pt x="167" y="0"/>
                  </a:moveTo>
                  <a:cubicBezTo>
                    <a:pt x="95" y="0"/>
                    <a:pt x="0" y="95"/>
                    <a:pt x="0" y="214"/>
                  </a:cubicBezTo>
                  <a:cubicBezTo>
                    <a:pt x="24" y="310"/>
                    <a:pt x="119" y="357"/>
                    <a:pt x="214" y="357"/>
                  </a:cubicBezTo>
                  <a:lnTo>
                    <a:pt x="405" y="357"/>
                  </a:lnTo>
                  <a:cubicBezTo>
                    <a:pt x="500"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97"/>
            <p:cNvSpPr/>
            <p:nvPr/>
          </p:nvSpPr>
          <p:spPr>
            <a:xfrm>
              <a:off x="6857657" y="4247602"/>
              <a:ext cx="17800" cy="10674"/>
            </a:xfrm>
            <a:custGeom>
              <a:rect b="b" l="l" r="r" t="t"/>
              <a:pathLst>
                <a:path extrusionOk="0" h="358" w="597">
                  <a:moveTo>
                    <a:pt x="168" y="0"/>
                  </a:moveTo>
                  <a:cubicBezTo>
                    <a:pt x="72" y="0"/>
                    <a:pt x="1" y="95"/>
                    <a:pt x="1" y="214"/>
                  </a:cubicBezTo>
                  <a:cubicBezTo>
                    <a:pt x="25" y="310"/>
                    <a:pt x="120" y="357"/>
                    <a:pt x="191" y="357"/>
                  </a:cubicBezTo>
                  <a:lnTo>
                    <a:pt x="406" y="357"/>
                  </a:lnTo>
                  <a:cubicBezTo>
                    <a:pt x="501" y="357"/>
                    <a:pt x="596" y="286"/>
                    <a:pt x="596" y="214"/>
                  </a:cubicBezTo>
                  <a:cubicBezTo>
                    <a:pt x="596" y="95"/>
                    <a:pt x="525" y="0"/>
                    <a:pt x="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97"/>
            <p:cNvSpPr/>
            <p:nvPr/>
          </p:nvSpPr>
          <p:spPr>
            <a:xfrm>
              <a:off x="6801574" y="4247602"/>
              <a:ext cx="17770" cy="10674"/>
            </a:xfrm>
            <a:custGeom>
              <a:rect b="b" l="l" r="r" t="t"/>
              <a:pathLst>
                <a:path extrusionOk="0" h="358" w="596">
                  <a:moveTo>
                    <a:pt x="167" y="0"/>
                  </a:moveTo>
                  <a:cubicBezTo>
                    <a:pt x="96" y="0"/>
                    <a:pt x="1" y="95"/>
                    <a:pt x="1" y="214"/>
                  </a:cubicBezTo>
                  <a:cubicBezTo>
                    <a:pt x="48" y="310"/>
                    <a:pt x="120" y="357"/>
                    <a:pt x="215" y="357"/>
                  </a:cubicBezTo>
                  <a:lnTo>
                    <a:pt x="405" y="357"/>
                  </a:lnTo>
                  <a:cubicBezTo>
                    <a:pt x="501"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97"/>
            <p:cNvSpPr/>
            <p:nvPr/>
          </p:nvSpPr>
          <p:spPr>
            <a:xfrm>
              <a:off x="6884640" y="4247602"/>
              <a:ext cx="17800" cy="10674"/>
            </a:xfrm>
            <a:custGeom>
              <a:rect b="b" l="l" r="r" t="t"/>
              <a:pathLst>
                <a:path extrusionOk="0" h="358" w="597">
                  <a:moveTo>
                    <a:pt x="191" y="0"/>
                  </a:moveTo>
                  <a:cubicBezTo>
                    <a:pt x="96" y="0"/>
                    <a:pt x="1" y="95"/>
                    <a:pt x="1" y="214"/>
                  </a:cubicBezTo>
                  <a:cubicBezTo>
                    <a:pt x="49" y="310"/>
                    <a:pt x="120" y="357"/>
                    <a:pt x="215" y="357"/>
                  </a:cubicBezTo>
                  <a:lnTo>
                    <a:pt x="430" y="357"/>
                  </a:lnTo>
                  <a:cubicBezTo>
                    <a:pt x="525" y="357"/>
                    <a:pt x="596" y="286"/>
                    <a:pt x="596" y="214"/>
                  </a:cubicBezTo>
                  <a:cubicBezTo>
                    <a:pt x="596" y="95"/>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97"/>
            <p:cNvSpPr/>
            <p:nvPr/>
          </p:nvSpPr>
          <p:spPr>
            <a:xfrm>
              <a:off x="6732701" y="4148198"/>
              <a:ext cx="354321" cy="354321"/>
            </a:xfrm>
            <a:custGeom>
              <a:rect b="b" l="l" r="r" t="t"/>
              <a:pathLst>
                <a:path extrusionOk="0" h="11884" w="11884">
                  <a:moveTo>
                    <a:pt x="10169" y="1524"/>
                  </a:moveTo>
                  <a:lnTo>
                    <a:pt x="10741" y="2691"/>
                  </a:lnTo>
                  <a:lnTo>
                    <a:pt x="10741" y="3715"/>
                  </a:lnTo>
                  <a:lnTo>
                    <a:pt x="10384" y="3001"/>
                  </a:lnTo>
                  <a:cubicBezTo>
                    <a:pt x="10336" y="2929"/>
                    <a:pt x="10265" y="2858"/>
                    <a:pt x="10169" y="2858"/>
                  </a:cubicBezTo>
                  <a:cubicBezTo>
                    <a:pt x="10074" y="2858"/>
                    <a:pt x="9979" y="2929"/>
                    <a:pt x="9955" y="2977"/>
                  </a:cubicBezTo>
                  <a:lnTo>
                    <a:pt x="9074" y="4715"/>
                  </a:lnTo>
                  <a:lnTo>
                    <a:pt x="8621" y="3953"/>
                  </a:lnTo>
                  <a:cubicBezTo>
                    <a:pt x="8550" y="3882"/>
                    <a:pt x="8502" y="3834"/>
                    <a:pt x="8407" y="3834"/>
                  </a:cubicBezTo>
                  <a:cubicBezTo>
                    <a:pt x="8312" y="3834"/>
                    <a:pt x="8240" y="3906"/>
                    <a:pt x="8193" y="4001"/>
                  </a:cubicBezTo>
                  <a:lnTo>
                    <a:pt x="7050" y="6382"/>
                  </a:lnTo>
                  <a:lnTo>
                    <a:pt x="6383" y="6096"/>
                  </a:lnTo>
                  <a:cubicBezTo>
                    <a:pt x="6352" y="6084"/>
                    <a:pt x="6320" y="6078"/>
                    <a:pt x="6288" y="6078"/>
                  </a:cubicBezTo>
                  <a:cubicBezTo>
                    <a:pt x="6198" y="6078"/>
                    <a:pt x="6115" y="6127"/>
                    <a:pt x="6097" y="6216"/>
                  </a:cubicBezTo>
                  <a:lnTo>
                    <a:pt x="5216" y="8073"/>
                  </a:lnTo>
                  <a:lnTo>
                    <a:pt x="4359" y="7621"/>
                  </a:lnTo>
                  <a:cubicBezTo>
                    <a:pt x="4321" y="7606"/>
                    <a:pt x="4283" y="7598"/>
                    <a:pt x="4248" y="7598"/>
                  </a:cubicBezTo>
                  <a:cubicBezTo>
                    <a:pt x="4171" y="7598"/>
                    <a:pt x="4105" y="7635"/>
                    <a:pt x="4073" y="7716"/>
                  </a:cubicBezTo>
                  <a:lnTo>
                    <a:pt x="3477" y="8549"/>
                  </a:lnTo>
                  <a:lnTo>
                    <a:pt x="2334" y="7502"/>
                  </a:lnTo>
                  <a:cubicBezTo>
                    <a:pt x="2287" y="7430"/>
                    <a:pt x="2192" y="7430"/>
                    <a:pt x="2120" y="7430"/>
                  </a:cubicBezTo>
                  <a:cubicBezTo>
                    <a:pt x="2049" y="7430"/>
                    <a:pt x="1977" y="7502"/>
                    <a:pt x="1953" y="7597"/>
                  </a:cubicBezTo>
                  <a:lnTo>
                    <a:pt x="1810" y="7906"/>
                  </a:lnTo>
                  <a:lnTo>
                    <a:pt x="1763" y="6906"/>
                  </a:lnTo>
                  <a:lnTo>
                    <a:pt x="2192" y="6049"/>
                  </a:lnTo>
                  <a:lnTo>
                    <a:pt x="3382" y="7121"/>
                  </a:lnTo>
                  <a:cubicBezTo>
                    <a:pt x="3406" y="7144"/>
                    <a:pt x="3406" y="7144"/>
                    <a:pt x="3430" y="7144"/>
                  </a:cubicBezTo>
                  <a:cubicBezTo>
                    <a:pt x="3455" y="7151"/>
                    <a:pt x="3479" y="7154"/>
                    <a:pt x="3501" y="7154"/>
                  </a:cubicBezTo>
                  <a:cubicBezTo>
                    <a:pt x="3562" y="7154"/>
                    <a:pt x="3609" y="7132"/>
                    <a:pt x="3644" y="7097"/>
                  </a:cubicBezTo>
                  <a:lnTo>
                    <a:pt x="4311" y="6168"/>
                  </a:lnTo>
                  <a:lnTo>
                    <a:pt x="5168" y="6620"/>
                  </a:lnTo>
                  <a:cubicBezTo>
                    <a:pt x="5192" y="6632"/>
                    <a:pt x="5222" y="6638"/>
                    <a:pt x="5252" y="6638"/>
                  </a:cubicBezTo>
                  <a:cubicBezTo>
                    <a:pt x="5281" y="6638"/>
                    <a:pt x="5311" y="6632"/>
                    <a:pt x="5335" y="6620"/>
                  </a:cubicBezTo>
                  <a:cubicBezTo>
                    <a:pt x="5406" y="6573"/>
                    <a:pt x="5454" y="6549"/>
                    <a:pt x="5502" y="6501"/>
                  </a:cubicBezTo>
                  <a:lnTo>
                    <a:pt x="6359" y="4644"/>
                  </a:lnTo>
                  <a:lnTo>
                    <a:pt x="7002" y="4906"/>
                  </a:lnTo>
                  <a:cubicBezTo>
                    <a:pt x="7035" y="4925"/>
                    <a:pt x="7071" y="4934"/>
                    <a:pt x="7107" y="4934"/>
                  </a:cubicBezTo>
                  <a:cubicBezTo>
                    <a:pt x="7202" y="4934"/>
                    <a:pt x="7294" y="4873"/>
                    <a:pt x="7312" y="4787"/>
                  </a:cubicBezTo>
                  <a:lnTo>
                    <a:pt x="8431" y="2501"/>
                  </a:lnTo>
                  <a:lnTo>
                    <a:pt x="8883" y="3239"/>
                  </a:lnTo>
                  <a:cubicBezTo>
                    <a:pt x="8955" y="3334"/>
                    <a:pt x="9002" y="3358"/>
                    <a:pt x="9098" y="3358"/>
                  </a:cubicBezTo>
                  <a:cubicBezTo>
                    <a:pt x="9193" y="3358"/>
                    <a:pt x="9264" y="3310"/>
                    <a:pt x="9312" y="3239"/>
                  </a:cubicBezTo>
                  <a:lnTo>
                    <a:pt x="10169" y="1524"/>
                  </a:lnTo>
                  <a:close/>
                  <a:moveTo>
                    <a:pt x="10146" y="3334"/>
                  </a:moveTo>
                  <a:lnTo>
                    <a:pt x="10693" y="4501"/>
                  </a:lnTo>
                  <a:lnTo>
                    <a:pt x="10693" y="10669"/>
                  </a:lnTo>
                  <a:lnTo>
                    <a:pt x="1739" y="10669"/>
                  </a:lnTo>
                  <a:lnTo>
                    <a:pt x="1739" y="8716"/>
                  </a:lnTo>
                  <a:lnTo>
                    <a:pt x="1763" y="8716"/>
                  </a:lnTo>
                  <a:lnTo>
                    <a:pt x="2192" y="7859"/>
                  </a:lnTo>
                  <a:lnTo>
                    <a:pt x="3311" y="8883"/>
                  </a:lnTo>
                  <a:cubicBezTo>
                    <a:pt x="3382" y="8930"/>
                    <a:pt x="3430" y="8930"/>
                    <a:pt x="3501" y="8930"/>
                  </a:cubicBezTo>
                  <a:cubicBezTo>
                    <a:pt x="3549" y="8930"/>
                    <a:pt x="3620" y="8883"/>
                    <a:pt x="3668" y="8835"/>
                  </a:cubicBezTo>
                  <a:lnTo>
                    <a:pt x="4263" y="7978"/>
                  </a:lnTo>
                  <a:lnTo>
                    <a:pt x="5145" y="8430"/>
                  </a:lnTo>
                  <a:cubicBezTo>
                    <a:pt x="5168" y="8442"/>
                    <a:pt x="5198" y="8448"/>
                    <a:pt x="5228" y="8448"/>
                  </a:cubicBezTo>
                  <a:cubicBezTo>
                    <a:pt x="5258" y="8448"/>
                    <a:pt x="5287" y="8442"/>
                    <a:pt x="5311" y="8430"/>
                  </a:cubicBezTo>
                  <a:cubicBezTo>
                    <a:pt x="5383" y="8406"/>
                    <a:pt x="5430" y="8359"/>
                    <a:pt x="5454" y="8311"/>
                  </a:cubicBezTo>
                  <a:lnTo>
                    <a:pt x="6335" y="6454"/>
                  </a:lnTo>
                  <a:lnTo>
                    <a:pt x="6978" y="6739"/>
                  </a:lnTo>
                  <a:cubicBezTo>
                    <a:pt x="7009" y="6752"/>
                    <a:pt x="7041" y="6758"/>
                    <a:pt x="7073" y="6758"/>
                  </a:cubicBezTo>
                  <a:cubicBezTo>
                    <a:pt x="7165" y="6758"/>
                    <a:pt x="7252" y="6709"/>
                    <a:pt x="7288" y="6620"/>
                  </a:cubicBezTo>
                  <a:lnTo>
                    <a:pt x="8407" y="4310"/>
                  </a:lnTo>
                  <a:lnTo>
                    <a:pt x="8860" y="5072"/>
                  </a:lnTo>
                  <a:cubicBezTo>
                    <a:pt x="8907" y="5144"/>
                    <a:pt x="8979" y="5192"/>
                    <a:pt x="9074" y="5192"/>
                  </a:cubicBezTo>
                  <a:cubicBezTo>
                    <a:pt x="9145" y="5192"/>
                    <a:pt x="9241" y="5120"/>
                    <a:pt x="9264" y="5072"/>
                  </a:cubicBezTo>
                  <a:lnTo>
                    <a:pt x="10146" y="3334"/>
                  </a:lnTo>
                  <a:close/>
                  <a:moveTo>
                    <a:pt x="11479" y="11026"/>
                  </a:moveTo>
                  <a:lnTo>
                    <a:pt x="11479" y="11502"/>
                  </a:lnTo>
                  <a:lnTo>
                    <a:pt x="310" y="11502"/>
                  </a:lnTo>
                  <a:lnTo>
                    <a:pt x="310" y="11026"/>
                  </a:lnTo>
                  <a:close/>
                  <a:moveTo>
                    <a:pt x="929" y="0"/>
                  </a:moveTo>
                  <a:cubicBezTo>
                    <a:pt x="810" y="0"/>
                    <a:pt x="715" y="48"/>
                    <a:pt x="715" y="167"/>
                  </a:cubicBezTo>
                  <a:lnTo>
                    <a:pt x="715" y="976"/>
                  </a:lnTo>
                  <a:lnTo>
                    <a:pt x="524" y="976"/>
                  </a:lnTo>
                  <a:cubicBezTo>
                    <a:pt x="429" y="976"/>
                    <a:pt x="334" y="1048"/>
                    <a:pt x="334" y="1119"/>
                  </a:cubicBezTo>
                  <a:cubicBezTo>
                    <a:pt x="334" y="1238"/>
                    <a:pt x="405" y="1334"/>
                    <a:pt x="524" y="1334"/>
                  </a:cubicBezTo>
                  <a:lnTo>
                    <a:pt x="715" y="1334"/>
                  </a:lnTo>
                  <a:lnTo>
                    <a:pt x="715" y="2239"/>
                  </a:lnTo>
                  <a:lnTo>
                    <a:pt x="524" y="2239"/>
                  </a:lnTo>
                  <a:cubicBezTo>
                    <a:pt x="429" y="2239"/>
                    <a:pt x="334" y="2286"/>
                    <a:pt x="334" y="2381"/>
                  </a:cubicBezTo>
                  <a:cubicBezTo>
                    <a:pt x="334" y="2501"/>
                    <a:pt x="405" y="2596"/>
                    <a:pt x="524" y="2596"/>
                  </a:cubicBezTo>
                  <a:lnTo>
                    <a:pt x="715" y="2596"/>
                  </a:lnTo>
                  <a:lnTo>
                    <a:pt x="715" y="3477"/>
                  </a:lnTo>
                  <a:lnTo>
                    <a:pt x="524" y="3477"/>
                  </a:lnTo>
                  <a:cubicBezTo>
                    <a:pt x="429" y="3477"/>
                    <a:pt x="334" y="3548"/>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7"/>
                  </a:lnTo>
                  <a:lnTo>
                    <a:pt x="524" y="5977"/>
                  </a:lnTo>
                  <a:cubicBezTo>
                    <a:pt x="429" y="5977"/>
                    <a:pt x="334" y="6049"/>
                    <a:pt x="334" y="6144"/>
                  </a:cubicBezTo>
                  <a:cubicBezTo>
                    <a:pt x="334" y="6263"/>
                    <a:pt x="405" y="6335"/>
                    <a:pt x="524" y="6335"/>
                  </a:cubicBezTo>
                  <a:lnTo>
                    <a:pt x="715" y="6335"/>
                  </a:lnTo>
                  <a:lnTo>
                    <a:pt x="715" y="7240"/>
                  </a:lnTo>
                  <a:lnTo>
                    <a:pt x="524" y="7240"/>
                  </a:lnTo>
                  <a:cubicBezTo>
                    <a:pt x="429" y="7240"/>
                    <a:pt x="334" y="7287"/>
                    <a:pt x="334" y="7382"/>
                  </a:cubicBezTo>
                  <a:cubicBezTo>
                    <a:pt x="334" y="7502"/>
                    <a:pt x="405" y="7597"/>
                    <a:pt x="524" y="7597"/>
                  </a:cubicBezTo>
                  <a:lnTo>
                    <a:pt x="715" y="7597"/>
                  </a:lnTo>
                  <a:lnTo>
                    <a:pt x="715" y="8478"/>
                  </a:lnTo>
                  <a:lnTo>
                    <a:pt x="524" y="8478"/>
                  </a:lnTo>
                  <a:cubicBezTo>
                    <a:pt x="429" y="8478"/>
                    <a:pt x="334" y="8549"/>
                    <a:pt x="334" y="8645"/>
                  </a:cubicBezTo>
                  <a:cubicBezTo>
                    <a:pt x="334" y="8764"/>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6"/>
                  </a:lnTo>
                  <a:lnTo>
                    <a:pt x="310" y="10716"/>
                  </a:lnTo>
                  <a:cubicBezTo>
                    <a:pt x="167" y="10716"/>
                    <a:pt x="1" y="10836"/>
                    <a:pt x="1" y="11026"/>
                  </a:cubicBezTo>
                  <a:lnTo>
                    <a:pt x="1" y="11574"/>
                  </a:lnTo>
                  <a:cubicBezTo>
                    <a:pt x="1" y="11740"/>
                    <a:pt x="120" y="11883"/>
                    <a:pt x="310" y="11883"/>
                  </a:cubicBezTo>
                  <a:lnTo>
                    <a:pt x="11598" y="11883"/>
                  </a:lnTo>
                  <a:cubicBezTo>
                    <a:pt x="11741" y="11883"/>
                    <a:pt x="11884" y="11764"/>
                    <a:pt x="11884" y="11574"/>
                  </a:cubicBezTo>
                  <a:lnTo>
                    <a:pt x="11884" y="11026"/>
                  </a:lnTo>
                  <a:cubicBezTo>
                    <a:pt x="11836" y="10812"/>
                    <a:pt x="11717" y="10693"/>
                    <a:pt x="11527" y="10693"/>
                  </a:cubicBezTo>
                  <a:lnTo>
                    <a:pt x="11050" y="10693"/>
                  </a:lnTo>
                  <a:lnTo>
                    <a:pt x="11050" y="4501"/>
                  </a:lnTo>
                  <a:lnTo>
                    <a:pt x="11050" y="2691"/>
                  </a:lnTo>
                  <a:cubicBezTo>
                    <a:pt x="11050" y="2643"/>
                    <a:pt x="11050" y="2620"/>
                    <a:pt x="11027" y="2572"/>
                  </a:cubicBezTo>
                  <a:lnTo>
                    <a:pt x="10384" y="1191"/>
                  </a:lnTo>
                  <a:cubicBezTo>
                    <a:pt x="10336" y="1095"/>
                    <a:pt x="10265" y="1048"/>
                    <a:pt x="10169" y="1048"/>
                  </a:cubicBezTo>
                  <a:cubicBezTo>
                    <a:pt x="10169" y="1048"/>
                    <a:pt x="9979" y="1095"/>
                    <a:pt x="9955" y="1191"/>
                  </a:cubicBezTo>
                  <a:lnTo>
                    <a:pt x="9098" y="2929"/>
                  </a:lnTo>
                  <a:lnTo>
                    <a:pt x="8645" y="2167"/>
                  </a:lnTo>
                  <a:cubicBezTo>
                    <a:pt x="8598" y="2096"/>
                    <a:pt x="8526" y="2048"/>
                    <a:pt x="8431" y="2048"/>
                  </a:cubicBezTo>
                  <a:cubicBezTo>
                    <a:pt x="8359" y="2048"/>
                    <a:pt x="8264" y="2119"/>
                    <a:pt x="8240" y="2215"/>
                  </a:cubicBezTo>
                  <a:lnTo>
                    <a:pt x="7073" y="4596"/>
                  </a:lnTo>
                  <a:lnTo>
                    <a:pt x="6407" y="4310"/>
                  </a:lnTo>
                  <a:cubicBezTo>
                    <a:pt x="6376" y="4298"/>
                    <a:pt x="6344" y="4292"/>
                    <a:pt x="6312" y="4292"/>
                  </a:cubicBezTo>
                  <a:cubicBezTo>
                    <a:pt x="6222" y="4292"/>
                    <a:pt x="6139" y="4341"/>
                    <a:pt x="6121" y="4429"/>
                  </a:cubicBezTo>
                  <a:lnTo>
                    <a:pt x="5240" y="6287"/>
                  </a:lnTo>
                  <a:lnTo>
                    <a:pt x="4382" y="5835"/>
                  </a:lnTo>
                  <a:cubicBezTo>
                    <a:pt x="4345" y="5819"/>
                    <a:pt x="4307" y="5812"/>
                    <a:pt x="4272" y="5812"/>
                  </a:cubicBezTo>
                  <a:cubicBezTo>
                    <a:pt x="4195" y="5812"/>
                    <a:pt x="4129" y="5848"/>
                    <a:pt x="4097" y="5930"/>
                  </a:cubicBezTo>
                  <a:lnTo>
                    <a:pt x="3501" y="6763"/>
                  </a:lnTo>
                  <a:lnTo>
                    <a:pt x="2358" y="5715"/>
                  </a:lnTo>
                  <a:cubicBezTo>
                    <a:pt x="2311" y="5644"/>
                    <a:pt x="2215" y="5644"/>
                    <a:pt x="2144" y="5644"/>
                  </a:cubicBezTo>
                  <a:cubicBezTo>
                    <a:pt x="2072" y="5644"/>
                    <a:pt x="2001" y="5715"/>
                    <a:pt x="1977" y="5763"/>
                  </a:cubicBezTo>
                  <a:lnTo>
                    <a:pt x="1501" y="6787"/>
                  </a:lnTo>
                  <a:cubicBezTo>
                    <a:pt x="1477" y="6811"/>
                    <a:pt x="1477" y="6835"/>
                    <a:pt x="1501" y="6906"/>
                  </a:cubicBezTo>
                  <a:lnTo>
                    <a:pt x="1501" y="10716"/>
                  </a:lnTo>
                  <a:lnTo>
                    <a:pt x="1072" y="10716"/>
                  </a:lnTo>
                  <a:lnTo>
                    <a:pt x="1072" y="167"/>
                  </a:lnTo>
                  <a:cubicBezTo>
                    <a:pt x="1072" y="95"/>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7" name="Google Shape;15497;p97"/>
          <p:cNvGrpSpPr/>
          <p:nvPr/>
        </p:nvGrpSpPr>
        <p:grpSpPr>
          <a:xfrm>
            <a:off x="7734048" y="4149600"/>
            <a:ext cx="357184" cy="352205"/>
            <a:chOff x="7391135" y="4149600"/>
            <a:chExt cx="357184" cy="352205"/>
          </a:xfrm>
        </p:grpSpPr>
        <p:sp>
          <p:nvSpPr>
            <p:cNvPr id="15498" name="Google Shape;15498;p97"/>
            <p:cNvSpPr/>
            <p:nvPr/>
          </p:nvSpPr>
          <p:spPr>
            <a:xfrm>
              <a:off x="7497635" y="4251836"/>
              <a:ext cx="144156" cy="144185"/>
            </a:xfrm>
            <a:custGeom>
              <a:rect b="b" l="l" r="r" t="t"/>
              <a:pathLst>
                <a:path extrusionOk="0" h="4836" w="4835">
                  <a:moveTo>
                    <a:pt x="2430" y="1"/>
                  </a:moveTo>
                  <a:cubicBezTo>
                    <a:pt x="1096" y="1"/>
                    <a:pt x="1" y="1096"/>
                    <a:pt x="1" y="2430"/>
                  </a:cubicBezTo>
                  <a:cubicBezTo>
                    <a:pt x="1" y="3740"/>
                    <a:pt x="1096" y="4835"/>
                    <a:pt x="2430" y="4835"/>
                  </a:cubicBezTo>
                  <a:cubicBezTo>
                    <a:pt x="3763" y="4835"/>
                    <a:pt x="4835" y="3740"/>
                    <a:pt x="4835" y="2430"/>
                  </a:cubicBezTo>
                  <a:cubicBezTo>
                    <a:pt x="4835" y="1096"/>
                    <a:pt x="3763" y="1"/>
                    <a:pt x="243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97"/>
            <p:cNvSpPr/>
            <p:nvPr/>
          </p:nvSpPr>
          <p:spPr>
            <a:xfrm>
              <a:off x="7533861" y="4256816"/>
              <a:ext cx="107930" cy="139206"/>
            </a:xfrm>
            <a:custGeom>
              <a:rect b="b" l="l" r="r" t="t"/>
              <a:pathLst>
                <a:path extrusionOk="0" h="4669" w="3620">
                  <a:moveTo>
                    <a:pt x="1977" y="1"/>
                  </a:moveTo>
                  <a:cubicBezTo>
                    <a:pt x="2667" y="405"/>
                    <a:pt x="3144" y="1191"/>
                    <a:pt x="3144" y="2049"/>
                  </a:cubicBezTo>
                  <a:cubicBezTo>
                    <a:pt x="3144" y="3382"/>
                    <a:pt x="2072" y="4454"/>
                    <a:pt x="738" y="4454"/>
                  </a:cubicBezTo>
                  <a:cubicBezTo>
                    <a:pt x="476" y="4454"/>
                    <a:pt x="238" y="4430"/>
                    <a:pt x="0" y="4335"/>
                  </a:cubicBezTo>
                  <a:lnTo>
                    <a:pt x="0" y="4335"/>
                  </a:lnTo>
                  <a:cubicBezTo>
                    <a:pt x="357" y="4549"/>
                    <a:pt x="762" y="4668"/>
                    <a:pt x="1215" y="4668"/>
                  </a:cubicBezTo>
                  <a:cubicBezTo>
                    <a:pt x="2548" y="4668"/>
                    <a:pt x="3620" y="3597"/>
                    <a:pt x="3620" y="2263"/>
                  </a:cubicBezTo>
                  <a:cubicBezTo>
                    <a:pt x="3620" y="1191"/>
                    <a:pt x="2929" y="286"/>
                    <a:pt x="19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97"/>
            <p:cNvSpPr/>
            <p:nvPr/>
          </p:nvSpPr>
          <p:spPr>
            <a:xfrm>
              <a:off x="7397516" y="4165938"/>
              <a:ext cx="172569" cy="200416"/>
            </a:xfrm>
            <a:custGeom>
              <a:rect b="b" l="l" r="r" t="t"/>
              <a:pathLst>
                <a:path extrusionOk="0" h="6722" w="5788">
                  <a:moveTo>
                    <a:pt x="5788" y="0"/>
                  </a:moveTo>
                  <a:cubicBezTo>
                    <a:pt x="3049" y="0"/>
                    <a:pt x="787" y="2120"/>
                    <a:pt x="596" y="4835"/>
                  </a:cubicBezTo>
                  <a:lnTo>
                    <a:pt x="191" y="4811"/>
                  </a:lnTo>
                  <a:cubicBezTo>
                    <a:pt x="72" y="4811"/>
                    <a:pt x="1" y="4954"/>
                    <a:pt x="72" y="5025"/>
                  </a:cubicBezTo>
                  <a:lnTo>
                    <a:pt x="1239" y="6668"/>
                  </a:lnTo>
                  <a:cubicBezTo>
                    <a:pt x="1263" y="6704"/>
                    <a:pt x="1299" y="6722"/>
                    <a:pt x="1334" y="6722"/>
                  </a:cubicBezTo>
                  <a:cubicBezTo>
                    <a:pt x="1370" y="6722"/>
                    <a:pt x="1406" y="6704"/>
                    <a:pt x="1430" y="6668"/>
                  </a:cubicBezTo>
                  <a:lnTo>
                    <a:pt x="2597" y="5025"/>
                  </a:lnTo>
                  <a:cubicBezTo>
                    <a:pt x="2668" y="4930"/>
                    <a:pt x="2597" y="4811"/>
                    <a:pt x="2478" y="4811"/>
                  </a:cubicBezTo>
                  <a:lnTo>
                    <a:pt x="2073" y="4811"/>
                  </a:lnTo>
                  <a:cubicBezTo>
                    <a:pt x="2239" y="2953"/>
                    <a:pt x="3859" y="1453"/>
                    <a:pt x="5788" y="1453"/>
                  </a:cubicBezTo>
                  <a:lnTo>
                    <a:pt x="5788"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97"/>
            <p:cNvSpPr/>
            <p:nvPr/>
          </p:nvSpPr>
          <p:spPr>
            <a:xfrm>
              <a:off x="7525334" y="4153714"/>
              <a:ext cx="200953" cy="171287"/>
            </a:xfrm>
            <a:custGeom>
              <a:rect b="b" l="l" r="r" t="t"/>
              <a:pathLst>
                <a:path extrusionOk="0" h="5745" w="6740">
                  <a:moveTo>
                    <a:pt x="1781" y="1"/>
                  </a:moveTo>
                  <a:cubicBezTo>
                    <a:pt x="1758" y="1"/>
                    <a:pt x="1735" y="10"/>
                    <a:pt x="1715" y="29"/>
                  </a:cubicBezTo>
                  <a:lnTo>
                    <a:pt x="72" y="1172"/>
                  </a:lnTo>
                  <a:cubicBezTo>
                    <a:pt x="0" y="1244"/>
                    <a:pt x="0" y="1339"/>
                    <a:pt x="72" y="1387"/>
                  </a:cubicBezTo>
                  <a:lnTo>
                    <a:pt x="1715" y="2554"/>
                  </a:lnTo>
                  <a:cubicBezTo>
                    <a:pt x="1735" y="2573"/>
                    <a:pt x="1758" y="2582"/>
                    <a:pt x="1781" y="2582"/>
                  </a:cubicBezTo>
                  <a:cubicBezTo>
                    <a:pt x="1843" y="2582"/>
                    <a:pt x="1906" y="2521"/>
                    <a:pt x="1906" y="2435"/>
                  </a:cubicBezTo>
                  <a:lnTo>
                    <a:pt x="1906" y="2030"/>
                  </a:lnTo>
                  <a:cubicBezTo>
                    <a:pt x="3787" y="2196"/>
                    <a:pt x="5287" y="3816"/>
                    <a:pt x="5287" y="5745"/>
                  </a:cubicBezTo>
                  <a:lnTo>
                    <a:pt x="6740" y="5745"/>
                  </a:lnTo>
                  <a:cubicBezTo>
                    <a:pt x="6740" y="3006"/>
                    <a:pt x="4620" y="744"/>
                    <a:pt x="1906" y="553"/>
                  </a:cubicBezTo>
                  <a:lnTo>
                    <a:pt x="1906" y="148"/>
                  </a:lnTo>
                  <a:cubicBezTo>
                    <a:pt x="1906" y="62"/>
                    <a:pt x="1843" y="1"/>
                    <a:pt x="178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97"/>
            <p:cNvSpPr/>
            <p:nvPr/>
          </p:nvSpPr>
          <p:spPr>
            <a:xfrm>
              <a:off x="7584279" y="4171603"/>
              <a:ext cx="142724" cy="146302"/>
            </a:xfrm>
            <a:custGeom>
              <a:rect b="b" l="l" r="r" t="t"/>
              <a:pathLst>
                <a:path extrusionOk="0" h="4907" w="4787">
                  <a:moveTo>
                    <a:pt x="0" y="1"/>
                  </a:moveTo>
                  <a:lnTo>
                    <a:pt x="0" y="191"/>
                  </a:lnTo>
                  <a:cubicBezTo>
                    <a:pt x="0" y="310"/>
                    <a:pt x="48" y="406"/>
                    <a:pt x="167" y="406"/>
                  </a:cubicBezTo>
                  <a:cubicBezTo>
                    <a:pt x="2572" y="668"/>
                    <a:pt x="4477" y="2525"/>
                    <a:pt x="4787" y="4907"/>
                  </a:cubicBezTo>
                  <a:cubicBezTo>
                    <a:pt x="4644" y="2287"/>
                    <a:pt x="2596" y="191"/>
                    <a:pt x="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97"/>
            <p:cNvSpPr/>
            <p:nvPr/>
          </p:nvSpPr>
          <p:spPr>
            <a:xfrm>
              <a:off x="7525334" y="4154728"/>
              <a:ext cx="56827" cy="45319"/>
            </a:xfrm>
            <a:custGeom>
              <a:rect b="b" l="l" r="r" t="t"/>
              <a:pathLst>
                <a:path extrusionOk="0" h="1520" w="1906">
                  <a:moveTo>
                    <a:pt x="1780" y="0"/>
                  </a:moveTo>
                  <a:cubicBezTo>
                    <a:pt x="1757" y="0"/>
                    <a:pt x="1734" y="6"/>
                    <a:pt x="1715" y="19"/>
                  </a:cubicBezTo>
                  <a:lnTo>
                    <a:pt x="72" y="1186"/>
                  </a:lnTo>
                  <a:cubicBezTo>
                    <a:pt x="0" y="1234"/>
                    <a:pt x="0" y="1329"/>
                    <a:pt x="72" y="1400"/>
                  </a:cubicBezTo>
                  <a:lnTo>
                    <a:pt x="215" y="1519"/>
                  </a:lnTo>
                  <a:lnTo>
                    <a:pt x="1739" y="448"/>
                  </a:lnTo>
                  <a:cubicBezTo>
                    <a:pt x="1760" y="416"/>
                    <a:pt x="1792" y="403"/>
                    <a:pt x="1822" y="403"/>
                  </a:cubicBezTo>
                  <a:cubicBezTo>
                    <a:pt x="1858" y="403"/>
                    <a:pt x="1892" y="422"/>
                    <a:pt x="1906" y="448"/>
                  </a:cubicBezTo>
                  <a:lnTo>
                    <a:pt x="1906" y="114"/>
                  </a:lnTo>
                  <a:cubicBezTo>
                    <a:pt x="1906" y="45"/>
                    <a:pt x="1842" y="0"/>
                    <a:pt x="178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97"/>
            <p:cNvSpPr/>
            <p:nvPr/>
          </p:nvSpPr>
          <p:spPr>
            <a:xfrm>
              <a:off x="7570772" y="4282039"/>
              <a:ext cx="172569" cy="199880"/>
            </a:xfrm>
            <a:custGeom>
              <a:rect b="b" l="l" r="r" t="t"/>
              <a:pathLst>
                <a:path extrusionOk="0" h="6704" w="5788">
                  <a:moveTo>
                    <a:pt x="4451" y="0"/>
                  </a:moveTo>
                  <a:cubicBezTo>
                    <a:pt x="4412" y="0"/>
                    <a:pt x="4370" y="12"/>
                    <a:pt x="4335" y="36"/>
                  </a:cubicBezTo>
                  <a:lnTo>
                    <a:pt x="3192" y="1679"/>
                  </a:lnTo>
                  <a:cubicBezTo>
                    <a:pt x="3120" y="1774"/>
                    <a:pt x="3192" y="1893"/>
                    <a:pt x="3311" y="1893"/>
                  </a:cubicBezTo>
                  <a:lnTo>
                    <a:pt x="3716" y="1893"/>
                  </a:lnTo>
                  <a:cubicBezTo>
                    <a:pt x="3549" y="3751"/>
                    <a:pt x="1930" y="5251"/>
                    <a:pt x="1" y="5251"/>
                  </a:cubicBezTo>
                  <a:lnTo>
                    <a:pt x="1" y="6704"/>
                  </a:lnTo>
                  <a:cubicBezTo>
                    <a:pt x="2739" y="6704"/>
                    <a:pt x="5002" y="4584"/>
                    <a:pt x="5192" y="1893"/>
                  </a:cubicBezTo>
                  <a:lnTo>
                    <a:pt x="5597" y="1893"/>
                  </a:lnTo>
                  <a:cubicBezTo>
                    <a:pt x="5716" y="1893"/>
                    <a:pt x="5787" y="1774"/>
                    <a:pt x="5716" y="1679"/>
                  </a:cubicBezTo>
                  <a:lnTo>
                    <a:pt x="4549" y="36"/>
                  </a:lnTo>
                  <a:cubicBezTo>
                    <a:pt x="4525" y="12"/>
                    <a:pt x="4490" y="0"/>
                    <a:pt x="445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97"/>
            <p:cNvSpPr/>
            <p:nvPr/>
          </p:nvSpPr>
          <p:spPr>
            <a:xfrm>
              <a:off x="7580015" y="4339195"/>
              <a:ext cx="146272" cy="142724"/>
            </a:xfrm>
            <a:custGeom>
              <a:rect b="b" l="l" r="r" t="t"/>
              <a:pathLst>
                <a:path extrusionOk="0" h="4787" w="4906">
                  <a:moveTo>
                    <a:pt x="4668" y="0"/>
                  </a:moveTo>
                  <a:cubicBezTo>
                    <a:pt x="4549" y="0"/>
                    <a:pt x="4453" y="95"/>
                    <a:pt x="4477" y="167"/>
                  </a:cubicBezTo>
                  <a:cubicBezTo>
                    <a:pt x="4215" y="2596"/>
                    <a:pt x="2382" y="4501"/>
                    <a:pt x="0" y="4787"/>
                  </a:cubicBezTo>
                  <a:cubicBezTo>
                    <a:pt x="2620" y="4644"/>
                    <a:pt x="4692" y="2596"/>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97"/>
            <p:cNvSpPr/>
            <p:nvPr/>
          </p:nvSpPr>
          <p:spPr>
            <a:xfrm>
              <a:off x="7697159" y="4281503"/>
              <a:ext cx="46183" cy="57006"/>
            </a:xfrm>
            <a:custGeom>
              <a:rect b="b" l="l" r="r" t="t"/>
              <a:pathLst>
                <a:path extrusionOk="0" h="1912" w="1549">
                  <a:moveTo>
                    <a:pt x="215" y="0"/>
                  </a:moveTo>
                  <a:cubicBezTo>
                    <a:pt x="179" y="0"/>
                    <a:pt x="143" y="18"/>
                    <a:pt x="120" y="54"/>
                  </a:cubicBezTo>
                  <a:lnTo>
                    <a:pt x="1" y="197"/>
                  </a:lnTo>
                  <a:lnTo>
                    <a:pt x="1072" y="1721"/>
                  </a:lnTo>
                  <a:cubicBezTo>
                    <a:pt x="1120" y="1792"/>
                    <a:pt x="1096" y="1864"/>
                    <a:pt x="1072" y="1911"/>
                  </a:cubicBezTo>
                  <a:lnTo>
                    <a:pt x="1382" y="1911"/>
                  </a:lnTo>
                  <a:cubicBezTo>
                    <a:pt x="1477" y="1911"/>
                    <a:pt x="1548" y="1792"/>
                    <a:pt x="1477" y="1697"/>
                  </a:cubicBezTo>
                  <a:lnTo>
                    <a:pt x="310" y="54"/>
                  </a:lnTo>
                  <a:cubicBezTo>
                    <a:pt x="286" y="18"/>
                    <a:pt x="251" y="0"/>
                    <a:pt x="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97"/>
            <p:cNvSpPr/>
            <p:nvPr/>
          </p:nvSpPr>
          <p:spPr>
            <a:xfrm>
              <a:off x="7726259" y="4338480"/>
              <a:ext cx="2892" cy="1431"/>
            </a:xfrm>
            <a:custGeom>
              <a:rect b="b" l="l" r="r" t="t"/>
              <a:pathLst>
                <a:path extrusionOk="0" h="48" w="97">
                  <a:moveTo>
                    <a:pt x="1" y="0"/>
                  </a:moveTo>
                  <a:lnTo>
                    <a:pt x="1" y="48"/>
                  </a:lnTo>
                  <a:cubicBezTo>
                    <a:pt x="25" y="24"/>
                    <a:pt x="49" y="24"/>
                    <a:pt x="9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97"/>
            <p:cNvSpPr/>
            <p:nvPr/>
          </p:nvSpPr>
          <p:spPr>
            <a:xfrm>
              <a:off x="7414570" y="4322856"/>
              <a:ext cx="200953" cy="171287"/>
            </a:xfrm>
            <a:custGeom>
              <a:rect b="b" l="l" r="r" t="t"/>
              <a:pathLst>
                <a:path extrusionOk="0" h="5745" w="6740">
                  <a:moveTo>
                    <a:pt x="0" y="0"/>
                  </a:moveTo>
                  <a:cubicBezTo>
                    <a:pt x="0" y="2739"/>
                    <a:pt x="2120" y="5001"/>
                    <a:pt x="4835" y="5192"/>
                  </a:cubicBezTo>
                  <a:lnTo>
                    <a:pt x="4835" y="5597"/>
                  </a:lnTo>
                  <a:cubicBezTo>
                    <a:pt x="4835" y="5683"/>
                    <a:pt x="4897" y="5744"/>
                    <a:pt x="4959" y="5744"/>
                  </a:cubicBezTo>
                  <a:cubicBezTo>
                    <a:pt x="4982" y="5744"/>
                    <a:pt x="5006" y="5735"/>
                    <a:pt x="5025" y="5716"/>
                  </a:cubicBezTo>
                  <a:lnTo>
                    <a:pt x="6668" y="4573"/>
                  </a:lnTo>
                  <a:cubicBezTo>
                    <a:pt x="6740" y="4501"/>
                    <a:pt x="6740" y="4406"/>
                    <a:pt x="6668" y="4358"/>
                  </a:cubicBezTo>
                  <a:lnTo>
                    <a:pt x="5025" y="3191"/>
                  </a:lnTo>
                  <a:cubicBezTo>
                    <a:pt x="5007" y="3179"/>
                    <a:pt x="4985" y="3173"/>
                    <a:pt x="4963" y="3173"/>
                  </a:cubicBezTo>
                  <a:cubicBezTo>
                    <a:pt x="4900" y="3173"/>
                    <a:pt x="4835" y="3222"/>
                    <a:pt x="4835" y="3311"/>
                  </a:cubicBezTo>
                  <a:lnTo>
                    <a:pt x="4835" y="3739"/>
                  </a:lnTo>
                  <a:cubicBezTo>
                    <a:pt x="2953" y="3549"/>
                    <a:pt x="1453" y="1953"/>
                    <a:pt x="145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97"/>
            <p:cNvSpPr/>
            <p:nvPr/>
          </p:nvSpPr>
          <p:spPr>
            <a:xfrm>
              <a:off x="7397516" y="4255384"/>
              <a:ext cx="79546" cy="111687"/>
            </a:xfrm>
            <a:custGeom>
              <a:rect b="b" l="l" r="r" t="t"/>
              <a:pathLst>
                <a:path extrusionOk="0" h="3746" w="2668">
                  <a:moveTo>
                    <a:pt x="1072" y="1"/>
                  </a:moveTo>
                  <a:cubicBezTo>
                    <a:pt x="810" y="573"/>
                    <a:pt x="668" y="1192"/>
                    <a:pt x="596" y="1859"/>
                  </a:cubicBezTo>
                  <a:lnTo>
                    <a:pt x="191" y="1859"/>
                  </a:lnTo>
                  <a:cubicBezTo>
                    <a:pt x="72" y="1859"/>
                    <a:pt x="1" y="1978"/>
                    <a:pt x="72" y="2073"/>
                  </a:cubicBezTo>
                  <a:lnTo>
                    <a:pt x="1239" y="3692"/>
                  </a:lnTo>
                  <a:cubicBezTo>
                    <a:pt x="1263" y="3728"/>
                    <a:pt x="1299" y="3746"/>
                    <a:pt x="1334" y="3746"/>
                  </a:cubicBezTo>
                  <a:cubicBezTo>
                    <a:pt x="1370" y="3746"/>
                    <a:pt x="1406" y="3728"/>
                    <a:pt x="1430" y="3692"/>
                  </a:cubicBezTo>
                  <a:lnTo>
                    <a:pt x="2597" y="2073"/>
                  </a:lnTo>
                  <a:cubicBezTo>
                    <a:pt x="2668" y="1978"/>
                    <a:pt x="2597" y="1859"/>
                    <a:pt x="2478" y="1859"/>
                  </a:cubicBezTo>
                  <a:lnTo>
                    <a:pt x="2073" y="1859"/>
                  </a:lnTo>
                  <a:cubicBezTo>
                    <a:pt x="2096" y="1358"/>
                    <a:pt x="2239" y="882"/>
                    <a:pt x="2478" y="453"/>
                  </a:cubicBezTo>
                  <a:lnTo>
                    <a:pt x="1072"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97"/>
            <p:cNvSpPr/>
            <p:nvPr/>
          </p:nvSpPr>
          <p:spPr>
            <a:xfrm>
              <a:off x="7530313" y="4296589"/>
              <a:ext cx="80262" cy="10674"/>
            </a:xfrm>
            <a:custGeom>
              <a:rect b="b" l="l" r="r" t="t"/>
              <a:pathLst>
                <a:path extrusionOk="0" h="358" w="2692">
                  <a:moveTo>
                    <a:pt x="167" y="0"/>
                  </a:moveTo>
                  <a:cubicBezTo>
                    <a:pt x="72" y="0"/>
                    <a:pt x="0" y="48"/>
                    <a:pt x="0" y="143"/>
                  </a:cubicBezTo>
                  <a:cubicBezTo>
                    <a:pt x="0" y="262"/>
                    <a:pt x="48" y="357"/>
                    <a:pt x="167" y="357"/>
                  </a:cubicBezTo>
                  <a:lnTo>
                    <a:pt x="2524" y="357"/>
                  </a:lnTo>
                  <a:cubicBezTo>
                    <a:pt x="2620" y="357"/>
                    <a:pt x="2691" y="286"/>
                    <a:pt x="2691" y="215"/>
                  </a:cubicBezTo>
                  <a:cubicBezTo>
                    <a:pt x="2691" y="95"/>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97"/>
            <p:cNvSpPr/>
            <p:nvPr/>
          </p:nvSpPr>
          <p:spPr>
            <a:xfrm>
              <a:off x="7530313" y="4319308"/>
              <a:ext cx="80262" cy="10674"/>
            </a:xfrm>
            <a:custGeom>
              <a:rect b="b" l="l" r="r" t="t"/>
              <a:pathLst>
                <a:path extrusionOk="0" h="358" w="2692">
                  <a:moveTo>
                    <a:pt x="167" y="0"/>
                  </a:moveTo>
                  <a:cubicBezTo>
                    <a:pt x="72" y="0"/>
                    <a:pt x="0" y="72"/>
                    <a:pt x="0" y="167"/>
                  </a:cubicBezTo>
                  <a:cubicBezTo>
                    <a:pt x="0" y="286"/>
                    <a:pt x="48" y="357"/>
                    <a:pt x="167" y="357"/>
                  </a:cubicBezTo>
                  <a:lnTo>
                    <a:pt x="2524" y="357"/>
                  </a:lnTo>
                  <a:cubicBezTo>
                    <a:pt x="2620" y="357"/>
                    <a:pt x="2691" y="310"/>
                    <a:pt x="2691" y="215"/>
                  </a:cubicBezTo>
                  <a:cubicBezTo>
                    <a:pt x="2691" y="96"/>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97"/>
            <p:cNvSpPr/>
            <p:nvPr/>
          </p:nvSpPr>
          <p:spPr>
            <a:xfrm>
              <a:off x="7548053" y="4342028"/>
              <a:ext cx="44752" cy="10674"/>
            </a:xfrm>
            <a:custGeom>
              <a:rect b="b" l="l" r="r" t="t"/>
              <a:pathLst>
                <a:path extrusionOk="0" h="358" w="1501">
                  <a:moveTo>
                    <a:pt x="167" y="0"/>
                  </a:moveTo>
                  <a:cubicBezTo>
                    <a:pt x="72" y="0"/>
                    <a:pt x="0" y="48"/>
                    <a:pt x="0" y="143"/>
                  </a:cubicBezTo>
                  <a:cubicBezTo>
                    <a:pt x="0" y="262"/>
                    <a:pt x="48" y="358"/>
                    <a:pt x="167" y="358"/>
                  </a:cubicBezTo>
                  <a:lnTo>
                    <a:pt x="1334" y="358"/>
                  </a:lnTo>
                  <a:cubicBezTo>
                    <a:pt x="1429" y="358"/>
                    <a:pt x="1501" y="286"/>
                    <a:pt x="1501" y="191"/>
                  </a:cubicBezTo>
                  <a:cubicBezTo>
                    <a:pt x="1501"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97"/>
            <p:cNvSpPr/>
            <p:nvPr/>
          </p:nvSpPr>
          <p:spPr>
            <a:xfrm>
              <a:off x="7492656" y="4247602"/>
              <a:ext cx="154829" cy="154799"/>
            </a:xfrm>
            <a:custGeom>
              <a:rect b="b" l="l" r="r" t="t"/>
              <a:pathLst>
                <a:path extrusionOk="0" h="5192" w="5193">
                  <a:moveTo>
                    <a:pt x="2597" y="333"/>
                  </a:moveTo>
                  <a:cubicBezTo>
                    <a:pt x="3811" y="333"/>
                    <a:pt x="4835" y="1334"/>
                    <a:pt x="4835" y="2572"/>
                  </a:cubicBezTo>
                  <a:cubicBezTo>
                    <a:pt x="4835" y="3787"/>
                    <a:pt x="3835" y="4787"/>
                    <a:pt x="2597" y="4787"/>
                  </a:cubicBezTo>
                  <a:cubicBezTo>
                    <a:pt x="1382" y="4787"/>
                    <a:pt x="358" y="3787"/>
                    <a:pt x="358" y="2572"/>
                  </a:cubicBezTo>
                  <a:cubicBezTo>
                    <a:pt x="358" y="1334"/>
                    <a:pt x="1382" y="333"/>
                    <a:pt x="2597" y="333"/>
                  </a:cubicBezTo>
                  <a:close/>
                  <a:moveTo>
                    <a:pt x="2597" y="0"/>
                  </a:moveTo>
                  <a:cubicBezTo>
                    <a:pt x="1168" y="0"/>
                    <a:pt x="1" y="1167"/>
                    <a:pt x="1" y="2596"/>
                  </a:cubicBezTo>
                  <a:cubicBezTo>
                    <a:pt x="1" y="4025"/>
                    <a:pt x="1168" y="5192"/>
                    <a:pt x="2597" y="5192"/>
                  </a:cubicBezTo>
                  <a:cubicBezTo>
                    <a:pt x="4026" y="5192"/>
                    <a:pt x="5192" y="4025"/>
                    <a:pt x="5192" y="2596"/>
                  </a:cubicBezTo>
                  <a:cubicBezTo>
                    <a:pt x="5192" y="1167"/>
                    <a:pt x="4026" y="0"/>
                    <a:pt x="25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97"/>
            <p:cNvSpPr/>
            <p:nvPr/>
          </p:nvSpPr>
          <p:spPr>
            <a:xfrm>
              <a:off x="7391135" y="4149600"/>
              <a:ext cx="357184" cy="352205"/>
            </a:xfrm>
            <a:custGeom>
              <a:rect b="b" l="l" r="r" t="t"/>
              <a:pathLst>
                <a:path extrusionOk="0" h="11813" w="11980">
                  <a:moveTo>
                    <a:pt x="6287" y="382"/>
                  </a:moveTo>
                  <a:lnTo>
                    <a:pt x="6287" y="691"/>
                  </a:lnTo>
                  <a:cubicBezTo>
                    <a:pt x="6287" y="787"/>
                    <a:pt x="6359" y="882"/>
                    <a:pt x="6454" y="882"/>
                  </a:cubicBezTo>
                  <a:cubicBezTo>
                    <a:pt x="7716" y="977"/>
                    <a:pt x="8883" y="1525"/>
                    <a:pt x="9741" y="2454"/>
                  </a:cubicBezTo>
                  <a:cubicBezTo>
                    <a:pt x="10312" y="3073"/>
                    <a:pt x="10741" y="3835"/>
                    <a:pt x="10931" y="4621"/>
                  </a:cubicBezTo>
                  <a:lnTo>
                    <a:pt x="10765" y="4359"/>
                  </a:lnTo>
                  <a:cubicBezTo>
                    <a:pt x="10691" y="4266"/>
                    <a:pt x="10588" y="4231"/>
                    <a:pt x="10490" y="4231"/>
                  </a:cubicBezTo>
                  <a:cubicBezTo>
                    <a:pt x="10462" y="4231"/>
                    <a:pt x="10434" y="4234"/>
                    <a:pt x="10407" y="4240"/>
                  </a:cubicBezTo>
                  <a:cubicBezTo>
                    <a:pt x="10336" y="4263"/>
                    <a:pt x="10312" y="4311"/>
                    <a:pt x="10265" y="4359"/>
                  </a:cubicBezTo>
                  <a:lnTo>
                    <a:pt x="9860" y="4930"/>
                  </a:lnTo>
                  <a:cubicBezTo>
                    <a:pt x="9717" y="4311"/>
                    <a:pt x="9383" y="3740"/>
                    <a:pt x="8979" y="3263"/>
                  </a:cubicBezTo>
                  <a:cubicBezTo>
                    <a:pt x="8312" y="2549"/>
                    <a:pt x="7431" y="2096"/>
                    <a:pt x="6478" y="2001"/>
                  </a:cubicBezTo>
                  <a:cubicBezTo>
                    <a:pt x="6383" y="2001"/>
                    <a:pt x="6335" y="2049"/>
                    <a:pt x="6287" y="2120"/>
                  </a:cubicBezTo>
                  <a:lnTo>
                    <a:pt x="6287" y="2192"/>
                  </a:lnTo>
                  <a:lnTo>
                    <a:pt x="6287" y="2525"/>
                  </a:lnTo>
                  <a:lnTo>
                    <a:pt x="4787" y="1453"/>
                  </a:lnTo>
                  <a:lnTo>
                    <a:pt x="6287" y="382"/>
                  </a:lnTo>
                  <a:close/>
                  <a:moveTo>
                    <a:pt x="4954" y="882"/>
                  </a:moveTo>
                  <a:lnTo>
                    <a:pt x="4454" y="1239"/>
                  </a:lnTo>
                  <a:cubicBezTo>
                    <a:pt x="4430" y="1263"/>
                    <a:pt x="4359" y="1287"/>
                    <a:pt x="4359" y="1358"/>
                  </a:cubicBezTo>
                  <a:cubicBezTo>
                    <a:pt x="4311" y="1501"/>
                    <a:pt x="4335" y="1644"/>
                    <a:pt x="4454" y="1739"/>
                  </a:cubicBezTo>
                  <a:lnTo>
                    <a:pt x="4906" y="2025"/>
                  </a:lnTo>
                  <a:cubicBezTo>
                    <a:pt x="4430" y="2192"/>
                    <a:pt x="3977" y="2382"/>
                    <a:pt x="3596" y="2715"/>
                  </a:cubicBezTo>
                  <a:cubicBezTo>
                    <a:pt x="3501" y="2787"/>
                    <a:pt x="3501" y="2906"/>
                    <a:pt x="3549" y="2954"/>
                  </a:cubicBezTo>
                  <a:cubicBezTo>
                    <a:pt x="3590" y="2995"/>
                    <a:pt x="3648" y="3021"/>
                    <a:pt x="3698" y="3021"/>
                  </a:cubicBezTo>
                  <a:cubicBezTo>
                    <a:pt x="3735" y="3021"/>
                    <a:pt x="3767" y="3007"/>
                    <a:pt x="3787" y="2977"/>
                  </a:cubicBezTo>
                  <a:cubicBezTo>
                    <a:pt x="4239" y="2620"/>
                    <a:pt x="4740" y="2430"/>
                    <a:pt x="5287" y="2311"/>
                  </a:cubicBezTo>
                  <a:lnTo>
                    <a:pt x="6097" y="2858"/>
                  </a:lnTo>
                  <a:cubicBezTo>
                    <a:pt x="6151" y="2912"/>
                    <a:pt x="6218" y="2939"/>
                    <a:pt x="6288" y="2939"/>
                  </a:cubicBezTo>
                  <a:cubicBezTo>
                    <a:pt x="6311" y="2939"/>
                    <a:pt x="6335" y="2936"/>
                    <a:pt x="6359" y="2930"/>
                  </a:cubicBezTo>
                  <a:cubicBezTo>
                    <a:pt x="6478" y="2906"/>
                    <a:pt x="6573" y="2787"/>
                    <a:pt x="6573" y="2620"/>
                  </a:cubicBezTo>
                  <a:lnTo>
                    <a:pt x="6573" y="2430"/>
                  </a:lnTo>
                  <a:cubicBezTo>
                    <a:pt x="7359" y="2549"/>
                    <a:pt x="8121" y="2930"/>
                    <a:pt x="8645" y="3549"/>
                  </a:cubicBezTo>
                  <a:cubicBezTo>
                    <a:pt x="9121" y="4049"/>
                    <a:pt x="9431" y="4716"/>
                    <a:pt x="9550" y="5407"/>
                  </a:cubicBezTo>
                  <a:lnTo>
                    <a:pt x="9098" y="6026"/>
                  </a:lnTo>
                  <a:cubicBezTo>
                    <a:pt x="9002" y="6145"/>
                    <a:pt x="9002" y="6264"/>
                    <a:pt x="9098" y="6383"/>
                  </a:cubicBezTo>
                  <a:cubicBezTo>
                    <a:pt x="9145" y="6478"/>
                    <a:pt x="9240" y="6502"/>
                    <a:pt x="9360" y="6502"/>
                  </a:cubicBezTo>
                  <a:lnTo>
                    <a:pt x="9574" y="6502"/>
                  </a:lnTo>
                  <a:cubicBezTo>
                    <a:pt x="9455" y="7312"/>
                    <a:pt x="9074" y="8050"/>
                    <a:pt x="8431" y="8621"/>
                  </a:cubicBezTo>
                  <a:cubicBezTo>
                    <a:pt x="7955" y="9074"/>
                    <a:pt x="7359" y="9360"/>
                    <a:pt x="6740" y="9479"/>
                  </a:cubicBezTo>
                  <a:lnTo>
                    <a:pt x="5906" y="8883"/>
                  </a:lnTo>
                  <a:cubicBezTo>
                    <a:pt x="5850" y="8838"/>
                    <a:pt x="5789" y="8815"/>
                    <a:pt x="5727" y="8815"/>
                  </a:cubicBezTo>
                  <a:cubicBezTo>
                    <a:pt x="5658" y="8815"/>
                    <a:pt x="5588" y="8844"/>
                    <a:pt x="5525" y="8907"/>
                  </a:cubicBezTo>
                  <a:cubicBezTo>
                    <a:pt x="5454" y="8979"/>
                    <a:pt x="5406" y="9074"/>
                    <a:pt x="5406" y="9145"/>
                  </a:cubicBezTo>
                  <a:lnTo>
                    <a:pt x="5406" y="9336"/>
                  </a:lnTo>
                  <a:cubicBezTo>
                    <a:pt x="4597" y="9217"/>
                    <a:pt x="3858" y="8836"/>
                    <a:pt x="3311" y="8193"/>
                  </a:cubicBezTo>
                  <a:cubicBezTo>
                    <a:pt x="2834" y="7693"/>
                    <a:pt x="2549" y="7074"/>
                    <a:pt x="2430" y="6383"/>
                  </a:cubicBezTo>
                  <a:lnTo>
                    <a:pt x="2906" y="5692"/>
                  </a:lnTo>
                  <a:cubicBezTo>
                    <a:pt x="2953" y="5621"/>
                    <a:pt x="3001" y="5526"/>
                    <a:pt x="2953" y="5430"/>
                  </a:cubicBezTo>
                  <a:cubicBezTo>
                    <a:pt x="2930" y="5311"/>
                    <a:pt x="2811" y="5216"/>
                    <a:pt x="2668" y="5216"/>
                  </a:cubicBezTo>
                  <a:lnTo>
                    <a:pt x="2453" y="5216"/>
                  </a:lnTo>
                  <a:cubicBezTo>
                    <a:pt x="2453" y="5097"/>
                    <a:pt x="2692" y="4335"/>
                    <a:pt x="2953" y="3859"/>
                  </a:cubicBezTo>
                  <a:cubicBezTo>
                    <a:pt x="3025" y="3763"/>
                    <a:pt x="3049" y="3716"/>
                    <a:pt x="3120" y="3644"/>
                  </a:cubicBezTo>
                  <a:cubicBezTo>
                    <a:pt x="3144" y="3573"/>
                    <a:pt x="3192" y="3549"/>
                    <a:pt x="3239" y="3501"/>
                  </a:cubicBezTo>
                  <a:cubicBezTo>
                    <a:pt x="3287" y="3430"/>
                    <a:pt x="3287" y="3358"/>
                    <a:pt x="3239" y="3287"/>
                  </a:cubicBezTo>
                  <a:cubicBezTo>
                    <a:pt x="3204" y="3239"/>
                    <a:pt x="3150" y="3216"/>
                    <a:pt x="3096" y="3216"/>
                  </a:cubicBezTo>
                  <a:cubicBezTo>
                    <a:pt x="3043" y="3216"/>
                    <a:pt x="2989" y="3239"/>
                    <a:pt x="2953" y="3287"/>
                  </a:cubicBezTo>
                  <a:cubicBezTo>
                    <a:pt x="2549" y="3787"/>
                    <a:pt x="2287" y="4359"/>
                    <a:pt x="2120" y="4978"/>
                  </a:cubicBezTo>
                  <a:cubicBezTo>
                    <a:pt x="2120" y="5049"/>
                    <a:pt x="2072" y="5264"/>
                    <a:pt x="2072" y="5407"/>
                  </a:cubicBezTo>
                  <a:lnTo>
                    <a:pt x="2072" y="5430"/>
                  </a:lnTo>
                  <a:cubicBezTo>
                    <a:pt x="2072" y="5502"/>
                    <a:pt x="2096" y="5573"/>
                    <a:pt x="2191" y="5621"/>
                  </a:cubicBezTo>
                  <a:lnTo>
                    <a:pt x="2572" y="5621"/>
                  </a:lnTo>
                  <a:lnTo>
                    <a:pt x="1501" y="7121"/>
                  </a:lnTo>
                  <a:lnTo>
                    <a:pt x="429" y="5621"/>
                  </a:lnTo>
                  <a:lnTo>
                    <a:pt x="763" y="5621"/>
                  </a:lnTo>
                  <a:cubicBezTo>
                    <a:pt x="858" y="5621"/>
                    <a:pt x="929" y="5549"/>
                    <a:pt x="929" y="5454"/>
                  </a:cubicBezTo>
                  <a:cubicBezTo>
                    <a:pt x="929" y="5407"/>
                    <a:pt x="977" y="5025"/>
                    <a:pt x="1048" y="4692"/>
                  </a:cubicBezTo>
                  <a:cubicBezTo>
                    <a:pt x="1215" y="4025"/>
                    <a:pt x="1477" y="3406"/>
                    <a:pt x="1858" y="2882"/>
                  </a:cubicBezTo>
                  <a:cubicBezTo>
                    <a:pt x="2049" y="2596"/>
                    <a:pt x="2287" y="2358"/>
                    <a:pt x="2525" y="2120"/>
                  </a:cubicBezTo>
                  <a:cubicBezTo>
                    <a:pt x="3192" y="1477"/>
                    <a:pt x="4025" y="1048"/>
                    <a:pt x="4954" y="882"/>
                  </a:cubicBezTo>
                  <a:close/>
                  <a:moveTo>
                    <a:pt x="2215" y="6740"/>
                  </a:moveTo>
                  <a:cubicBezTo>
                    <a:pt x="2358" y="7359"/>
                    <a:pt x="2692" y="7931"/>
                    <a:pt x="3120" y="8407"/>
                  </a:cubicBezTo>
                  <a:cubicBezTo>
                    <a:pt x="3763" y="9122"/>
                    <a:pt x="4668" y="9574"/>
                    <a:pt x="5621" y="9669"/>
                  </a:cubicBezTo>
                  <a:cubicBezTo>
                    <a:pt x="5668" y="9669"/>
                    <a:pt x="5764" y="9622"/>
                    <a:pt x="5787" y="9550"/>
                  </a:cubicBezTo>
                  <a:lnTo>
                    <a:pt x="5787" y="9479"/>
                  </a:lnTo>
                  <a:lnTo>
                    <a:pt x="5787" y="9145"/>
                  </a:lnTo>
                  <a:lnTo>
                    <a:pt x="7312" y="10265"/>
                  </a:lnTo>
                  <a:lnTo>
                    <a:pt x="5787" y="11336"/>
                  </a:lnTo>
                  <a:lnTo>
                    <a:pt x="5787" y="11003"/>
                  </a:lnTo>
                  <a:cubicBezTo>
                    <a:pt x="5787" y="10908"/>
                    <a:pt x="5740" y="10812"/>
                    <a:pt x="5645" y="10812"/>
                  </a:cubicBezTo>
                  <a:cubicBezTo>
                    <a:pt x="4359" y="10741"/>
                    <a:pt x="3192" y="10169"/>
                    <a:pt x="2334" y="9241"/>
                  </a:cubicBezTo>
                  <a:cubicBezTo>
                    <a:pt x="1763" y="8621"/>
                    <a:pt x="1358" y="7883"/>
                    <a:pt x="1144" y="7074"/>
                  </a:cubicBezTo>
                  <a:lnTo>
                    <a:pt x="1144" y="7074"/>
                  </a:lnTo>
                  <a:lnTo>
                    <a:pt x="1334" y="7312"/>
                  </a:lnTo>
                  <a:cubicBezTo>
                    <a:pt x="1358" y="7359"/>
                    <a:pt x="1406" y="7407"/>
                    <a:pt x="1477" y="7431"/>
                  </a:cubicBezTo>
                  <a:cubicBezTo>
                    <a:pt x="1514" y="7443"/>
                    <a:pt x="1551" y="7449"/>
                    <a:pt x="1586" y="7449"/>
                  </a:cubicBezTo>
                  <a:cubicBezTo>
                    <a:pt x="1689" y="7449"/>
                    <a:pt x="1781" y="7400"/>
                    <a:pt x="1834" y="7312"/>
                  </a:cubicBezTo>
                  <a:lnTo>
                    <a:pt x="2215" y="6740"/>
                  </a:lnTo>
                  <a:close/>
                  <a:moveTo>
                    <a:pt x="6252" y="1"/>
                  </a:moveTo>
                  <a:cubicBezTo>
                    <a:pt x="6192" y="1"/>
                    <a:pt x="6133" y="24"/>
                    <a:pt x="6073" y="72"/>
                  </a:cubicBezTo>
                  <a:lnTo>
                    <a:pt x="5573" y="429"/>
                  </a:lnTo>
                  <a:cubicBezTo>
                    <a:pt x="4359" y="525"/>
                    <a:pt x="3192" y="1025"/>
                    <a:pt x="2310" y="1858"/>
                  </a:cubicBezTo>
                  <a:cubicBezTo>
                    <a:pt x="1477" y="2644"/>
                    <a:pt x="929" y="3620"/>
                    <a:pt x="691" y="4716"/>
                  </a:cubicBezTo>
                  <a:cubicBezTo>
                    <a:pt x="643" y="4954"/>
                    <a:pt x="596" y="5264"/>
                    <a:pt x="596" y="5264"/>
                  </a:cubicBezTo>
                  <a:lnTo>
                    <a:pt x="334" y="5264"/>
                  </a:lnTo>
                  <a:cubicBezTo>
                    <a:pt x="239" y="5264"/>
                    <a:pt x="167" y="5287"/>
                    <a:pt x="96" y="5383"/>
                  </a:cubicBezTo>
                  <a:cubicBezTo>
                    <a:pt x="0" y="5502"/>
                    <a:pt x="0" y="5645"/>
                    <a:pt x="72" y="5764"/>
                  </a:cubicBezTo>
                  <a:lnTo>
                    <a:pt x="572" y="6478"/>
                  </a:lnTo>
                  <a:cubicBezTo>
                    <a:pt x="691" y="7645"/>
                    <a:pt x="1191" y="8717"/>
                    <a:pt x="2001" y="9526"/>
                  </a:cubicBezTo>
                  <a:cubicBezTo>
                    <a:pt x="2906" y="10503"/>
                    <a:pt x="4097" y="11098"/>
                    <a:pt x="5406" y="11217"/>
                  </a:cubicBezTo>
                  <a:lnTo>
                    <a:pt x="5406" y="11479"/>
                  </a:lnTo>
                  <a:cubicBezTo>
                    <a:pt x="5406" y="11551"/>
                    <a:pt x="5454" y="11693"/>
                    <a:pt x="5525" y="11741"/>
                  </a:cubicBezTo>
                  <a:cubicBezTo>
                    <a:pt x="5573" y="11765"/>
                    <a:pt x="5645" y="11813"/>
                    <a:pt x="5692" y="11813"/>
                  </a:cubicBezTo>
                  <a:cubicBezTo>
                    <a:pt x="5764" y="11813"/>
                    <a:pt x="5811" y="11765"/>
                    <a:pt x="5883" y="11741"/>
                  </a:cubicBezTo>
                  <a:lnTo>
                    <a:pt x="6383" y="11384"/>
                  </a:lnTo>
                  <a:cubicBezTo>
                    <a:pt x="7264" y="11312"/>
                    <a:pt x="8169" y="11027"/>
                    <a:pt x="8907" y="10527"/>
                  </a:cubicBezTo>
                  <a:cubicBezTo>
                    <a:pt x="9741" y="9979"/>
                    <a:pt x="10431" y="9217"/>
                    <a:pt x="10836" y="8288"/>
                  </a:cubicBezTo>
                  <a:lnTo>
                    <a:pt x="10884" y="8264"/>
                  </a:lnTo>
                  <a:cubicBezTo>
                    <a:pt x="10908" y="8169"/>
                    <a:pt x="10908" y="8074"/>
                    <a:pt x="10812" y="8050"/>
                  </a:cubicBezTo>
                  <a:cubicBezTo>
                    <a:pt x="10779" y="8025"/>
                    <a:pt x="10743" y="8015"/>
                    <a:pt x="10708" y="8015"/>
                  </a:cubicBezTo>
                  <a:cubicBezTo>
                    <a:pt x="10643" y="8015"/>
                    <a:pt x="10581" y="8051"/>
                    <a:pt x="10550" y="8098"/>
                  </a:cubicBezTo>
                  <a:lnTo>
                    <a:pt x="10526" y="8169"/>
                  </a:lnTo>
                  <a:cubicBezTo>
                    <a:pt x="10122" y="9026"/>
                    <a:pt x="9479" y="9741"/>
                    <a:pt x="8693" y="10241"/>
                  </a:cubicBezTo>
                  <a:cubicBezTo>
                    <a:pt x="8169" y="10622"/>
                    <a:pt x="7597" y="10836"/>
                    <a:pt x="6978" y="10955"/>
                  </a:cubicBezTo>
                  <a:lnTo>
                    <a:pt x="7478" y="10598"/>
                  </a:lnTo>
                  <a:cubicBezTo>
                    <a:pt x="7550" y="10574"/>
                    <a:pt x="7573" y="10527"/>
                    <a:pt x="7597" y="10455"/>
                  </a:cubicBezTo>
                  <a:cubicBezTo>
                    <a:pt x="7669" y="10312"/>
                    <a:pt x="7597" y="10169"/>
                    <a:pt x="7478" y="10098"/>
                  </a:cubicBezTo>
                  <a:lnTo>
                    <a:pt x="7026" y="9812"/>
                  </a:lnTo>
                  <a:cubicBezTo>
                    <a:pt x="7597" y="9622"/>
                    <a:pt x="8145" y="9360"/>
                    <a:pt x="8574" y="8931"/>
                  </a:cubicBezTo>
                  <a:cubicBezTo>
                    <a:pt x="9312" y="8288"/>
                    <a:pt x="9741" y="7383"/>
                    <a:pt x="9836" y="6431"/>
                  </a:cubicBezTo>
                  <a:cubicBezTo>
                    <a:pt x="9836" y="6359"/>
                    <a:pt x="9812" y="6288"/>
                    <a:pt x="9717" y="6264"/>
                  </a:cubicBezTo>
                  <a:lnTo>
                    <a:pt x="9336" y="6264"/>
                  </a:lnTo>
                  <a:lnTo>
                    <a:pt x="10407" y="4740"/>
                  </a:lnTo>
                  <a:lnTo>
                    <a:pt x="11479" y="6264"/>
                  </a:lnTo>
                  <a:lnTo>
                    <a:pt x="11146" y="6264"/>
                  </a:lnTo>
                  <a:cubicBezTo>
                    <a:pt x="11050" y="6264"/>
                    <a:pt x="10955" y="6311"/>
                    <a:pt x="10955" y="6407"/>
                  </a:cubicBezTo>
                  <a:cubicBezTo>
                    <a:pt x="10931" y="6740"/>
                    <a:pt x="10884" y="7097"/>
                    <a:pt x="10788" y="7431"/>
                  </a:cubicBezTo>
                  <a:cubicBezTo>
                    <a:pt x="10765" y="7502"/>
                    <a:pt x="10812" y="7597"/>
                    <a:pt x="10908" y="7621"/>
                  </a:cubicBezTo>
                  <a:cubicBezTo>
                    <a:pt x="10928" y="7632"/>
                    <a:pt x="10949" y="7636"/>
                    <a:pt x="10969" y="7636"/>
                  </a:cubicBezTo>
                  <a:cubicBezTo>
                    <a:pt x="11041" y="7636"/>
                    <a:pt x="11103" y="7577"/>
                    <a:pt x="11122" y="7502"/>
                  </a:cubicBezTo>
                  <a:cubicBezTo>
                    <a:pt x="11217" y="7216"/>
                    <a:pt x="11265" y="6907"/>
                    <a:pt x="11289" y="6597"/>
                  </a:cubicBezTo>
                  <a:lnTo>
                    <a:pt x="11574" y="6597"/>
                  </a:lnTo>
                  <a:cubicBezTo>
                    <a:pt x="11693" y="6597"/>
                    <a:pt x="11765" y="6526"/>
                    <a:pt x="11836" y="6407"/>
                  </a:cubicBezTo>
                  <a:cubicBezTo>
                    <a:pt x="11979" y="6240"/>
                    <a:pt x="11979" y="6121"/>
                    <a:pt x="11884" y="6026"/>
                  </a:cubicBezTo>
                  <a:lnTo>
                    <a:pt x="11384" y="5311"/>
                  </a:lnTo>
                  <a:cubicBezTo>
                    <a:pt x="11265" y="4144"/>
                    <a:pt x="10765" y="3073"/>
                    <a:pt x="9955" y="2239"/>
                  </a:cubicBezTo>
                  <a:cubicBezTo>
                    <a:pt x="9074" y="1287"/>
                    <a:pt x="7883" y="691"/>
                    <a:pt x="6573" y="572"/>
                  </a:cubicBezTo>
                  <a:lnTo>
                    <a:pt x="6573" y="310"/>
                  </a:lnTo>
                  <a:cubicBezTo>
                    <a:pt x="6573" y="215"/>
                    <a:pt x="6526" y="96"/>
                    <a:pt x="6430" y="72"/>
                  </a:cubicBezTo>
                  <a:cubicBezTo>
                    <a:pt x="6371" y="24"/>
                    <a:pt x="6311" y="1"/>
                    <a:pt x="62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5" name="Google Shape;15515;p97"/>
          <p:cNvGrpSpPr/>
          <p:nvPr/>
        </p:nvGrpSpPr>
        <p:grpSpPr>
          <a:xfrm>
            <a:off x="1098221" y="3572345"/>
            <a:ext cx="291147" cy="355755"/>
            <a:chOff x="1745908" y="3572345"/>
            <a:chExt cx="291147" cy="355755"/>
          </a:xfrm>
        </p:grpSpPr>
        <p:sp>
          <p:nvSpPr>
            <p:cNvPr id="15516" name="Google Shape;15516;p97"/>
            <p:cNvSpPr/>
            <p:nvPr/>
          </p:nvSpPr>
          <p:spPr>
            <a:xfrm>
              <a:off x="1750172" y="3658272"/>
              <a:ext cx="118604" cy="265026"/>
            </a:xfrm>
            <a:custGeom>
              <a:rect b="b" l="l" r="r" t="t"/>
              <a:pathLst>
                <a:path extrusionOk="0" h="8889" w="3978">
                  <a:moveTo>
                    <a:pt x="1906" y="0"/>
                  </a:moveTo>
                  <a:cubicBezTo>
                    <a:pt x="1668" y="0"/>
                    <a:pt x="1" y="119"/>
                    <a:pt x="1" y="1905"/>
                  </a:cubicBezTo>
                  <a:lnTo>
                    <a:pt x="1" y="3763"/>
                  </a:lnTo>
                  <a:cubicBezTo>
                    <a:pt x="1" y="3787"/>
                    <a:pt x="1" y="3810"/>
                    <a:pt x="25" y="3810"/>
                  </a:cubicBezTo>
                  <a:cubicBezTo>
                    <a:pt x="150" y="3936"/>
                    <a:pt x="282" y="3988"/>
                    <a:pt x="400" y="3988"/>
                  </a:cubicBezTo>
                  <a:cubicBezTo>
                    <a:pt x="617" y="3988"/>
                    <a:pt x="787" y="3812"/>
                    <a:pt x="787" y="3596"/>
                  </a:cubicBezTo>
                  <a:lnTo>
                    <a:pt x="787" y="8526"/>
                  </a:lnTo>
                  <a:cubicBezTo>
                    <a:pt x="787" y="8549"/>
                    <a:pt x="834" y="8573"/>
                    <a:pt x="834" y="8597"/>
                  </a:cubicBezTo>
                  <a:cubicBezTo>
                    <a:pt x="1021" y="8792"/>
                    <a:pt x="1219" y="8872"/>
                    <a:pt x="1398" y="8872"/>
                  </a:cubicBezTo>
                  <a:cubicBezTo>
                    <a:pt x="1680" y="8872"/>
                    <a:pt x="1912" y="8671"/>
                    <a:pt x="1966" y="8405"/>
                  </a:cubicBezTo>
                  <a:lnTo>
                    <a:pt x="1966" y="8405"/>
                  </a:lnTo>
                  <a:cubicBezTo>
                    <a:pt x="2024" y="8680"/>
                    <a:pt x="2282" y="8888"/>
                    <a:pt x="2585" y="8888"/>
                  </a:cubicBezTo>
                  <a:cubicBezTo>
                    <a:pt x="2612" y="8888"/>
                    <a:pt x="2640" y="8886"/>
                    <a:pt x="2668" y="8883"/>
                  </a:cubicBezTo>
                  <a:cubicBezTo>
                    <a:pt x="2930" y="8811"/>
                    <a:pt x="3168" y="8549"/>
                    <a:pt x="3168" y="8288"/>
                  </a:cubicBezTo>
                  <a:lnTo>
                    <a:pt x="3168" y="3596"/>
                  </a:lnTo>
                  <a:cubicBezTo>
                    <a:pt x="3168" y="3809"/>
                    <a:pt x="3340" y="3984"/>
                    <a:pt x="3564" y="3984"/>
                  </a:cubicBezTo>
                  <a:cubicBezTo>
                    <a:pt x="3590" y="3984"/>
                    <a:pt x="3617" y="3982"/>
                    <a:pt x="3644" y="3977"/>
                  </a:cubicBezTo>
                  <a:cubicBezTo>
                    <a:pt x="3835" y="3953"/>
                    <a:pt x="3978" y="3787"/>
                    <a:pt x="3978" y="3596"/>
                  </a:cubicBezTo>
                  <a:lnTo>
                    <a:pt x="3978" y="2001"/>
                  </a:lnTo>
                  <a:cubicBezTo>
                    <a:pt x="3954" y="857"/>
                    <a:pt x="3073" y="0"/>
                    <a:pt x="195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97"/>
            <p:cNvSpPr/>
            <p:nvPr/>
          </p:nvSpPr>
          <p:spPr>
            <a:xfrm>
              <a:off x="1784251" y="3903921"/>
              <a:ext cx="17800" cy="17800"/>
            </a:xfrm>
            <a:custGeom>
              <a:rect b="b" l="l" r="r" t="t"/>
              <a:pathLst>
                <a:path extrusionOk="0" h="597" w="597">
                  <a:moveTo>
                    <a:pt x="358" y="1"/>
                  </a:moveTo>
                  <a:cubicBezTo>
                    <a:pt x="358" y="168"/>
                    <a:pt x="310" y="310"/>
                    <a:pt x="191" y="430"/>
                  </a:cubicBezTo>
                  <a:cubicBezTo>
                    <a:pt x="144" y="477"/>
                    <a:pt x="72" y="501"/>
                    <a:pt x="1" y="549"/>
                  </a:cubicBezTo>
                  <a:cubicBezTo>
                    <a:pt x="96" y="572"/>
                    <a:pt x="168" y="596"/>
                    <a:pt x="239" y="596"/>
                  </a:cubicBezTo>
                  <a:cubicBezTo>
                    <a:pt x="382" y="596"/>
                    <a:pt x="525" y="572"/>
                    <a:pt x="596" y="477"/>
                  </a:cubicBezTo>
                  <a:cubicBezTo>
                    <a:pt x="501" y="358"/>
                    <a:pt x="382" y="191"/>
                    <a:pt x="35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97"/>
            <p:cNvSpPr/>
            <p:nvPr/>
          </p:nvSpPr>
          <p:spPr>
            <a:xfrm>
              <a:off x="1821192" y="3707975"/>
              <a:ext cx="24150" cy="213028"/>
            </a:xfrm>
            <a:custGeom>
              <a:rect b="b" l="l" r="r" t="t"/>
              <a:pathLst>
                <a:path extrusionOk="0" h="7145" w="810">
                  <a:moveTo>
                    <a:pt x="810" y="0"/>
                  </a:moveTo>
                  <a:cubicBezTo>
                    <a:pt x="548" y="0"/>
                    <a:pt x="357" y="214"/>
                    <a:pt x="357" y="453"/>
                  </a:cubicBezTo>
                  <a:lnTo>
                    <a:pt x="357" y="6549"/>
                  </a:lnTo>
                  <a:cubicBezTo>
                    <a:pt x="357" y="6787"/>
                    <a:pt x="215" y="7002"/>
                    <a:pt x="0" y="7073"/>
                  </a:cubicBezTo>
                  <a:cubicBezTo>
                    <a:pt x="48" y="7121"/>
                    <a:pt x="143" y="7144"/>
                    <a:pt x="238" y="7144"/>
                  </a:cubicBezTo>
                  <a:cubicBezTo>
                    <a:pt x="524" y="7144"/>
                    <a:pt x="810" y="6882"/>
                    <a:pt x="810" y="6549"/>
                  </a:cubicBezTo>
                  <a:lnTo>
                    <a:pt x="81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97"/>
            <p:cNvSpPr/>
            <p:nvPr/>
          </p:nvSpPr>
          <p:spPr>
            <a:xfrm>
              <a:off x="1802021" y="3658272"/>
              <a:ext cx="66040" cy="117889"/>
            </a:xfrm>
            <a:custGeom>
              <a:rect b="b" l="l" r="r" t="t"/>
              <a:pathLst>
                <a:path extrusionOk="0" h="3954" w="2215">
                  <a:moveTo>
                    <a:pt x="0" y="0"/>
                  </a:moveTo>
                  <a:cubicBezTo>
                    <a:pt x="1000" y="119"/>
                    <a:pt x="1739" y="953"/>
                    <a:pt x="1739" y="1977"/>
                  </a:cubicBezTo>
                  <a:lnTo>
                    <a:pt x="1739" y="3572"/>
                  </a:lnTo>
                  <a:cubicBezTo>
                    <a:pt x="1739" y="3668"/>
                    <a:pt x="1667" y="3787"/>
                    <a:pt x="1620" y="3834"/>
                  </a:cubicBezTo>
                  <a:lnTo>
                    <a:pt x="1596" y="3882"/>
                  </a:lnTo>
                  <a:cubicBezTo>
                    <a:pt x="1643" y="3929"/>
                    <a:pt x="1739" y="3953"/>
                    <a:pt x="1834" y="3953"/>
                  </a:cubicBezTo>
                  <a:cubicBezTo>
                    <a:pt x="1929" y="3953"/>
                    <a:pt x="2024" y="3906"/>
                    <a:pt x="2096" y="3834"/>
                  </a:cubicBezTo>
                  <a:cubicBezTo>
                    <a:pt x="2191" y="3787"/>
                    <a:pt x="2215" y="3691"/>
                    <a:pt x="2215" y="3572"/>
                  </a:cubicBezTo>
                  <a:lnTo>
                    <a:pt x="2215" y="1977"/>
                  </a:lnTo>
                  <a:cubicBezTo>
                    <a:pt x="2215" y="857"/>
                    <a:pt x="1358" y="0"/>
                    <a:pt x="23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97"/>
            <p:cNvSpPr/>
            <p:nvPr/>
          </p:nvSpPr>
          <p:spPr>
            <a:xfrm>
              <a:off x="1914901" y="3796019"/>
              <a:ext cx="113625" cy="124984"/>
            </a:xfrm>
            <a:custGeom>
              <a:rect b="b" l="l" r="r" t="t"/>
              <a:pathLst>
                <a:path extrusionOk="0" h="4192" w="3811">
                  <a:moveTo>
                    <a:pt x="72" y="0"/>
                  </a:moveTo>
                  <a:cubicBezTo>
                    <a:pt x="25" y="0"/>
                    <a:pt x="1" y="24"/>
                    <a:pt x="1" y="48"/>
                  </a:cubicBezTo>
                  <a:lnTo>
                    <a:pt x="1" y="4191"/>
                  </a:lnTo>
                  <a:lnTo>
                    <a:pt x="3811" y="4191"/>
                  </a:lnTo>
                  <a:lnTo>
                    <a:pt x="3811" y="48"/>
                  </a:lnTo>
                  <a:cubicBezTo>
                    <a:pt x="3811" y="24"/>
                    <a:pt x="3787" y="0"/>
                    <a:pt x="376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97"/>
            <p:cNvSpPr/>
            <p:nvPr/>
          </p:nvSpPr>
          <p:spPr>
            <a:xfrm>
              <a:off x="2012904" y="3796019"/>
              <a:ext cx="15623" cy="124984"/>
            </a:xfrm>
            <a:custGeom>
              <a:rect b="b" l="l" r="r" t="t"/>
              <a:pathLst>
                <a:path extrusionOk="0" h="4192" w="524">
                  <a:moveTo>
                    <a:pt x="0" y="0"/>
                  </a:moveTo>
                  <a:cubicBezTo>
                    <a:pt x="24" y="0"/>
                    <a:pt x="48" y="24"/>
                    <a:pt x="48" y="48"/>
                  </a:cubicBezTo>
                  <a:lnTo>
                    <a:pt x="48" y="4191"/>
                  </a:lnTo>
                  <a:lnTo>
                    <a:pt x="524" y="4191"/>
                  </a:lnTo>
                  <a:lnTo>
                    <a:pt x="524" y="48"/>
                  </a:lnTo>
                  <a:cubicBezTo>
                    <a:pt x="524" y="24"/>
                    <a:pt x="500" y="0"/>
                    <a:pt x="47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97"/>
            <p:cNvSpPr/>
            <p:nvPr/>
          </p:nvSpPr>
          <p:spPr>
            <a:xfrm>
              <a:off x="1779987" y="3578725"/>
              <a:ext cx="58974" cy="58259"/>
            </a:xfrm>
            <a:custGeom>
              <a:rect b="b" l="l" r="r" t="t"/>
              <a:pathLst>
                <a:path extrusionOk="0" h="1954" w="1978">
                  <a:moveTo>
                    <a:pt x="1001" y="1"/>
                  </a:moveTo>
                  <a:cubicBezTo>
                    <a:pt x="453" y="1"/>
                    <a:pt x="1" y="430"/>
                    <a:pt x="1" y="977"/>
                  </a:cubicBezTo>
                  <a:cubicBezTo>
                    <a:pt x="1" y="1525"/>
                    <a:pt x="453" y="1954"/>
                    <a:pt x="1001" y="1954"/>
                  </a:cubicBezTo>
                  <a:cubicBezTo>
                    <a:pt x="1525" y="1954"/>
                    <a:pt x="1978" y="1525"/>
                    <a:pt x="1978" y="977"/>
                  </a:cubicBezTo>
                  <a:cubicBezTo>
                    <a:pt x="1978" y="430"/>
                    <a:pt x="1525" y="1"/>
                    <a:pt x="10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97"/>
            <p:cNvSpPr/>
            <p:nvPr/>
          </p:nvSpPr>
          <p:spPr>
            <a:xfrm>
              <a:off x="1789230" y="3579441"/>
              <a:ext cx="49731" cy="57543"/>
            </a:xfrm>
            <a:custGeom>
              <a:rect b="b" l="l" r="r" t="t"/>
              <a:pathLst>
                <a:path extrusionOk="0" h="1930" w="1668">
                  <a:moveTo>
                    <a:pt x="929" y="1"/>
                  </a:moveTo>
                  <a:cubicBezTo>
                    <a:pt x="1120" y="167"/>
                    <a:pt x="1239" y="406"/>
                    <a:pt x="1239" y="715"/>
                  </a:cubicBezTo>
                  <a:cubicBezTo>
                    <a:pt x="1239" y="1239"/>
                    <a:pt x="810" y="1692"/>
                    <a:pt x="263" y="1692"/>
                  </a:cubicBezTo>
                  <a:cubicBezTo>
                    <a:pt x="167" y="1692"/>
                    <a:pt x="96" y="1692"/>
                    <a:pt x="1" y="1668"/>
                  </a:cubicBezTo>
                  <a:lnTo>
                    <a:pt x="1" y="1668"/>
                  </a:lnTo>
                  <a:cubicBezTo>
                    <a:pt x="167" y="1834"/>
                    <a:pt x="405" y="1930"/>
                    <a:pt x="691" y="1930"/>
                  </a:cubicBezTo>
                  <a:cubicBezTo>
                    <a:pt x="1215" y="1930"/>
                    <a:pt x="1668" y="1477"/>
                    <a:pt x="1668" y="953"/>
                  </a:cubicBezTo>
                  <a:cubicBezTo>
                    <a:pt x="1668" y="501"/>
                    <a:pt x="1358" y="120"/>
                    <a:pt x="92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97"/>
            <p:cNvSpPr/>
            <p:nvPr/>
          </p:nvSpPr>
          <p:spPr>
            <a:xfrm>
              <a:off x="1909952" y="3791756"/>
              <a:ext cx="124984" cy="136344"/>
            </a:xfrm>
            <a:custGeom>
              <a:rect b="b" l="l" r="r" t="t"/>
              <a:pathLst>
                <a:path extrusionOk="0" h="4573" w="4192">
                  <a:moveTo>
                    <a:pt x="238" y="0"/>
                  </a:moveTo>
                  <a:cubicBezTo>
                    <a:pt x="119" y="0"/>
                    <a:pt x="0" y="119"/>
                    <a:pt x="0" y="238"/>
                  </a:cubicBezTo>
                  <a:lnTo>
                    <a:pt x="0" y="4406"/>
                  </a:lnTo>
                  <a:cubicBezTo>
                    <a:pt x="0" y="4477"/>
                    <a:pt x="95" y="4573"/>
                    <a:pt x="167" y="4573"/>
                  </a:cubicBezTo>
                  <a:lnTo>
                    <a:pt x="762" y="4573"/>
                  </a:lnTo>
                  <a:cubicBezTo>
                    <a:pt x="857" y="4573"/>
                    <a:pt x="929" y="4525"/>
                    <a:pt x="953" y="4430"/>
                  </a:cubicBezTo>
                  <a:cubicBezTo>
                    <a:pt x="976" y="4311"/>
                    <a:pt x="881" y="4215"/>
                    <a:pt x="762" y="4215"/>
                  </a:cubicBezTo>
                  <a:lnTo>
                    <a:pt x="357" y="4215"/>
                  </a:lnTo>
                  <a:lnTo>
                    <a:pt x="357" y="357"/>
                  </a:lnTo>
                  <a:lnTo>
                    <a:pt x="3834" y="357"/>
                  </a:lnTo>
                  <a:lnTo>
                    <a:pt x="3834" y="4215"/>
                  </a:lnTo>
                  <a:lnTo>
                    <a:pt x="1572" y="4215"/>
                  </a:lnTo>
                  <a:cubicBezTo>
                    <a:pt x="1477" y="4215"/>
                    <a:pt x="1429" y="4287"/>
                    <a:pt x="1405" y="4358"/>
                  </a:cubicBezTo>
                  <a:cubicBezTo>
                    <a:pt x="1357" y="4477"/>
                    <a:pt x="1453" y="4573"/>
                    <a:pt x="1572" y="4573"/>
                  </a:cubicBezTo>
                  <a:lnTo>
                    <a:pt x="4025" y="4573"/>
                  </a:lnTo>
                  <a:cubicBezTo>
                    <a:pt x="4096" y="4573"/>
                    <a:pt x="4191" y="4477"/>
                    <a:pt x="4191" y="4406"/>
                  </a:cubicBezTo>
                  <a:lnTo>
                    <a:pt x="4191" y="238"/>
                  </a:lnTo>
                  <a:cubicBezTo>
                    <a:pt x="4168" y="72"/>
                    <a:pt x="4072" y="0"/>
                    <a:pt x="3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97"/>
            <p:cNvSpPr/>
            <p:nvPr/>
          </p:nvSpPr>
          <p:spPr>
            <a:xfrm>
              <a:off x="1946148" y="3714295"/>
              <a:ext cx="35539" cy="54770"/>
            </a:xfrm>
            <a:custGeom>
              <a:rect b="b" l="l" r="r" t="t"/>
              <a:pathLst>
                <a:path extrusionOk="0" h="1837" w="1192">
                  <a:moveTo>
                    <a:pt x="557" y="325"/>
                  </a:moveTo>
                  <a:cubicBezTo>
                    <a:pt x="577" y="325"/>
                    <a:pt x="598" y="329"/>
                    <a:pt x="620" y="336"/>
                  </a:cubicBezTo>
                  <a:cubicBezTo>
                    <a:pt x="739" y="336"/>
                    <a:pt x="834" y="455"/>
                    <a:pt x="834" y="574"/>
                  </a:cubicBezTo>
                  <a:lnTo>
                    <a:pt x="834" y="1217"/>
                  </a:lnTo>
                  <a:cubicBezTo>
                    <a:pt x="834" y="1336"/>
                    <a:pt x="739" y="1455"/>
                    <a:pt x="620" y="1455"/>
                  </a:cubicBezTo>
                  <a:cubicBezTo>
                    <a:pt x="477" y="1455"/>
                    <a:pt x="358" y="1360"/>
                    <a:pt x="358" y="1217"/>
                  </a:cubicBezTo>
                  <a:lnTo>
                    <a:pt x="358" y="574"/>
                  </a:lnTo>
                  <a:cubicBezTo>
                    <a:pt x="358" y="432"/>
                    <a:pt x="444" y="325"/>
                    <a:pt x="557" y="325"/>
                  </a:cubicBezTo>
                  <a:close/>
                  <a:moveTo>
                    <a:pt x="614" y="1"/>
                  </a:moveTo>
                  <a:cubicBezTo>
                    <a:pt x="600" y="1"/>
                    <a:pt x="586" y="1"/>
                    <a:pt x="572" y="2"/>
                  </a:cubicBezTo>
                  <a:cubicBezTo>
                    <a:pt x="263" y="26"/>
                    <a:pt x="1" y="264"/>
                    <a:pt x="1" y="598"/>
                  </a:cubicBezTo>
                  <a:lnTo>
                    <a:pt x="1" y="1241"/>
                  </a:lnTo>
                  <a:cubicBezTo>
                    <a:pt x="1" y="1550"/>
                    <a:pt x="239" y="1812"/>
                    <a:pt x="572" y="1836"/>
                  </a:cubicBezTo>
                  <a:cubicBezTo>
                    <a:pt x="905" y="1836"/>
                    <a:pt x="1191" y="1574"/>
                    <a:pt x="1191" y="1217"/>
                  </a:cubicBezTo>
                  <a:lnTo>
                    <a:pt x="1191" y="598"/>
                  </a:lnTo>
                  <a:cubicBezTo>
                    <a:pt x="1191" y="256"/>
                    <a:pt x="929" y="1"/>
                    <a:pt x="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97"/>
            <p:cNvSpPr/>
            <p:nvPr/>
          </p:nvSpPr>
          <p:spPr>
            <a:xfrm>
              <a:off x="1902826" y="3714087"/>
              <a:ext cx="37686" cy="52832"/>
            </a:xfrm>
            <a:custGeom>
              <a:rect b="b" l="l" r="r" t="t"/>
              <a:pathLst>
                <a:path extrusionOk="0" h="1772" w="1264">
                  <a:moveTo>
                    <a:pt x="715" y="533"/>
                  </a:moveTo>
                  <a:lnTo>
                    <a:pt x="715" y="986"/>
                  </a:lnTo>
                  <a:lnTo>
                    <a:pt x="477" y="986"/>
                  </a:lnTo>
                  <a:cubicBezTo>
                    <a:pt x="572" y="843"/>
                    <a:pt x="644" y="652"/>
                    <a:pt x="715" y="533"/>
                  </a:cubicBezTo>
                  <a:close/>
                  <a:moveTo>
                    <a:pt x="811" y="1"/>
                  </a:moveTo>
                  <a:cubicBezTo>
                    <a:pt x="733" y="1"/>
                    <a:pt x="651" y="32"/>
                    <a:pt x="596" y="105"/>
                  </a:cubicBezTo>
                  <a:cubicBezTo>
                    <a:pt x="501" y="176"/>
                    <a:pt x="144" y="867"/>
                    <a:pt x="25" y="1081"/>
                  </a:cubicBezTo>
                  <a:cubicBezTo>
                    <a:pt x="1" y="1105"/>
                    <a:pt x="1" y="1129"/>
                    <a:pt x="1" y="1200"/>
                  </a:cubicBezTo>
                  <a:cubicBezTo>
                    <a:pt x="1" y="1272"/>
                    <a:pt x="72" y="1343"/>
                    <a:pt x="168" y="1343"/>
                  </a:cubicBezTo>
                  <a:lnTo>
                    <a:pt x="715" y="1343"/>
                  </a:lnTo>
                  <a:lnTo>
                    <a:pt x="715" y="1581"/>
                  </a:lnTo>
                  <a:cubicBezTo>
                    <a:pt x="715" y="1676"/>
                    <a:pt x="787" y="1772"/>
                    <a:pt x="882" y="1772"/>
                  </a:cubicBezTo>
                  <a:cubicBezTo>
                    <a:pt x="977" y="1772"/>
                    <a:pt x="1073" y="1676"/>
                    <a:pt x="1073" y="1581"/>
                  </a:cubicBezTo>
                  <a:lnTo>
                    <a:pt x="1073" y="1343"/>
                  </a:lnTo>
                  <a:cubicBezTo>
                    <a:pt x="1144" y="1343"/>
                    <a:pt x="1215" y="1295"/>
                    <a:pt x="1239" y="1200"/>
                  </a:cubicBezTo>
                  <a:cubicBezTo>
                    <a:pt x="1263" y="1081"/>
                    <a:pt x="1192" y="986"/>
                    <a:pt x="1073" y="986"/>
                  </a:cubicBezTo>
                  <a:lnTo>
                    <a:pt x="1073" y="248"/>
                  </a:lnTo>
                  <a:cubicBezTo>
                    <a:pt x="1073" y="129"/>
                    <a:pt x="977" y="33"/>
                    <a:pt x="882" y="9"/>
                  </a:cubicBezTo>
                  <a:cubicBezTo>
                    <a:pt x="860" y="4"/>
                    <a:pt x="836" y="1"/>
                    <a:pt x="8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97"/>
            <p:cNvSpPr/>
            <p:nvPr/>
          </p:nvSpPr>
          <p:spPr>
            <a:xfrm>
              <a:off x="2000114" y="3711970"/>
              <a:ext cx="29129" cy="55665"/>
            </a:xfrm>
            <a:custGeom>
              <a:rect b="b" l="l" r="r" t="t"/>
              <a:pathLst>
                <a:path extrusionOk="0" h="1867" w="977">
                  <a:moveTo>
                    <a:pt x="815" y="0"/>
                  </a:moveTo>
                  <a:cubicBezTo>
                    <a:pt x="744" y="0"/>
                    <a:pt x="680" y="31"/>
                    <a:pt x="643" y="104"/>
                  </a:cubicBezTo>
                  <a:lnTo>
                    <a:pt x="0" y="1605"/>
                  </a:lnTo>
                  <a:cubicBezTo>
                    <a:pt x="0" y="1747"/>
                    <a:pt x="48" y="1843"/>
                    <a:pt x="120" y="1867"/>
                  </a:cubicBezTo>
                  <a:lnTo>
                    <a:pt x="191" y="1867"/>
                  </a:lnTo>
                  <a:cubicBezTo>
                    <a:pt x="239" y="1867"/>
                    <a:pt x="310" y="1843"/>
                    <a:pt x="334" y="1747"/>
                  </a:cubicBezTo>
                  <a:lnTo>
                    <a:pt x="953" y="247"/>
                  </a:lnTo>
                  <a:cubicBezTo>
                    <a:pt x="977" y="176"/>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97"/>
            <p:cNvSpPr/>
            <p:nvPr/>
          </p:nvSpPr>
          <p:spPr>
            <a:xfrm>
              <a:off x="1994419" y="3717903"/>
              <a:ext cx="12105" cy="12105"/>
            </a:xfrm>
            <a:custGeom>
              <a:rect b="b" l="l" r="r" t="t"/>
              <a:pathLst>
                <a:path extrusionOk="0" h="406" w="406">
                  <a:moveTo>
                    <a:pt x="191" y="1"/>
                  </a:moveTo>
                  <a:cubicBezTo>
                    <a:pt x="72" y="1"/>
                    <a:pt x="1" y="96"/>
                    <a:pt x="1" y="191"/>
                  </a:cubicBezTo>
                  <a:cubicBezTo>
                    <a:pt x="1" y="310"/>
                    <a:pt x="72" y="405"/>
                    <a:pt x="191" y="405"/>
                  </a:cubicBezTo>
                  <a:cubicBezTo>
                    <a:pt x="311" y="405"/>
                    <a:pt x="406" y="310"/>
                    <a:pt x="406" y="191"/>
                  </a:cubicBezTo>
                  <a:cubicBezTo>
                    <a:pt x="406" y="96"/>
                    <a:pt x="311"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97"/>
            <p:cNvSpPr/>
            <p:nvPr/>
          </p:nvSpPr>
          <p:spPr>
            <a:xfrm>
              <a:off x="2024264" y="3752698"/>
              <a:ext cx="12791" cy="12105"/>
            </a:xfrm>
            <a:custGeom>
              <a:rect b="b" l="l" r="r" t="t"/>
              <a:pathLst>
                <a:path extrusionOk="0" h="406" w="429">
                  <a:moveTo>
                    <a:pt x="214" y="0"/>
                  </a:moveTo>
                  <a:cubicBezTo>
                    <a:pt x="95" y="0"/>
                    <a:pt x="0" y="72"/>
                    <a:pt x="0" y="191"/>
                  </a:cubicBezTo>
                  <a:cubicBezTo>
                    <a:pt x="0" y="310"/>
                    <a:pt x="95" y="405"/>
                    <a:pt x="214" y="405"/>
                  </a:cubicBezTo>
                  <a:cubicBezTo>
                    <a:pt x="334" y="405"/>
                    <a:pt x="429" y="310"/>
                    <a:pt x="429" y="191"/>
                  </a:cubicBezTo>
                  <a:cubicBezTo>
                    <a:pt x="429" y="72"/>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97"/>
            <p:cNvSpPr/>
            <p:nvPr/>
          </p:nvSpPr>
          <p:spPr>
            <a:xfrm>
              <a:off x="1745908" y="3653293"/>
              <a:ext cx="128562" cy="274417"/>
            </a:xfrm>
            <a:custGeom>
              <a:rect b="b" l="l" r="r" t="t"/>
              <a:pathLst>
                <a:path extrusionOk="0" h="9204" w="4312">
                  <a:moveTo>
                    <a:pt x="2073" y="0"/>
                  </a:moveTo>
                  <a:cubicBezTo>
                    <a:pt x="1358" y="0"/>
                    <a:pt x="25" y="429"/>
                    <a:pt x="25" y="2048"/>
                  </a:cubicBezTo>
                  <a:lnTo>
                    <a:pt x="25" y="3025"/>
                  </a:lnTo>
                  <a:lnTo>
                    <a:pt x="25" y="3501"/>
                  </a:lnTo>
                  <a:cubicBezTo>
                    <a:pt x="25" y="3620"/>
                    <a:pt x="1" y="3739"/>
                    <a:pt x="25" y="3858"/>
                  </a:cubicBezTo>
                  <a:cubicBezTo>
                    <a:pt x="43" y="4139"/>
                    <a:pt x="312" y="4332"/>
                    <a:pt x="577" y="4332"/>
                  </a:cubicBezTo>
                  <a:cubicBezTo>
                    <a:pt x="649" y="4332"/>
                    <a:pt x="721" y="4318"/>
                    <a:pt x="787" y="4287"/>
                  </a:cubicBezTo>
                  <a:lnTo>
                    <a:pt x="787" y="8407"/>
                  </a:lnTo>
                  <a:cubicBezTo>
                    <a:pt x="787" y="8812"/>
                    <a:pt x="1073" y="9121"/>
                    <a:pt x="1406" y="9193"/>
                  </a:cubicBezTo>
                  <a:cubicBezTo>
                    <a:pt x="1452" y="9200"/>
                    <a:pt x="1497" y="9203"/>
                    <a:pt x="1541" y="9203"/>
                  </a:cubicBezTo>
                  <a:cubicBezTo>
                    <a:pt x="1792" y="9203"/>
                    <a:pt x="2006" y="9093"/>
                    <a:pt x="2168" y="8931"/>
                  </a:cubicBezTo>
                  <a:cubicBezTo>
                    <a:pt x="2310" y="9093"/>
                    <a:pt x="2521" y="9203"/>
                    <a:pt x="2771" y="9203"/>
                  </a:cubicBezTo>
                  <a:cubicBezTo>
                    <a:pt x="2815" y="9203"/>
                    <a:pt x="2860" y="9200"/>
                    <a:pt x="2906" y="9193"/>
                  </a:cubicBezTo>
                  <a:cubicBezTo>
                    <a:pt x="3263" y="9121"/>
                    <a:pt x="3525" y="8812"/>
                    <a:pt x="3525" y="8407"/>
                  </a:cubicBezTo>
                  <a:lnTo>
                    <a:pt x="3525" y="5549"/>
                  </a:lnTo>
                  <a:cubicBezTo>
                    <a:pt x="3525" y="5478"/>
                    <a:pt x="3478" y="5406"/>
                    <a:pt x="3383" y="5382"/>
                  </a:cubicBezTo>
                  <a:cubicBezTo>
                    <a:pt x="3361" y="5374"/>
                    <a:pt x="3340" y="5370"/>
                    <a:pt x="3321" y="5370"/>
                  </a:cubicBezTo>
                  <a:cubicBezTo>
                    <a:pt x="3232" y="5370"/>
                    <a:pt x="3168" y="5452"/>
                    <a:pt x="3168" y="5549"/>
                  </a:cubicBezTo>
                  <a:lnTo>
                    <a:pt x="3168" y="8407"/>
                  </a:lnTo>
                  <a:cubicBezTo>
                    <a:pt x="3168" y="8645"/>
                    <a:pt x="3001" y="8836"/>
                    <a:pt x="2763" y="8836"/>
                  </a:cubicBezTo>
                  <a:cubicBezTo>
                    <a:pt x="2525" y="8836"/>
                    <a:pt x="2311" y="8645"/>
                    <a:pt x="2311" y="8407"/>
                  </a:cubicBezTo>
                  <a:lnTo>
                    <a:pt x="2311" y="3358"/>
                  </a:lnTo>
                  <a:cubicBezTo>
                    <a:pt x="2311" y="3263"/>
                    <a:pt x="2216" y="3168"/>
                    <a:pt x="2120" y="3168"/>
                  </a:cubicBezTo>
                  <a:cubicBezTo>
                    <a:pt x="2049" y="3168"/>
                    <a:pt x="1954" y="3263"/>
                    <a:pt x="1954" y="3358"/>
                  </a:cubicBezTo>
                  <a:lnTo>
                    <a:pt x="1954" y="8407"/>
                  </a:lnTo>
                  <a:cubicBezTo>
                    <a:pt x="1954" y="8645"/>
                    <a:pt x="1739" y="8836"/>
                    <a:pt x="1525" y="8836"/>
                  </a:cubicBezTo>
                  <a:cubicBezTo>
                    <a:pt x="1287" y="8836"/>
                    <a:pt x="1144" y="8621"/>
                    <a:pt x="1144" y="8407"/>
                  </a:cubicBezTo>
                  <a:lnTo>
                    <a:pt x="1144" y="2025"/>
                  </a:lnTo>
                  <a:cubicBezTo>
                    <a:pt x="1144" y="1929"/>
                    <a:pt x="1096" y="1858"/>
                    <a:pt x="1001" y="1834"/>
                  </a:cubicBezTo>
                  <a:cubicBezTo>
                    <a:pt x="989" y="1832"/>
                    <a:pt x="976" y="1830"/>
                    <a:pt x="965" y="1830"/>
                  </a:cubicBezTo>
                  <a:cubicBezTo>
                    <a:pt x="863" y="1830"/>
                    <a:pt x="787" y="1918"/>
                    <a:pt x="787" y="2025"/>
                  </a:cubicBezTo>
                  <a:lnTo>
                    <a:pt x="787" y="3739"/>
                  </a:lnTo>
                  <a:cubicBezTo>
                    <a:pt x="787" y="3835"/>
                    <a:pt x="739" y="3954"/>
                    <a:pt x="620" y="3954"/>
                  </a:cubicBezTo>
                  <a:cubicBezTo>
                    <a:pt x="603" y="3956"/>
                    <a:pt x="586" y="3957"/>
                    <a:pt x="570" y="3957"/>
                  </a:cubicBezTo>
                  <a:cubicBezTo>
                    <a:pt x="430" y="3957"/>
                    <a:pt x="334" y="3867"/>
                    <a:pt x="334" y="3739"/>
                  </a:cubicBezTo>
                  <a:lnTo>
                    <a:pt x="334" y="2144"/>
                  </a:lnTo>
                  <a:cubicBezTo>
                    <a:pt x="334" y="1143"/>
                    <a:pt x="1144" y="358"/>
                    <a:pt x="2120" y="358"/>
                  </a:cubicBezTo>
                  <a:lnTo>
                    <a:pt x="2216" y="358"/>
                  </a:lnTo>
                  <a:cubicBezTo>
                    <a:pt x="3716" y="358"/>
                    <a:pt x="3954" y="1667"/>
                    <a:pt x="3954" y="2072"/>
                  </a:cubicBezTo>
                  <a:lnTo>
                    <a:pt x="3954" y="3858"/>
                  </a:lnTo>
                  <a:lnTo>
                    <a:pt x="3954" y="3882"/>
                  </a:lnTo>
                  <a:cubicBezTo>
                    <a:pt x="3883" y="3962"/>
                    <a:pt x="3803" y="3995"/>
                    <a:pt x="3730" y="3995"/>
                  </a:cubicBezTo>
                  <a:cubicBezTo>
                    <a:pt x="3605" y="3995"/>
                    <a:pt x="3502" y="3898"/>
                    <a:pt x="3502" y="3763"/>
                  </a:cubicBezTo>
                  <a:lnTo>
                    <a:pt x="3502" y="2072"/>
                  </a:lnTo>
                  <a:cubicBezTo>
                    <a:pt x="3502" y="1977"/>
                    <a:pt x="3430" y="1882"/>
                    <a:pt x="3359" y="1882"/>
                  </a:cubicBezTo>
                  <a:cubicBezTo>
                    <a:pt x="3240" y="1882"/>
                    <a:pt x="3144" y="1953"/>
                    <a:pt x="3144" y="2072"/>
                  </a:cubicBezTo>
                  <a:lnTo>
                    <a:pt x="3144" y="4787"/>
                  </a:lnTo>
                  <a:cubicBezTo>
                    <a:pt x="3144" y="4859"/>
                    <a:pt x="3192" y="4954"/>
                    <a:pt x="3287" y="4954"/>
                  </a:cubicBezTo>
                  <a:cubicBezTo>
                    <a:pt x="3406" y="4954"/>
                    <a:pt x="3502" y="4906"/>
                    <a:pt x="3502" y="4787"/>
                  </a:cubicBezTo>
                  <a:lnTo>
                    <a:pt x="3502" y="4263"/>
                  </a:lnTo>
                  <a:cubicBezTo>
                    <a:pt x="3571" y="4298"/>
                    <a:pt x="3654" y="4320"/>
                    <a:pt x="3740" y="4320"/>
                  </a:cubicBezTo>
                  <a:cubicBezTo>
                    <a:pt x="3771" y="4320"/>
                    <a:pt x="3803" y="4317"/>
                    <a:pt x="3835" y="4311"/>
                  </a:cubicBezTo>
                  <a:cubicBezTo>
                    <a:pt x="4097" y="4239"/>
                    <a:pt x="4311" y="4001"/>
                    <a:pt x="4311" y="3739"/>
                  </a:cubicBezTo>
                  <a:lnTo>
                    <a:pt x="4311" y="2144"/>
                  </a:lnTo>
                  <a:cubicBezTo>
                    <a:pt x="4264" y="429"/>
                    <a:pt x="3335" y="0"/>
                    <a:pt x="2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97"/>
            <p:cNvSpPr/>
            <p:nvPr/>
          </p:nvSpPr>
          <p:spPr>
            <a:xfrm>
              <a:off x="1775038" y="3572345"/>
              <a:ext cx="68902" cy="68902"/>
            </a:xfrm>
            <a:custGeom>
              <a:rect b="b" l="l" r="r" t="t"/>
              <a:pathLst>
                <a:path extrusionOk="0" h="2311" w="2311">
                  <a:moveTo>
                    <a:pt x="1167" y="358"/>
                  </a:moveTo>
                  <a:cubicBezTo>
                    <a:pt x="1596" y="358"/>
                    <a:pt x="1953" y="715"/>
                    <a:pt x="1953" y="1167"/>
                  </a:cubicBezTo>
                  <a:cubicBezTo>
                    <a:pt x="1953" y="1596"/>
                    <a:pt x="1596" y="1953"/>
                    <a:pt x="1167" y="1953"/>
                  </a:cubicBezTo>
                  <a:cubicBezTo>
                    <a:pt x="715" y="1953"/>
                    <a:pt x="357" y="1596"/>
                    <a:pt x="357" y="1167"/>
                  </a:cubicBezTo>
                  <a:cubicBezTo>
                    <a:pt x="357" y="715"/>
                    <a:pt x="715" y="358"/>
                    <a:pt x="1167" y="358"/>
                  </a:cubicBezTo>
                  <a:close/>
                  <a:moveTo>
                    <a:pt x="1167" y="1"/>
                  </a:moveTo>
                  <a:cubicBezTo>
                    <a:pt x="524" y="1"/>
                    <a:pt x="0" y="501"/>
                    <a:pt x="0" y="1167"/>
                  </a:cubicBezTo>
                  <a:cubicBezTo>
                    <a:pt x="0" y="1810"/>
                    <a:pt x="524" y="2311"/>
                    <a:pt x="1167" y="2311"/>
                  </a:cubicBezTo>
                  <a:cubicBezTo>
                    <a:pt x="1786" y="2311"/>
                    <a:pt x="2310" y="1810"/>
                    <a:pt x="2310" y="1167"/>
                  </a:cubicBezTo>
                  <a:cubicBezTo>
                    <a:pt x="2310" y="524"/>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2" name="Google Shape;15532;p97"/>
          <p:cNvGrpSpPr/>
          <p:nvPr/>
        </p:nvGrpSpPr>
        <p:grpSpPr>
          <a:xfrm>
            <a:off x="4019702" y="1922930"/>
            <a:ext cx="356470" cy="353636"/>
            <a:chOff x="4362590" y="1922930"/>
            <a:chExt cx="356470" cy="353636"/>
          </a:xfrm>
        </p:grpSpPr>
        <p:sp>
          <p:nvSpPr>
            <p:cNvPr id="15533" name="Google Shape;15533;p97"/>
            <p:cNvSpPr/>
            <p:nvPr/>
          </p:nvSpPr>
          <p:spPr>
            <a:xfrm>
              <a:off x="4455614" y="2013121"/>
              <a:ext cx="172569" cy="171854"/>
            </a:xfrm>
            <a:custGeom>
              <a:rect b="b" l="l" r="r" t="t"/>
              <a:pathLst>
                <a:path extrusionOk="0" h="5764" w="5788">
                  <a:moveTo>
                    <a:pt x="2882" y="0"/>
                  </a:moveTo>
                  <a:cubicBezTo>
                    <a:pt x="1287" y="0"/>
                    <a:pt x="1" y="1286"/>
                    <a:pt x="1" y="2882"/>
                  </a:cubicBezTo>
                  <a:cubicBezTo>
                    <a:pt x="1" y="4477"/>
                    <a:pt x="1287" y="5763"/>
                    <a:pt x="2882" y="5763"/>
                  </a:cubicBezTo>
                  <a:cubicBezTo>
                    <a:pt x="4478" y="5763"/>
                    <a:pt x="5787" y="4477"/>
                    <a:pt x="5787" y="2882"/>
                  </a:cubicBezTo>
                  <a:cubicBezTo>
                    <a:pt x="5787" y="1286"/>
                    <a:pt x="4478"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97"/>
            <p:cNvSpPr/>
            <p:nvPr/>
          </p:nvSpPr>
          <p:spPr>
            <a:xfrm>
              <a:off x="4501052" y="2018071"/>
              <a:ext cx="127131" cy="166904"/>
            </a:xfrm>
            <a:custGeom>
              <a:rect b="b" l="l" r="r" t="t"/>
              <a:pathLst>
                <a:path extrusionOk="0" h="5598" w="4264">
                  <a:moveTo>
                    <a:pt x="2287" y="1"/>
                  </a:moveTo>
                  <a:lnTo>
                    <a:pt x="2287" y="1"/>
                  </a:lnTo>
                  <a:cubicBezTo>
                    <a:pt x="3192" y="477"/>
                    <a:pt x="3811" y="1430"/>
                    <a:pt x="3811" y="2525"/>
                  </a:cubicBezTo>
                  <a:cubicBezTo>
                    <a:pt x="3811" y="4145"/>
                    <a:pt x="2501" y="5431"/>
                    <a:pt x="929" y="5431"/>
                  </a:cubicBezTo>
                  <a:cubicBezTo>
                    <a:pt x="596" y="5431"/>
                    <a:pt x="286" y="5359"/>
                    <a:pt x="1" y="5264"/>
                  </a:cubicBezTo>
                  <a:lnTo>
                    <a:pt x="1" y="5264"/>
                  </a:lnTo>
                  <a:cubicBezTo>
                    <a:pt x="405" y="5478"/>
                    <a:pt x="882" y="5597"/>
                    <a:pt x="1358" y="5597"/>
                  </a:cubicBezTo>
                  <a:cubicBezTo>
                    <a:pt x="2977" y="5597"/>
                    <a:pt x="4263" y="4288"/>
                    <a:pt x="4263" y="2716"/>
                  </a:cubicBezTo>
                  <a:cubicBezTo>
                    <a:pt x="4263" y="1454"/>
                    <a:pt x="3430" y="382"/>
                    <a:pt x="228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97"/>
            <p:cNvSpPr/>
            <p:nvPr/>
          </p:nvSpPr>
          <p:spPr>
            <a:xfrm>
              <a:off x="4555018" y="1929340"/>
              <a:ext cx="159063" cy="341531"/>
            </a:xfrm>
            <a:custGeom>
              <a:rect b="b" l="l" r="r" t="t"/>
              <a:pathLst>
                <a:path extrusionOk="0" h="11455" w="5335">
                  <a:moveTo>
                    <a:pt x="215" y="0"/>
                  </a:moveTo>
                  <a:cubicBezTo>
                    <a:pt x="143" y="0"/>
                    <a:pt x="120" y="24"/>
                    <a:pt x="120" y="72"/>
                  </a:cubicBezTo>
                  <a:lnTo>
                    <a:pt x="120" y="1596"/>
                  </a:lnTo>
                  <a:cubicBezTo>
                    <a:pt x="120" y="1643"/>
                    <a:pt x="143" y="1667"/>
                    <a:pt x="191" y="1667"/>
                  </a:cubicBezTo>
                  <a:cubicBezTo>
                    <a:pt x="2168" y="1953"/>
                    <a:pt x="3692" y="3668"/>
                    <a:pt x="3692" y="5739"/>
                  </a:cubicBezTo>
                  <a:cubicBezTo>
                    <a:pt x="3692" y="7859"/>
                    <a:pt x="2120" y="9621"/>
                    <a:pt x="72" y="9859"/>
                  </a:cubicBezTo>
                  <a:cubicBezTo>
                    <a:pt x="24" y="9859"/>
                    <a:pt x="1" y="9883"/>
                    <a:pt x="1" y="9907"/>
                  </a:cubicBezTo>
                  <a:lnTo>
                    <a:pt x="1" y="11407"/>
                  </a:lnTo>
                  <a:cubicBezTo>
                    <a:pt x="1" y="11431"/>
                    <a:pt x="72" y="11455"/>
                    <a:pt x="96" y="11455"/>
                  </a:cubicBezTo>
                  <a:cubicBezTo>
                    <a:pt x="3001" y="11193"/>
                    <a:pt x="5335" y="8716"/>
                    <a:pt x="5335" y="5716"/>
                  </a:cubicBezTo>
                  <a:cubicBezTo>
                    <a:pt x="5335" y="2763"/>
                    <a:pt x="3049" y="357"/>
                    <a:pt x="21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97"/>
            <p:cNvSpPr/>
            <p:nvPr/>
          </p:nvSpPr>
          <p:spPr>
            <a:xfrm>
              <a:off x="4554302" y="1954177"/>
              <a:ext cx="159093" cy="316009"/>
            </a:xfrm>
            <a:custGeom>
              <a:rect b="b" l="l" r="r" t="t"/>
              <a:pathLst>
                <a:path extrusionOk="0" h="10599" w="5336">
                  <a:moveTo>
                    <a:pt x="2525" y="1"/>
                  </a:moveTo>
                  <a:cubicBezTo>
                    <a:pt x="3954" y="1048"/>
                    <a:pt x="4883" y="2715"/>
                    <a:pt x="4883" y="4573"/>
                  </a:cubicBezTo>
                  <a:cubicBezTo>
                    <a:pt x="4883" y="7478"/>
                    <a:pt x="2763" y="9860"/>
                    <a:pt x="1" y="10265"/>
                  </a:cubicBezTo>
                  <a:lnTo>
                    <a:pt x="1" y="10527"/>
                  </a:lnTo>
                  <a:cubicBezTo>
                    <a:pt x="1" y="10574"/>
                    <a:pt x="48" y="10598"/>
                    <a:pt x="96" y="10598"/>
                  </a:cubicBezTo>
                  <a:cubicBezTo>
                    <a:pt x="3001" y="10336"/>
                    <a:pt x="5335" y="7859"/>
                    <a:pt x="5335" y="4859"/>
                  </a:cubicBezTo>
                  <a:cubicBezTo>
                    <a:pt x="5335" y="2811"/>
                    <a:pt x="4216" y="977"/>
                    <a:pt x="252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97"/>
            <p:cNvSpPr/>
            <p:nvPr/>
          </p:nvSpPr>
          <p:spPr>
            <a:xfrm>
              <a:off x="4369686" y="1929340"/>
              <a:ext cx="159093" cy="341531"/>
            </a:xfrm>
            <a:custGeom>
              <a:rect b="b" l="l" r="r" t="t"/>
              <a:pathLst>
                <a:path extrusionOk="0" h="11455" w="5336">
                  <a:moveTo>
                    <a:pt x="5121" y="0"/>
                  </a:moveTo>
                  <a:cubicBezTo>
                    <a:pt x="2287" y="357"/>
                    <a:pt x="1" y="2763"/>
                    <a:pt x="1" y="5716"/>
                  </a:cubicBezTo>
                  <a:cubicBezTo>
                    <a:pt x="1" y="8716"/>
                    <a:pt x="2311" y="11193"/>
                    <a:pt x="5240" y="11455"/>
                  </a:cubicBezTo>
                  <a:cubicBezTo>
                    <a:pt x="5264" y="11455"/>
                    <a:pt x="5335" y="11431"/>
                    <a:pt x="5335" y="11407"/>
                  </a:cubicBezTo>
                  <a:lnTo>
                    <a:pt x="5335" y="9907"/>
                  </a:lnTo>
                  <a:cubicBezTo>
                    <a:pt x="5335" y="9883"/>
                    <a:pt x="5288" y="9859"/>
                    <a:pt x="5264" y="9859"/>
                  </a:cubicBezTo>
                  <a:cubicBezTo>
                    <a:pt x="3216" y="9621"/>
                    <a:pt x="1620" y="7859"/>
                    <a:pt x="1620" y="5739"/>
                  </a:cubicBezTo>
                  <a:cubicBezTo>
                    <a:pt x="1620" y="3668"/>
                    <a:pt x="3144" y="1953"/>
                    <a:pt x="5145" y="1667"/>
                  </a:cubicBezTo>
                  <a:cubicBezTo>
                    <a:pt x="5169" y="1667"/>
                    <a:pt x="5193" y="1643"/>
                    <a:pt x="5193" y="1596"/>
                  </a:cubicBezTo>
                  <a:lnTo>
                    <a:pt x="5193" y="72"/>
                  </a:lnTo>
                  <a:lnTo>
                    <a:pt x="5216" y="72"/>
                  </a:lnTo>
                  <a:cubicBezTo>
                    <a:pt x="5216" y="24"/>
                    <a:pt x="5169" y="0"/>
                    <a:pt x="512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97"/>
            <p:cNvSpPr/>
            <p:nvPr/>
          </p:nvSpPr>
          <p:spPr>
            <a:xfrm>
              <a:off x="4548638" y="1922930"/>
              <a:ext cx="170423" cy="350803"/>
            </a:xfrm>
            <a:custGeom>
              <a:rect b="b" l="l" r="r" t="t"/>
              <a:pathLst>
                <a:path extrusionOk="0" h="11766" w="5716">
                  <a:moveTo>
                    <a:pt x="357" y="1"/>
                  </a:moveTo>
                  <a:cubicBezTo>
                    <a:pt x="310" y="1"/>
                    <a:pt x="215" y="1"/>
                    <a:pt x="191" y="72"/>
                  </a:cubicBezTo>
                  <a:cubicBezTo>
                    <a:pt x="119" y="120"/>
                    <a:pt x="119" y="239"/>
                    <a:pt x="119" y="239"/>
                  </a:cubicBezTo>
                  <a:lnTo>
                    <a:pt x="119" y="1739"/>
                  </a:lnTo>
                  <a:cubicBezTo>
                    <a:pt x="119" y="1739"/>
                    <a:pt x="191" y="1954"/>
                    <a:pt x="334" y="1977"/>
                  </a:cubicBezTo>
                  <a:cubicBezTo>
                    <a:pt x="1262" y="2120"/>
                    <a:pt x="2120" y="2597"/>
                    <a:pt x="2715" y="3287"/>
                  </a:cubicBezTo>
                  <a:cubicBezTo>
                    <a:pt x="3334" y="4002"/>
                    <a:pt x="3691" y="4907"/>
                    <a:pt x="3691" y="5883"/>
                  </a:cubicBezTo>
                  <a:cubicBezTo>
                    <a:pt x="3691" y="7860"/>
                    <a:pt x="2215" y="9550"/>
                    <a:pt x="215" y="9812"/>
                  </a:cubicBezTo>
                  <a:cubicBezTo>
                    <a:pt x="95" y="9812"/>
                    <a:pt x="0" y="10050"/>
                    <a:pt x="0" y="10050"/>
                  </a:cubicBezTo>
                  <a:lnTo>
                    <a:pt x="0" y="11527"/>
                  </a:lnTo>
                  <a:cubicBezTo>
                    <a:pt x="0" y="11527"/>
                    <a:pt x="48" y="11646"/>
                    <a:pt x="72" y="11717"/>
                  </a:cubicBezTo>
                  <a:cubicBezTo>
                    <a:pt x="119" y="11741"/>
                    <a:pt x="167" y="11765"/>
                    <a:pt x="238" y="11765"/>
                  </a:cubicBezTo>
                  <a:lnTo>
                    <a:pt x="286" y="11765"/>
                  </a:lnTo>
                  <a:cubicBezTo>
                    <a:pt x="1334" y="11670"/>
                    <a:pt x="2382" y="11289"/>
                    <a:pt x="3287" y="10646"/>
                  </a:cubicBezTo>
                  <a:cubicBezTo>
                    <a:pt x="3358" y="10574"/>
                    <a:pt x="3358" y="10455"/>
                    <a:pt x="3310" y="10408"/>
                  </a:cubicBezTo>
                  <a:cubicBezTo>
                    <a:pt x="3269" y="10352"/>
                    <a:pt x="3210" y="10329"/>
                    <a:pt x="3160" y="10329"/>
                  </a:cubicBezTo>
                  <a:cubicBezTo>
                    <a:pt x="3124" y="10329"/>
                    <a:pt x="3092" y="10340"/>
                    <a:pt x="3072" y="10360"/>
                  </a:cubicBezTo>
                  <a:cubicBezTo>
                    <a:pt x="2263" y="10955"/>
                    <a:pt x="357" y="11408"/>
                    <a:pt x="357" y="11408"/>
                  </a:cubicBezTo>
                  <a:lnTo>
                    <a:pt x="357" y="10122"/>
                  </a:lnTo>
                  <a:cubicBezTo>
                    <a:pt x="357" y="10122"/>
                    <a:pt x="4144" y="9860"/>
                    <a:pt x="4096" y="5883"/>
                  </a:cubicBezTo>
                  <a:cubicBezTo>
                    <a:pt x="4049" y="4835"/>
                    <a:pt x="3691" y="3811"/>
                    <a:pt x="3048" y="3049"/>
                  </a:cubicBezTo>
                  <a:cubicBezTo>
                    <a:pt x="2382" y="2311"/>
                    <a:pt x="524" y="1620"/>
                    <a:pt x="524" y="1620"/>
                  </a:cubicBezTo>
                  <a:lnTo>
                    <a:pt x="524" y="334"/>
                  </a:lnTo>
                  <a:cubicBezTo>
                    <a:pt x="524" y="334"/>
                    <a:pt x="2358" y="358"/>
                    <a:pt x="3906" y="2144"/>
                  </a:cubicBezTo>
                  <a:cubicBezTo>
                    <a:pt x="4835" y="3192"/>
                    <a:pt x="5358" y="4502"/>
                    <a:pt x="5358" y="5835"/>
                  </a:cubicBezTo>
                  <a:cubicBezTo>
                    <a:pt x="5358" y="7359"/>
                    <a:pt x="4763" y="8788"/>
                    <a:pt x="3691" y="9836"/>
                  </a:cubicBezTo>
                  <a:cubicBezTo>
                    <a:pt x="3644" y="9884"/>
                    <a:pt x="3644" y="10003"/>
                    <a:pt x="3691" y="10074"/>
                  </a:cubicBezTo>
                  <a:cubicBezTo>
                    <a:pt x="3727" y="10098"/>
                    <a:pt x="3775" y="10110"/>
                    <a:pt x="3819" y="10110"/>
                  </a:cubicBezTo>
                  <a:cubicBezTo>
                    <a:pt x="3864" y="10110"/>
                    <a:pt x="3906" y="10098"/>
                    <a:pt x="3930" y="10074"/>
                  </a:cubicBezTo>
                  <a:cubicBezTo>
                    <a:pt x="5097" y="8931"/>
                    <a:pt x="5716" y="7455"/>
                    <a:pt x="5716" y="5812"/>
                  </a:cubicBezTo>
                  <a:cubicBezTo>
                    <a:pt x="5597" y="4454"/>
                    <a:pt x="5073" y="3049"/>
                    <a:pt x="4096" y="1977"/>
                  </a:cubicBezTo>
                  <a:cubicBezTo>
                    <a:pt x="3096" y="906"/>
                    <a:pt x="1786" y="215"/>
                    <a:pt x="3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97"/>
            <p:cNvSpPr/>
            <p:nvPr/>
          </p:nvSpPr>
          <p:spPr>
            <a:xfrm>
              <a:off x="4362590" y="1923646"/>
              <a:ext cx="170452" cy="352920"/>
            </a:xfrm>
            <a:custGeom>
              <a:rect b="b" l="l" r="r" t="t"/>
              <a:pathLst>
                <a:path extrusionOk="0" h="11837" w="5717">
                  <a:moveTo>
                    <a:pt x="5145" y="382"/>
                  </a:moveTo>
                  <a:lnTo>
                    <a:pt x="5145" y="1644"/>
                  </a:lnTo>
                  <a:cubicBezTo>
                    <a:pt x="4168" y="1834"/>
                    <a:pt x="3311" y="2334"/>
                    <a:pt x="2644" y="3073"/>
                  </a:cubicBezTo>
                  <a:cubicBezTo>
                    <a:pt x="1954" y="3859"/>
                    <a:pt x="1596" y="4859"/>
                    <a:pt x="1596" y="5907"/>
                  </a:cubicBezTo>
                  <a:cubicBezTo>
                    <a:pt x="1596" y="8050"/>
                    <a:pt x="3192" y="9860"/>
                    <a:pt x="5288" y="10169"/>
                  </a:cubicBezTo>
                  <a:lnTo>
                    <a:pt x="5288" y="11455"/>
                  </a:lnTo>
                  <a:cubicBezTo>
                    <a:pt x="3954" y="11289"/>
                    <a:pt x="2716" y="10669"/>
                    <a:pt x="1787" y="9669"/>
                  </a:cubicBezTo>
                  <a:cubicBezTo>
                    <a:pt x="834" y="8621"/>
                    <a:pt x="287" y="7288"/>
                    <a:pt x="287" y="5883"/>
                  </a:cubicBezTo>
                  <a:cubicBezTo>
                    <a:pt x="287" y="4502"/>
                    <a:pt x="811" y="3192"/>
                    <a:pt x="1763" y="2192"/>
                  </a:cubicBezTo>
                  <a:cubicBezTo>
                    <a:pt x="2644" y="1215"/>
                    <a:pt x="3835" y="548"/>
                    <a:pt x="5145" y="382"/>
                  </a:cubicBezTo>
                  <a:close/>
                  <a:moveTo>
                    <a:pt x="5264" y="1"/>
                  </a:moveTo>
                  <a:cubicBezTo>
                    <a:pt x="3835" y="191"/>
                    <a:pt x="2525" y="882"/>
                    <a:pt x="1549" y="1977"/>
                  </a:cubicBezTo>
                  <a:cubicBezTo>
                    <a:pt x="572" y="3073"/>
                    <a:pt x="1" y="4478"/>
                    <a:pt x="1" y="5907"/>
                  </a:cubicBezTo>
                  <a:cubicBezTo>
                    <a:pt x="1" y="7407"/>
                    <a:pt x="572" y="8836"/>
                    <a:pt x="1573" y="9931"/>
                  </a:cubicBezTo>
                  <a:cubicBezTo>
                    <a:pt x="2597" y="11027"/>
                    <a:pt x="3954" y="11693"/>
                    <a:pt x="5407" y="11836"/>
                  </a:cubicBezTo>
                  <a:lnTo>
                    <a:pt x="5454" y="11836"/>
                  </a:lnTo>
                  <a:cubicBezTo>
                    <a:pt x="5502" y="11836"/>
                    <a:pt x="5573" y="11813"/>
                    <a:pt x="5621" y="11765"/>
                  </a:cubicBezTo>
                  <a:cubicBezTo>
                    <a:pt x="5692" y="11717"/>
                    <a:pt x="5716" y="11646"/>
                    <a:pt x="5716" y="11598"/>
                  </a:cubicBezTo>
                  <a:lnTo>
                    <a:pt x="5716" y="10098"/>
                  </a:lnTo>
                  <a:cubicBezTo>
                    <a:pt x="5645" y="9931"/>
                    <a:pt x="5573" y="9836"/>
                    <a:pt x="5454" y="9812"/>
                  </a:cubicBezTo>
                  <a:cubicBezTo>
                    <a:pt x="3454" y="9574"/>
                    <a:pt x="1954" y="7883"/>
                    <a:pt x="1954" y="5883"/>
                  </a:cubicBezTo>
                  <a:cubicBezTo>
                    <a:pt x="1954" y="4930"/>
                    <a:pt x="2311" y="4001"/>
                    <a:pt x="2954" y="3287"/>
                  </a:cubicBezTo>
                  <a:cubicBezTo>
                    <a:pt x="3573" y="2573"/>
                    <a:pt x="4407" y="2096"/>
                    <a:pt x="5335" y="1977"/>
                  </a:cubicBezTo>
                  <a:cubicBezTo>
                    <a:pt x="5454" y="1953"/>
                    <a:pt x="5526" y="1858"/>
                    <a:pt x="5526" y="1739"/>
                  </a:cubicBezTo>
                  <a:lnTo>
                    <a:pt x="5526" y="263"/>
                  </a:lnTo>
                  <a:cubicBezTo>
                    <a:pt x="5526" y="191"/>
                    <a:pt x="5502" y="96"/>
                    <a:pt x="5454" y="72"/>
                  </a:cubicBezTo>
                  <a:cubicBezTo>
                    <a:pt x="5383" y="1"/>
                    <a:pt x="5335"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97"/>
            <p:cNvSpPr/>
            <p:nvPr/>
          </p:nvSpPr>
          <p:spPr>
            <a:xfrm>
              <a:off x="4448518" y="2007427"/>
              <a:ext cx="181782" cy="183929"/>
            </a:xfrm>
            <a:custGeom>
              <a:rect b="b" l="l" r="r" t="t"/>
              <a:pathLst>
                <a:path extrusionOk="0" h="6169" w="6097">
                  <a:moveTo>
                    <a:pt x="3049" y="1"/>
                  </a:moveTo>
                  <a:cubicBezTo>
                    <a:pt x="2453" y="1"/>
                    <a:pt x="1882" y="191"/>
                    <a:pt x="1405" y="477"/>
                  </a:cubicBezTo>
                  <a:lnTo>
                    <a:pt x="1382" y="477"/>
                  </a:lnTo>
                  <a:cubicBezTo>
                    <a:pt x="1286" y="548"/>
                    <a:pt x="1263" y="620"/>
                    <a:pt x="1310" y="715"/>
                  </a:cubicBezTo>
                  <a:cubicBezTo>
                    <a:pt x="1358" y="779"/>
                    <a:pt x="1405" y="810"/>
                    <a:pt x="1460" y="810"/>
                  </a:cubicBezTo>
                  <a:cubicBezTo>
                    <a:pt x="1487" y="810"/>
                    <a:pt x="1517" y="802"/>
                    <a:pt x="1548" y="787"/>
                  </a:cubicBezTo>
                  <a:lnTo>
                    <a:pt x="1572" y="787"/>
                  </a:lnTo>
                  <a:cubicBezTo>
                    <a:pt x="2025" y="501"/>
                    <a:pt x="2501" y="358"/>
                    <a:pt x="3049" y="358"/>
                  </a:cubicBezTo>
                  <a:cubicBezTo>
                    <a:pt x="4525" y="358"/>
                    <a:pt x="5740" y="1572"/>
                    <a:pt x="5740" y="3073"/>
                  </a:cubicBezTo>
                  <a:cubicBezTo>
                    <a:pt x="5740" y="4549"/>
                    <a:pt x="4525" y="5788"/>
                    <a:pt x="3049" y="5788"/>
                  </a:cubicBezTo>
                  <a:cubicBezTo>
                    <a:pt x="1548" y="5788"/>
                    <a:pt x="334" y="4549"/>
                    <a:pt x="334" y="3073"/>
                  </a:cubicBezTo>
                  <a:cubicBezTo>
                    <a:pt x="334" y="2406"/>
                    <a:pt x="572" y="1787"/>
                    <a:pt x="1024" y="1287"/>
                  </a:cubicBezTo>
                  <a:cubicBezTo>
                    <a:pt x="1072" y="1215"/>
                    <a:pt x="1072" y="1096"/>
                    <a:pt x="977" y="1049"/>
                  </a:cubicBezTo>
                  <a:cubicBezTo>
                    <a:pt x="955" y="1015"/>
                    <a:pt x="917" y="998"/>
                    <a:pt x="876" y="998"/>
                  </a:cubicBezTo>
                  <a:cubicBezTo>
                    <a:pt x="829" y="998"/>
                    <a:pt x="777" y="1021"/>
                    <a:pt x="739" y="1072"/>
                  </a:cubicBezTo>
                  <a:cubicBezTo>
                    <a:pt x="262" y="1644"/>
                    <a:pt x="0" y="2358"/>
                    <a:pt x="0" y="3097"/>
                  </a:cubicBezTo>
                  <a:cubicBezTo>
                    <a:pt x="0" y="4787"/>
                    <a:pt x="1382" y="6169"/>
                    <a:pt x="3072" y="6169"/>
                  </a:cubicBezTo>
                  <a:cubicBezTo>
                    <a:pt x="4716" y="6121"/>
                    <a:pt x="6097" y="4764"/>
                    <a:pt x="6097" y="3073"/>
                  </a:cubicBezTo>
                  <a:cubicBezTo>
                    <a:pt x="6097" y="1358"/>
                    <a:pt x="4739"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97"/>
            <p:cNvSpPr/>
            <p:nvPr/>
          </p:nvSpPr>
          <p:spPr>
            <a:xfrm>
              <a:off x="4498935" y="2072037"/>
              <a:ext cx="80262" cy="10704"/>
            </a:xfrm>
            <a:custGeom>
              <a:rect b="b" l="l" r="r" t="t"/>
              <a:pathLst>
                <a:path extrusionOk="0" h="359" w="2692">
                  <a:moveTo>
                    <a:pt x="215" y="1"/>
                  </a:moveTo>
                  <a:cubicBezTo>
                    <a:pt x="119" y="1"/>
                    <a:pt x="72" y="72"/>
                    <a:pt x="48" y="168"/>
                  </a:cubicBezTo>
                  <a:cubicBezTo>
                    <a:pt x="0" y="239"/>
                    <a:pt x="95" y="358"/>
                    <a:pt x="215" y="358"/>
                  </a:cubicBezTo>
                  <a:lnTo>
                    <a:pt x="2477" y="358"/>
                  </a:lnTo>
                  <a:cubicBezTo>
                    <a:pt x="2572" y="358"/>
                    <a:pt x="2620" y="310"/>
                    <a:pt x="2644" y="215"/>
                  </a:cubicBezTo>
                  <a:cubicBezTo>
                    <a:pt x="2691" y="96"/>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97"/>
            <p:cNvSpPr/>
            <p:nvPr/>
          </p:nvSpPr>
          <p:spPr>
            <a:xfrm>
              <a:off x="4498935" y="2094756"/>
              <a:ext cx="80262" cy="10704"/>
            </a:xfrm>
            <a:custGeom>
              <a:rect b="b" l="l" r="r" t="t"/>
              <a:pathLst>
                <a:path extrusionOk="0" h="359" w="2692">
                  <a:moveTo>
                    <a:pt x="215" y="1"/>
                  </a:moveTo>
                  <a:cubicBezTo>
                    <a:pt x="119" y="1"/>
                    <a:pt x="72" y="49"/>
                    <a:pt x="48" y="144"/>
                  </a:cubicBezTo>
                  <a:cubicBezTo>
                    <a:pt x="0" y="215"/>
                    <a:pt x="95" y="358"/>
                    <a:pt x="215" y="358"/>
                  </a:cubicBezTo>
                  <a:lnTo>
                    <a:pt x="2477" y="358"/>
                  </a:lnTo>
                  <a:cubicBezTo>
                    <a:pt x="2572" y="358"/>
                    <a:pt x="2620" y="287"/>
                    <a:pt x="2644" y="191"/>
                  </a:cubicBezTo>
                  <a:cubicBezTo>
                    <a:pt x="2691" y="72"/>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97"/>
            <p:cNvSpPr/>
            <p:nvPr/>
          </p:nvSpPr>
          <p:spPr>
            <a:xfrm>
              <a:off x="4515960" y="2116074"/>
              <a:ext cx="46183" cy="10674"/>
            </a:xfrm>
            <a:custGeom>
              <a:rect b="b" l="l" r="r" t="t"/>
              <a:pathLst>
                <a:path extrusionOk="0" h="358" w="1549">
                  <a:moveTo>
                    <a:pt x="215" y="0"/>
                  </a:moveTo>
                  <a:cubicBezTo>
                    <a:pt x="96" y="0"/>
                    <a:pt x="1" y="72"/>
                    <a:pt x="25" y="191"/>
                  </a:cubicBezTo>
                  <a:cubicBezTo>
                    <a:pt x="72" y="286"/>
                    <a:pt x="120" y="358"/>
                    <a:pt x="215" y="358"/>
                  </a:cubicBezTo>
                  <a:lnTo>
                    <a:pt x="1334" y="358"/>
                  </a:lnTo>
                  <a:cubicBezTo>
                    <a:pt x="1430" y="358"/>
                    <a:pt x="1501" y="286"/>
                    <a:pt x="1525" y="191"/>
                  </a:cubicBezTo>
                  <a:cubicBezTo>
                    <a:pt x="1549"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47" name="Shape 15547"/>
        <p:cNvGrpSpPr/>
        <p:nvPr/>
      </p:nvGrpSpPr>
      <p:grpSpPr>
        <a:xfrm>
          <a:off x="0" y="0"/>
          <a:ext cx="0" cy="0"/>
          <a:chOff x="0" y="0"/>
          <a:chExt cx="0" cy="0"/>
        </a:xfrm>
      </p:grpSpPr>
      <p:sp>
        <p:nvSpPr>
          <p:cNvPr id="15548" name="Google Shape;15548;p98"/>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15549" name="Google Shape;15549;p98"/>
          <p:cNvGrpSpPr/>
          <p:nvPr/>
        </p:nvGrpSpPr>
        <p:grpSpPr>
          <a:xfrm>
            <a:off x="1050309" y="1923560"/>
            <a:ext cx="343827" cy="342422"/>
            <a:chOff x="1393209" y="1923560"/>
            <a:chExt cx="343827" cy="342422"/>
          </a:xfrm>
        </p:grpSpPr>
        <p:sp>
          <p:nvSpPr>
            <p:cNvPr id="15550" name="Google Shape;15550;p98"/>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98"/>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98"/>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98"/>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98"/>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98"/>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98"/>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98"/>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98"/>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98"/>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98"/>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98"/>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98"/>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98"/>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98"/>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98"/>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6" name="Google Shape;15566;p98"/>
          <p:cNvGrpSpPr/>
          <p:nvPr/>
        </p:nvGrpSpPr>
        <p:grpSpPr>
          <a:xfrm>
            <a:off x="1799229" y="1938505"/>
            <a:ext cx="343108" cy="312532"/>
            <a:chOff x="2065929" y="1938505"/>
            <a:chExt cx="343108" cy="312532"/>
          </a:xfrm>
        </p:grpSpPr>
        <p:sp>
          <p:nvSpPr>
            <p:cNvPr id="15567" name="Google Shape;15567;p98"/>
            <p:cNvSpPr/>
            <p:nvPr/>
          </p:nvSpPr>
          <p:spPr>
            <a:xfrm>
              <a:off x="2119313"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98"/>
            <p:cNvSpPr/>
            <p:nvPr/>
          </p:nvSpPr>
          <p:spPr>
            <a:xfrm>
              <a:off x="2119313"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98"/>
            <p:cNvSpPr/>
            <p:nvPr/>
          </p:nvSpPr>
          <p:spPr>
            <a:xfrm>
              <a:off x="2119313"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98"/>
            <p:cNvSpPr/>
            <p:nvPr/>
          </p:nvSpPr>
          <p:spPr>
            <a:xfrm>
              <a:off x="2119313"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98"/>
            <p:cNvSpPr/>
            <p:nvPr/>
          </p:nvSpPr>
          <p:spPr>
            <a:xfrm>
              <a:off x="2119313"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98"/>
            <p:cNvSpPr/>
            <p:nvPr/>
          </p:nvSpPr>
          <p:spPr>
            <a:xfrm>
              <a:off x="2065929"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98"/>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98"/>
            <p:cNvSpPr/>
            <p:nvPr/>
          </p:nvSpPr>
          <p:spPr>
            <a:xfrm>
              <a:off x="2065929"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98"/>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98"/>
            <p:cNvSpPr/>
            <p:nvPr/>
          </p:nvSpPr>
          <p:spPr>
            <a:xfrm>
              <a:off x="2065929"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98"/>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98"/>
            <p:cNvSpPr/>
            <p:nvPr/>
          </p:nvSpPr>
          <p:spPr>
            <a:xfrm>
              <a:off x="2065929"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98"/>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98"/>
            <p:cNvSpPr/>
            <p:nvPr/>
          </p:nvSpPr>
          <p:spPr>
            <a:xfrm>
              <a:off x="2119313"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98"/>
            <p:cNvSpPr/>
            <p:nvPr/>
          </p:nvSpPr>
          <p:spPr>
            <a:xfrm>
              <a:off x="2065929"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98"/>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98"/>
            <p:cNvSpPr/>
            <p:nvPr/>
          </p:nvSpPr>
          <p:spPr>
            <a:xfrm>
              <a:off x="2065929"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98"/>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5" name="Google Shape;15585;p98"/>
          <p:cNvGrpSpPr/>
          <p:nvPr/>
        </p:nvGrpSpPr>
        <p:grpSpPr>
          <a:xfrm>
            <a:off x="2574452" y="1922842"/>
            <a:ext cx="308973" cy="344544"/>
            <a:chOff x="2764952" y="1922842"/>
            <a:chExt cx="308973" cy="344544"/>
          </a:xfrm>
        </p:grpSpPr>
        <p:sp>
          <p:nvSpPr>
            <p:cNvPr id="15586" name="Google Shape;15586;p98"/>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98"/>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98"/>
            <p:cNvSpPr/>
            <p:nvPr/>
          </p:nvSpPr>
          <p:spPr>
            <a:xfrm>
              <a:off x="2852500" y="2000438"/>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98"/>
            <p:cNvSpPr/>
            <p:nvPr/>
          </p:nvSpPr>
          <p:spPr>
            <a:xfrm>
              <a:off x="2918707" y="2000438"/>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98"/>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98"/>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98"/>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98"/>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98"/>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98"/>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6" name="Google Shape;15596;p98"/>
          <p:cNvGrpSpPr/>
          <p:nvPr/>
        </p:nvGrpSpPr>
        <p:grpSpPr>
          <a:xfrm>
            <a:off x="3264996" y="1922842"/>
            <a:ext cx="343826" cy="344544"/>
            <a:chOff x="3379296" y="1922842"/>
            <a:chExt cx="343826" cy="344544"/>
          </a:xfrm>
        </p:grpSpPr>
        <p:sp>
          <p:nvSpPr>
            <p:cNvPr id="15597" name="Google Shape;15597;p98"/>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98"/>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98"/>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98"/>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98"/>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98"/>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98"/>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98"/>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98"/>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98"/>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98"/>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98"/>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98"/>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0" name="Google Shape;15610;p98"/>
          <p:cNvGrpSpPr/>
          <p:nvPr/>
        </p:nvGrpSpPr>
        <p:grpSpPr>
          <a:xfrm>
            <a:off x="4038814" y="1922125"/>
            <a:ext cx="343826" cy="345261"/>
            <a:chOff x="4076914" y="1922125"/>
            <a:chExt cx="343826" cy="345261"/>
          </a:xfrm>
        </p:grpSpPr>
        <p:sp>
          <p:nvSpPr>
            <p:cNvPr id="15611" name="Google Shape;15611;p98"/>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98"/>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98"/>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98"/>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98"/>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98"/>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98"/>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98"/>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98"/>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98"/>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98"/>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98"/>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98"/>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98"/>
            <p:cNvSpPr/>
            <p:nvPr/>
          </p:nvSpPr>
          <p:spPr>
            <a:xfrm>
              <a:off x="4175133" y="2021779"/>
              <a:ext cx="17127" cy="16410"/>
            </a:xfrm>
            <a:custGeom>
              <a:rect b="b" l="l" r="r" t="t"/>
              <a:pathLst>
                <a:path extrusionOk="0" h="549" w="573">
                  <a:moveTo>
                    <a:pt x="1" y="1"/>
                  </a:moveTo>
                  <a:lnTo>
                    <a:pt x="573" y="549"/>
                  </a:lnTo>
                  <a:lnTo>
                    <a:pt x="5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98"/>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98"/>
            <p:cNvSpPr/>
            <p:nvPr/>
          </p:nvSpPr>
          <p:spPr>
            <a:xfrm>
              <a:off x="4343834" y="2190480"/>
              <a:ext cx="12853" cy="13570"/>
            </a:xfrm>
            <a:custGeom>
              <a:rect b="b" l="l" r="r" t="t"/>
              <a:pathLst>
                <a:path extrusionOk="0" h="454" w="430">
                  <a:moveTo>
                    <a:pt x="1" y="1"/>
                  </a:moveTo>
                  <a:lnTo>
                    <a:pt x="430" y="453"/>
                  </a:lnTo>
                  <a:lnTo>
                    <a:pt x="43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7" name="Google Shape;15627;p98"/>
          <p:cNvGrpSpPr/>
          <p:nvPr/>
        </p:nvGrpSpPr>
        <p:grpSpPr>
          <a:xfrm>
            <a:off x="4782742" y="1922842"/>
            <a:ext cx="343827" cy="344544"/>
            <a:chOff x="4744642" y="1922842"/>
            <a:chExt cx="343827" cy="344544"/>
          </a:xfrm>
        </p:grpSpPr>
        <p:sp>
          <p:nvSpPr>
            <p:cNvPr id="15628" name="Google Shape;15628;p98"/>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98"/>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98"/>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98"/>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98"/>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98"/>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98"/>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98"/>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98"/>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98"/>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98"/>
            <p:cNvSpPr/>
            <p:nvPr/>
          </p:nvSpPr>
          <p:spPr>
            <a:xfrm>
              <a:off x="4799461"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98"/>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98"/>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98"/>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98"/>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98"/>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98"/>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98"/>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98"/>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98"/>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8" name="Google Shape;15648;p98"/>
          <p:cNvGrpSpPr/>
          <p:nvPr/>
        </p:nvGrpSpPr>
        <p:grpSpPr>
          <a:xfrm>
            <a:off x="5523800" y="1922842"/>
            <a:ext cx="343856" cy="344545"/>
            <a:chOff x="5409500" y="1922842"/>
            <a:chExt cx="343856" cy="344545"/>
          </a:xfrm>
        </p:grpSpPr>
        <p:sp>
          <p:nvSpPr>
            <p:cNvPr id="15649" name="Google Shape;15649;p98"/>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98"/>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98"/>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98"/>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98"/>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98"/>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98"/>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98"/>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98"/>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98"/>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98"/>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98"/>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1" name="Google Shape;15661;p98"/>
          <p:cNvGrpSpPr/>
          <p:nvPr/>
        </p:nvGrpSpPr>
        <p:grpSpPr>
          <a:xfrm>
            <a:off x="6272720" y="1934948"/>
            <a:ext cx="344544" cy="319646"/>
            <a:chOff x="6082220" y="1934948"/>
            <a:chExt cx="344544" cy="319646"/>
          </a:xfrm>
        </p:grpSpPr>
        <p:sp>
          <p:nvSpPr>
            <p:cNvPr id="15662" name="Google Shape;15662;p98"/>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98"/>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98"/>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98"/>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98"/>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98"/>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98"/>
            <p:cNvSpPr/>
            <p:nvPr/>
          </p:nvSpPr>
          <p:spPr>
            <a:xfrm>
              <a:off x="6082220" y="2015383"/>
              <a:ext cx="270505"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98"/>
            <p:cNvSpPr/>
            <p:nvPr/>
          </p:nvSpPr>
          <p:spPr>
            <a:xfrm>
              <a:off x="6082938"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98"/>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98"/>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98"/>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98"/>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98"/>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98"/>
            <p:cNvSpPr/>
            <p:nvPr/>
          </p:nvSpPr>
          <p:spPr>
            <a:xfrm>
              <a:off x="6082220" y="2048142"/>
              <a:ext cx="270505"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98"/>
            <p:cNvSpPr/>
            <p:nvPr/>
          </p:nvSpPr>
          <p:spPr>
            <a:xfrm>
              <a:off x="6082938"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98"/>
            <p:cNvSpPr/>
            <p:nvPr/>
          </p:nvSpPr>
          <p:spPr>
            <a:xfrm>
              <a:off x="6082938"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8" name="Google Shape;15678;p98"/>
          <p:cNvGrpSpPr/>
          <p:nvPr/>
        </p:nvGrpSpPr>
        <p:grpSpPr>
          <a:xfrm>
            <a:off x="7008816" y="1922842"/>
            <a:ext cx="343109" cy="344544"/>
            <a:chOff x="6742116" y="1922842"/>
            <a:chExt cx="343109" cy="344544"/>
          </a:xfrm>
        </p:grpSpPr>
        <p:sp>
          <p:nvSpPr>
            <p:cNvPr id="15679" name="Google Shape;15679;p98"/>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98"/>
            <p:cNvSpPr/>
            <p:nvPr/>
          </p:nvSpPr>
          <p:spPr>
            <a:xfrm>
              <a:off x="6859555"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98"/>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98"/>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98"/>
            <p:cNvSpPr/>
            <p:nvPr/>
          </p:nvSpPr>
          <p:spPr>
            <a:xfrm>
              <a:off x="6742116" y="2009704"/>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98"/>
            <p:cNvSpPr/>
            <p:nvPr/>
          </p:nvSpPr>
          <p:spPr>
            <a:xfrm>
              <a:off x="6829666"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98"/>
            <p:cNvSpPr/>
            <p:nvPr/>
          </p:nvSpPr>
          <p:spPr>
            <a:xfrm>
              <a:off x="6918648"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98"/>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98"/>
            <p:cNvSpPr/>
            <p:nvPr/>
          </p:nvSpPr>
          <p:spPr>
            <a:xfrm>
              <a:off x="6742116"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98"/>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98"/>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98"/>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1" name="Google Shape;15691;p98"/>
          <p:cNvGrpSpPr/>
          <p:nvPr/>
        </p:nvGrpSpPr>
        <p:grpSpPr>
          <a:xfrm>
            <a:off x="7749875" y="1922842"/>
            <a:ext cx="344573" cy="344543"/>
            <a:chOff x="7406975" y="1922842"/>
            <a:chExt cx="344573" cy="344543"/>
          </a:xfrm>
        </p:grpSpPr>
        <p:sp>
          <p:nvSpPr>
            <p:cNvPr id="15692" name="Google Shape;15692;p98"/>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98"/>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98"/>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98"/>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98"/>
            <p:cNvSpPr/>
            <p:nvPr/>
          </p:nvSpPr>
          <p:spPr>
            <a:xfrm>
              <a:off x="7455398"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98"/>
            <p:cNvSpPr/>
            <p:nvPr/>
          </p:nvSpPr>
          <p:spPr>
            <a:xfrm>
              <a:off x="7579950" y="1969113"/>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98"/>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98"/>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98"/>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98"/>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98"/>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98"/>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4" name="Google Shape;15704;p98"/>
          <p:cNvGrpSpPr/>
          <p:nvPr/>
        </p:nvGrpSpPr>
        <p:grpSpPr>
          <a:xfrm>
            <a:off x="7749875" y="2453872"/>
            <a:ext cx="344573" cy="344545"/>
            <a:chOff x="7406975" y="2453872"/>
            <a:chExt cx="344573" cy="344545"/>
          </a:xfrm>
        </p:grpSpPr>
        <p:sp>
          <p:nvSpPr>
            <p:cNvPr id="15705" name="Google Shape;15705;p98"/>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98"/>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98"/>
            <p:cNvSpPr/>
            <p:nvPr/>
          </p:nvSpPr>
          <p:spPr>
            <a:xfrm>
              <a:off x="7634769" y="2453872"/>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98"/>
            <p:cNvSpPr/>
            <p:nvPr/>
          </p:nvSpPr>
          <p:spPr>
            <a:xfrm>
              <a:off x="7665377" y="2453872"/>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98"/>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98"/>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98"/>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98"/>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98"/>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98"/>
            <p:cNvSpPr/>
            <p:nvPr/>
          </p:nvSpPr>
          <p:spPr>
            <a:xfrm>
              <a:off x="7665377"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98"/>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98"/>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98"/>
            <p:cNvSpPr/>
            <p:nvPr/>
          </p:nvSpPr>
          <p:spPr>
            <a:xfrm>
              <a:off x="7470342"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98"/>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98"/>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98"/>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98"/>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98"/>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98"/>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98"/>
            <p:cNvSpPr/>
            <p:nvPr/>
          </p:nvSpPr>
          <p:spPr>
            <a:xfrm>
              <a:off x="7665377"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5" name="Google Shape;15725;p98"/>
          <p:cNvGrpSpPr/>
          <p:nvPr/>
        </p:nvGrpSpPr>
        <p:grpSpPr>
          <a:xfrm>
            <a:off x="7008816" y="2443889"/>
            <a:ext cx="343109" cy="343856"/>
            <a:chOff x="6742116" y="2443889"/>
            <a:chExt cx="343109" cy="343856"/>
          </a:xfrm>
        </p:grpSpPr>
        <p:sp>
          <p:nvSpPr>
            <p:cNvPr id="15726" name="Google Shape;15726;p98"/>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98"/>
            <p:cNvSpPr/>
            <p:nvPr/>
          </p:nvSpPr>
          <p:spPr>
            <a:xfrm>
              <a:off x="6742116"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28" name="Google Shape;15728;p98"/>
            <p:cNvGrpSpPr/>
            <p:nvPr/>
          </p:nvGrpSpPr>
          <p:grpSpPr>
            <a:xfrm>
              <a:off x="6823986" y="2443889"/>
              <a:ext cx="261240" cy="320362"/>
              <a:chOff x="6823986" y="2443889"/>
              <a:chExt cx="261240" cy="320362"/>
            </a:xfrm>
          </p:grpSpPr>
          <p:sp>
            <p:nvSpPr>
              <p:cNvPr id="15729" name="Google Shape;15729;p98"/>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98"/>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98"/>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98"/>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98"/>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98"/>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735" name="Google Shape;15735;p98"/>
          <p:cNvGrpSpPr/>
          <p:nvPr/>
        </p:nvGrpSpPr>
        <p:grpSpPr>
          <a:xfrm>
            <a:off x="6273438" y="2473809"/>
            <a:ext cx="343827" cy="288290"/>
            <a:chOff x="6082938" y="2473809"/>
            <a:chExt cx="343827" cy="288290"/>
          </a:xfrm>
        </p:grpSpPr>
        <p:sp>
          <p:nvSpPr>
            <p:cNvPr id="15736" name="Google Shape;15736;p98"/>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98"/>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98"/>
            <p:cNvSpPr/>
            <p:nvPr/>
          </p:nvSpPr>
          <p:spPr>
            <a:xfrm>
              <a:off x="6082938"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98"/>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98"/>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98"/>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98"/>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98"/>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98"/>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98"/>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98"/>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98"/>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98"/>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98"/>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0" name="Google Shape;15750;p98"/>
          <p:cNvGrpSpPr/>
          <p:nvPr/>
        </p:nvGrpSpPr>
        <p:grpSpPr>
          <a:xfrm>
            <a:off x="5523800" y="2453872"/>
            <a:ext cx="343856" cy="343827"/>
            <a:chOff x="5409500" y="2453872"/>
            <a:chExt cx="343856" cy="343827"/>
          </a:xfrm>
        </p:grpSpPr>
        <p:sp>
          <p:nvSpPr>
            <p:cNvPr id="15751" name="Google Shape;15751;p98"/>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98"/>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98"/>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98"/>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98"/>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98"/>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98"/>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98"/>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98"/>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98"/>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98"/>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98"/>
            <p:cNvSpPr/>
            <p:nvPr/>
          </p:nvSpPr>
          <p:spPr>
            <a:xfrm>
              <a:off x="5409500" y="2549970"/>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98"/>
            <p:cNvSpPr/>
            <p:nvPr/>
          </p:nvSpPr>
          <p:spPr>
            <a:xfrm>
              <a:off x="5409500" y="2637518"/>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98"/>
            <p:cNvSpPr/>
            <p:nvPr/>
          </p:nvSpPr>
          <p:spPr>
            <a:xfrm>
              <a:off x="5671459"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98"/>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98"/>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98"/>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98"/>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98"/>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98"/>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98"/>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98"/>
            <p:cNvSpPr/>
            <p:nvPr/>
          </p:nvSpPr>
          <p:spPr>
            <a:xfrm>
              <a:off x="5528374" y="2453872"/>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98"/>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98"/>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98"/>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98"/>
            <p:cNvSpPr/>
            <p:nvPr/>
          </p:nvSpPr>
          <p:spPr>
            <a:xfrm>
              <a:off x="5581788" y="2453872"/>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7" name="Google Shape;15777;p98"/>
          <p:cNvGrpSpPr/>
          <p:nvPr/>
        </p:nvGrpSpPr>
        <p:grpSpPr>
          <a:xfrm>
            <a:off x="4782742" y="2458147"/>
            <a:ext cx="344544" cy="340270"/>
            <a:chOff x="4744642" y="2458147"/>
            <a:chExt cx="344544" cy="340270"/>
          </a:xfrm>
        </p:grpSpPr>
        <p:sp>
          <p:nvSpPr>
            <p:cNvPr id="15778" name="Google Shape;15778;p98"/>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98"/>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98"/>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98"/>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98"/>
            <p:cNvSpPr/>
            <p:nvPr/>
          </p:nvSpPr>
          <p:spPr>
            <a:xfrm>
              <a:off x="4924730"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98"/>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98"/>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98"/>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98"/>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98"/>
            <p:cNvSpPr/>
            <p:nvPr/>
          </p:nvSpPr>
          <p:spPr>
            <a:xfrm>
              <a:off x="4893405"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98"/>
            <p:cNvSpPr/>
            <p:nvPr/>
          </p:nvSpPr>
          <p:spPr>
            <a:xfrm>
              <a:off x="4893405"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98"/>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98"/>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98"/>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98"/>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98"/>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4" name="Google Shape;15794;p98"/>
          <p:cNvGrpSpPr/>
          <p:nvPr/>
        </p:nvGrpSpPr>
        <p:grpSpPr>
          <a:xfrm>
            <a:off x="4037379" y="2467383"/>
            <a:ext cx="346697" cy="323203"/>
            <a:chOff x="4075479" y="2467383"/>
            <a:chExt cx="346697" cy="323203"/>
          </a:xfrm>
        </p:grpSpPr>
        <p:sp>
          <p:nvSpPr>
            <p:cNvPr id="15795" name="Google Shape;15795;p98"/>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98"/>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98"/>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98"/>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98"/>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98"/>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98"/>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98"/>
            <p:cNvSpPr/>
            <p:nvPr/>
          </p:nvSpPr>
          <p:spPr>
            <a:xfrm>
              <a:off x="4163057" y="2741446"/>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98"/>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98"/>
            <p:cNvSpPr/>
            <p:nvPr/>
          </p:nvSpPr>
          <p:spPr>
            <a:xfrm>
              <a:off x="4076914" y="2741446"/>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98"/>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98"/>
            <p:cNvSpPr/>
            <p:nvPr/>
          </p:nvSpPr>
          <p:spPr>
            <a:xfrm>
              <a:off x="4354886" y="2741446"/>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98"/>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98"/>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98"/>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98"/>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98"/>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98"/>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3" name="Google Shape;15813;p98"/>
          <p:cNvGrpSpPr/>
          <p:nvPr/>
        </p:nvGrpSpPr>
        <p:grpSpPr>
          <a:xfrm>
            <a:off x="3264278" y="2464543"/>
            <a:ext cx="344544" cy="298274"/>
            <a:chOff x="3378578" y="2464543"/>
            <a:chExt cx="344544" cy="298274"/>
          </a:xfrm>
        </p:grpSpPr>
        <p:sp>
          <p:nvSpPr>
            <p:cNvPr id="15814" name="Google Shape;15814;p98"/>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98"/>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98"/>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98"/>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98"/>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98"/>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98"/>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98"/>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98"/>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98"/>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98"/>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98"/>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98"/>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98"/>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98"/>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98"/>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0" name="Google Shape;15830;p98"/>
          <p:cNvGrpSpPr/>
          <p:nvPr/>
        </p:nvGrpSpPr>
        <p:grpSpPr>
          <a:xfrm>
            <a:off x="2556667" y="2520767"/>
            <a:ext cx="343109" cy="197305"/>
            <a:chOff x="2747167" y="2520767"/>
            <a:chExt cx="343109" cy="197305"/>
          </a:xfrm>
        </p:grpSpPr>
        <p:sp>
          <p:nvSpPr>
            <p:cNvPr id="15831" name="Google Shape;15831;p98"/>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98"/>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98"/>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98"/>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98"/>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98"/>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98"/>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98"/>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98"/>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98"/>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98"/>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98"/>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98"/>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98"/>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98"/>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98"/>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98"/>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98"/>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9" name="Google Shape;15849;p98"/>
          <p:cNvGrpSpPr/>
          <p:nvPr/>
        </p:nvGrpSpPr>
        <p:grpSpPr>
          <a:xfrm>
            <a:off x="1799229" y="2440332"/>
            <a:ext cx="343110" cy="344542"/>
            <a:chOff x="2065929" y="2440332"/>
            <a:chExt cx="343110" cy="344542"/>
          </a:xfrm>
        </p:grpSpPr>
        <p:sp>
          <p:nvSpPr>
            <p:cNvPr id="15850" name="Google Shape;15850;p98"/>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98"/>
            <p:cNvSpPr/>
            <p:nvPr/>
          </p:nvSpPr>
          <p:spPr>
            <a:xfrm>
              <a:off x="2065929"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98"/>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98"/>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98"/>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98"/>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98"/>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98"/>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98"/>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98"/>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98"/>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98"/>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98"/>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98"/>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98"/>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98"/>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98"/>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98"/>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98"/>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98"/>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98"/>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98"/>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98"/>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98"/>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98"/>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98"/>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98"/>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98"/>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98"/>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98"/>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98"/>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98"/>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98"/>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98"/>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98"/>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98"/>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6" name="Google Shape;15886;p98"/>
          <p:cNvGrpSpPr/>
          <p:nvPr/>
        </p:nvGrpSpPr>
        <p:grpSpPr>
          <a:xfrm>
            <a:off x="1049591" y="2490877"/>
            <a:ext cx="345262" cy="239928"/>
            <a:chOff x="1392491" y="2490877"/>
            <a:chExt cx="345262" cy="239928"/>
          </a:xfrm>
        </p:grpSpPr>
        <p:sp>
          <p:nvSpPr>
            <p:cNvPr id="15887" name="Google Shape;15887;p98"/>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98"/>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98"/>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98"/>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98"/>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98"/>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98"/>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98"/>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98"/>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98"/>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98"/>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98"/>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9" name="Google Shape;15899;p98"/>
          <p:cNvGrpSpPr/>
          <p:nvPr/>
        </p:nvGrpSpPr>
        <p:grpSpPr>
          <a:xfrm>
            <a:off x="1049591" y="2982751"/>
            <a:ext cx="344543" cy="345977"/>
            <a:chOff x="1392491" y="2982751"/>
            <a:chExt cx="344543" cy="345977"/>
          </a:xfrm>
        </p:grpSpPr>
        <p:sp>
          <p:nvSpPr>
            <p:cNvPr id="15900" name="Google Shape;15900;p98"/>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98"/>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98"/>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98"/>
            <p:cNvSpPr/>
            <p:nvPr/>
          </p:nvSpPr>
          <p:spPr>
            <a:xfrm>
              <a:off x="1564061" y="3233321"/>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98"/>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5" name="Google Shape;15905;p98"/>
          <p:cNvGrpSpPr/>
          <p:nvPr/>
        </p:nvGrpSpPr>
        <p:grpSpPr>
          <a:xfrm>
            <a:off x="1797794" y="2993421"/>
            <a:ext cx="344543" cy="344056"/>
            <a:chOff x="2064494" y="2993421"/>
            <a:chExt cx="344543" cy="344056"/>
          </a:xfrm>
        </p:grpSpPr>
        <p:sp>
          <p:nvSpPr>
            <p:cNvPr id="15906" name="Google Shape;15906;p98"/>
            <p:cNvSpPr/>
            <p:nvPr/>
          </p:nvSpPr>
          <p:spPr>
            <a:xfrm>
              <a:off x="2119313"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98"/>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98"/>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98"/>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98"/>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98"/>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98"/>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98"/>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98"/>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98"/>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98"/>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98"/>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98"/>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98"/>
            <p:cNvSpPr/>
            <p:nvPr/>
          </p:nvSpPr>
          <p:spPr>
            <a:xfrm>
              <a:off x="2064494" y="3164962"/>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0" name="Google Shape;15920;p98"/>
          <p:cNvGrpSpPr/>
          <p:nvPr/>
        </p:nvGrpSpPr>
        <p:grpSpPr>
          <a:xfrm>
            <a:off x="2556667" y="2990582"/>
            <a:ext cx="343109" cy="344545"/>
            <a:chOff x="2747167" y="2990582"/>
            <a:chExt cx="343109" cy="344545"/>
          </a:xfrm>
        </p:grpSpPr>
        <p:sp>
          <p:nvSpPr>
            <p:cNvPr id="15921" name="Google Shape;15921;p98"/>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98"/>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98"/>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98"/>
            <p:cNvSpPr/>
            <p:nvPr/>
          </p:nvSpPr>
          <p:spPr>
            <a:xfrm>
              <a:off x="3011964"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98"/>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98"/>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98"/>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8" name="Google Shape;15928;p98"/>
          <p:cNvGrpSpPr/>
          <p:nvPr/>
        </p:nvGrpSpPr>
        <p:grpSpPr>
          <a:xfrm>
            <a:off x="3264996" y="2977041"/>
            <a:ext cx="343826" cy="344843"/>
            <a:chOff x="3379296" y="2977041"/>
            <a:chExt cx="343826" cy="344843"/>
          </a:xfrm>
        </p:grpSpPr>
        <p:sp>
          <p:nvSpPr>
            <p:cNvPr id="15929" name="Google Shape;15929;p98"/>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98"/>
            <p:cNvSpPr/>
            <p:nvPr/>
          </p:nvSpPr>
          <p:spPr>
            <a:xfrm>
              <a:off x="3533051" y="3164962"/>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98"/>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98"/>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98"/>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98"/>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98"/>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98"/>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98"/>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8" name="Google Shape;15938;p98"/>
          <p:cNvGrpSpPr/>
          <p:nvPr/>
        </p:nvGrpSpPr>
        <p:grpSpPr>
          <a:xfrm>
            <a:off x="4038814" y="2999130"/>
            <a:ext cx="343826" cy="319615"/>
            <a:chOff x="4076914" y="2999130"/>
            <a:chExt cx="343826" cy="319615"/>
          </a:xfrm>
        </p:grpSpPr>
        <p:sp>
          <p:nvSpPr>
            <p:cNvPr id="15939" name="Google Shape;15939;p98"/>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98"/>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98"/>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98"/>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98"/>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98"/>
            <p:cNvSpPr/>
            <p:nvPr/>
          </p:nvSpPr>
          <p:spPr>
            <a:xfrm>
              <a:off x="4175729"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98"/>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98"/>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98"/>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98"/>
            <p:cNvSpPr/>
            <p:nvPr/>
          </p:nvSpPr>
          <p:spPr>
            <a:xfrm>
              <a:off x="4205741" y="3218346"/>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98"/>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98"/>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1" name="Google Shape;15951;p98"/>
          <p:cNvGrpSpPr/>
          <p:nvPr/>
        </p:nvGrpSpPr>
        <p:grpSpPr>
          <a:xfrm>
            <a:off x="4804084" y="2998413"/>
            <a:ext cx="301859" cy="343826"/>
            <a:chOff x="4765984" y="2998413"/>
            <a:chExt cx="301859" cy="343826"/>
          </a:xfrm>
        </p:grpSpPr>
        <p:sp>
          <p:nvSpPr>
            <p:cNvPr id="15952" name="Google Shape;15952;p98"/>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98"/>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98"/>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98"/>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98"/>
            <p:cNvSpPr/>
            <p:nvPr/>
          </p:nvSpPr>
          <p:spPr>
            <a:xfrm>
              <a:off x="4765984"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98"/>
            <p:cNvSpPr/>
            <p:nvPr/>
          </p:nvSpPr>
          <p:spPr>
            <a:xfrm>
              <a:off x="4765984"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98"/>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98"/>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0" name="Google Shape;15960;p98"/>
          <p:cNvGrpSpPr/>
          <p:nvPr/>
        </p:nvGrpSpPr>
        <p:grpSpPr>
          <a:xfrm>
            <a:off x="5523113" y="3001253"/>
            <a:ext cx="345262" cy="345262"/>
            <a:chOff x="5408813" y="3001253"/>
            <a:chExt cx="345262" cy="345262"/>
          </a:xfrm>
        </p:grpSpPr>
        <p:sp>
          <p:nvSpPr>
            <p:cNvPr id="15961" name="Google Shape;15961;p98"/>
            <p:cNvSpPr/>
            <p:nvPr/>
          </p:nvSpPr>
          <p:spPr>
            <a:xfrm>
              <a:off x="5429437" y="3022594"/>
              <a:ext cx="152379" cy="150945"/>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98"/>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98"/>
            <p:cNvSpPr/>
            <p:nvPr/>
          </p:nvSpPr>
          <p:spPr>
            <a:xfrm>
              <a:off x="5581788" y="3022594"/>
              <a:ext cx="150915" cy="150945"/>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98"/>
            <p:cNvSpPr/>
            <p:nvPr/>
          </p:nvSpPr>
          <p:spPr>
            <a:xfrm>
              <a:off x="5582475" y="3173510"/>
              <a:ext cx="150945"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98"/>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98"/>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98"/>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98"/>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98"/>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98"/>
            <p:cNvSpPr/>
            <p:nvPr/>
          </p:nvSpPr>
          <p:spPr>
            <a:xfrm>
              <a:off x="5582475" y="3022594"/>
              <a:ext cx="150945"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1" name="Google Shape;15971;p98"/>
          <p:cNvGrpSpPr/>
          <p:nvPr/>
        </p:nvGrpSpPr>
        <p:grpSpPr>
          <a:xfrm>
            <a:off x="6273438" y="3069582"/>
            <a:ext cx="343826" cy="184865"/>
            <a:chOff x="6082938" y="3069582"/>
            <a:chExt cx="343826" cy="184865"/>
          </a:xfrm>
        </p:grpSpPr>
        <p:sp>
          <p:nvSpPr>
            <p:cNvPr id="15972" name="Google Shape;15972;p98"/>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98"/>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98"/>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98"/>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98"/>
            <p:cNvSpPr/>
            <p:nvPr/>
          </p:nvSpPr>
          <p:spPr>
            <a:xfrm>
              <a:off x="6082938"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98"/>
            <p:cNvSpPr/>
            <p:nvPr/>
          </p:nvSpPr>
          <p:spPr>
            <a:xfrm>
              <a:off x="6082938"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98"/>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98"/>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0" name="Google Shape;15980;p98"/>
          <p:cNvGrpSpPr/>
          <p:nvPr/>
        </p:nvGrpSpPr>
        <p:grpSpPr>
          <a:xfrm>
            <a:off x="7008816" y="2993421"/>
            <a:ext cx="343109" cy="343140"/>
            <a:chOff x="6742116" y="2993421"/>
            <a:chExt cx="343109" cy="343140"/>
          </a:xfrm>
        </p:grpSpPr>
        <p:sp>
          <p:nvSpPr>
            <p:cNvPr id="15981" name="Google Shape;15981;p98"/>
            <p:cNvSpPr/>
            <p:nvPr/>
          </p:nvSpPr>
          <p:spPr>
            <a:xfrm>
              <a:off x="6750666"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98"/>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98"/>
            <p:cNvSpPr/>
            <p:nvPr/>
          </p:nvSpPr>
          <p:spPr>
            <a:xfrm>
              <a:off x="6750666"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98"/>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98"/>
            <p:cNvSpPr/>
            <p:nvPr/>
          </p:nvSpPr>
          <p:spPr>
            <a:xfrm>
              <a:off x="6742116"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98"/>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7" name="Google Shape;15987;p98"/>
          <p:cNvGrpSpPr/>
          <p:nvPr/>
        </p:nvGrpSpPr>
        <p:grpSpPr>
          <a:xfrm>
            <a:off x="7794023" y="3002687"/>
            <a:ext cx="257713" cy="343827"/>
            <a:chOff x="7451123" y="3002687"/>
            <a:chExt cx="257713" cy="343827"/>
          </a:xfrm>
        </p:grpSpPr>
        <p:sp>
          <p:nvSpPr>
            <p:cNvPr id="15988" name="Google Shape;15988;p98"/>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98"/>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98"/>
            <p:cNvSpPr/>
            <p:nvPr/>
          </p:nvSpPr>
          <p:spPr>
            <a:xfrm>
              <a:off x="7551495"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98"/>
            <p:cNvSpPr/>
            <p:nvPr/>
          </p:nvSpPr>
          <p:spPr>
            <a:xfrm>
              <a:off x="7579263" y="3201996"/>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98"/>
            <p:cNvSpPr/>
            <p:nvPr/>
          </p:nvSpPr>
          <p:spPr>
            <a:xfrm>
              <a:off x="7455398"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98"/>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98"/>
            <p:cNvSpPr/>
            <p:nvPr/>
          </p:nvSpPr>
          <p:spPr>
            <a:xfrm>
              <a:off x="7451123"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98"/>
            <p:cNvSpPr/>
            <p:nvPr/>
          </p:nvSpPr>
          <p:spPr>
            <a:xfrm>
              <a:off x="7478173" y="3201996"/>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98"/>
            <p:cNvSpPr/>
            <p:nvPr/>
          </p:nvSpPr>
          <p:spPr>
            <a:xfrm>
              <a:off x="7656141"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98"/>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98"/>
            <p:cNvSpPr/>
            <p:nvPr/>
          </p:nvSpPr>
          <p:spPr>
            <a:xfrm>
              <a:off x="7651866" y="3201996"/>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98"/>
            <p:cNvSpPr/>
            <p:nvPr/>
          </p:nvSpPr>
          <p:spPr>
            <a:xfrm>
              <a:off x="7680322" y="3201996"/>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98"/>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98"/>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98"/>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98"/>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98"/>
            <p:cNvSpPr/>
            <p:nvPr/>
          </p:nvSpPr>
          <p:spPr>
            <a:xfrm>
              <a:off x="7455398"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98"/>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98"/>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98"/>
            <p:cNvSpPr/>
            <p:nvPr/>
          </p:nvSpPr>
          <p:spPr>
            <a:xfrm>
              <a:off x="7478173"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98"/>
            <p:cNvSpPr/>
            <p:nvPr/>
          </p:nvSpPr>
          <p:spPr>
            <a:xfrm>
              <a:off x="7656141"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98"/>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98"/>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98"/>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2" name="Google Shape;16012;p98"/>
          <p:cNvGrpSpPr/>
          <p:nvPr/>
        </p:nvGrpSpPr>
        <p:grpSpPr>
          <a:xfrm>
            <a:off x="7749188" y="3567852"/>
            <a:ext cx="345949" cy="344544"/>
            <a:chOff x="7406288" y="3567852"/>
            <a:chExt cx="345949" cy="344544"/>
          </a:xfrm>
        </p:grpSpPr>
        <p:sp>
          <p:nvSpPr>
            <p:cNvPr id="16013" name="Google Shape;16013;p98"/>
            <p:cNvSpPr/>
            <p:nvPr/>
          </p:nvSpPr>
          <p:spPr>
            <a:xfrm>
              <a:off x="7502385" y="3816988"/>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98"/>
            <p:cNvSpPr/>
            <p:nvPr/>
          </p:nvSpPr>
          <p:spPr>
            <a:xfrm>
              <a:off x="7579263" y="3816988"/>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98"/>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98"/>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98"/>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98"/>
            <p:cNvSpPr/>
            <p:nvPr/>
          </p:nvSpPr>
          <p:spPr>
            <a:xfrm>
              <a:off x="7483853" y="3568570"/>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98"/>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98"/>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98"/>
            <p:cNvSpPr/>
            <p:nvPr/>
          </p:nvSpPr>
          <p:spPr>
            <a:xfrm>
              <a:off x="7478173"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98"/>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3" name="Google Shape;16023;p98"/>
          <p:cNvGrpSpPr/>
          <p:nvPr/>
        </p:nvGrpSpPr>
        <p:grpSpPr>
          <a:xfrm>
            <a:off x="7008816" y="3575683"/>
            <a:ext cx="343109" cy="344545"/>
            <a:chOff x="6742116" y="3575683"/>
            <a:chExt cx="343109" cy="344545"/>
          </a:xfrm>
        </p:grpSpPr>
        <p:sp>
          <p:nvSpPr>
            <p:cNvPr id="16024" name="Google Shape;16024;p98"/>
            <p:cNvSpPr/>
            <p:nvPr/>
          </p:nvSpPr>
          <p:spPr>
            <a:xfrm>
              <a:off x="6967041" y="3708814"/>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98"/>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98"/>
            <p:cNvSpPr/>
            <p:nvPr/>
          </p:nvSpPr>
          <p:spPr>
            <a:xfrm>
              <a:off x="6742116"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98"/>
            <p:cNvSpPr/>
            <p:nvPr/>
          </p:nvSpPr>
          <p:spPr>
            <a:xfrm>
              <a:off x="6742116"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98"/>
            <p:cNvSpPr/>
            <p:nvPr/>
          </p:nvSpPr>
          <p:spPr>
            <a:xfrm>
              <a:off x="6742116"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98"/>
            <p:cNvSpPr/>
            <p:nvPr/>
          </p:nvSpPr>
          <p:spPr>
            <a:xfrm>
              <a:off x="6742116"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98"/>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98"/>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98"/>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98"/>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98"/>
            <p:cNvSpPr/>
            <p:nvPr/>
          </p:nvSpPr>
          <p:spPr>
            <a:xfrm>
              <a:off x="6881645" y="3614839"/>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98"/>
            <p:cNvSpPr/>
            <p:nvPr/>
          </p:nvSpPr>
          <p:spPr>
            <a:xfrm>
              <a:off x="6881645"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98"/>
            <p:cNvSpPr/>
            <p:nvPr/>
          </p:nvSpPr>
          <p:spPr>
            <a:xfrm>
              <a:off x="6881645" y="3715929"/>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98"/>
            <p:cNvSpPr/>
            <p:nvPr/>
          </p:nvSpPr>
          <p:spPr>
            <a:xfrm>
              <a:off x="6881645"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98"/>
            <p:cNvSpPr/>
            <p:nvPr/>
          </p:nvSpPr>
          <p:spPr>
            <a:xfrm>
              <a:off x="6881645" y="3816988"/>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98"/>
            <p:cNvSpPr/>
            <p:nvPr/>
          </p:nvSpPr>
          <p:spPr>
            <a:xfrm>
              <a:off x="6881645"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0" name="Google Shape;16040;p98"/>
          <p:cNvGrpSpPr/>
          <p:nvPr/>
        </p:nvGrpSpPr>
        <p:grpSpPr>
          <a:xfrm>
            <a:off x="6273438" y="3579240"/>
            <a:ext cx="343826" cy="344544"/>
            <a:chOff x="6082938" y="3579240"/>
            <a:chExt cx="343826" cy="344544"/>
          </a:xfrm>
        </p:grpSpPr>
        <p:sp>
          <p:nvSpPr>
            <p:cNvPr id="16041" name="Google Shape;16041;p98"/>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98"/>
            <p:cNvSpPr/>
            <p:nvPr/>
          </p:nvSpPr>
          <p:spPr>
            <a:xfrm>
              <a:off x="6230984" y="3633342"/>
              <a:ext cx="195780"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98"/>
            <p:cNvSpPr/>
            <p:nvPr/>
          </p:nvSpPr>
          <p:spPr>
            <a:xfrm>
              <a:off x="6082938"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98"/>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98"/>
            <p:cNvSpPr/>
            <p:nvPr/>
          </p:nvSpPr>
          <p:spPr>
            <a:xfrm>
              <a:off x="6230984" y="3705945"/>
              <a:ext cx="195780"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98"/>
            <p:cNvSpPr/>
            <p:nvPr/>
          </p:nvSpPr>
          <p:spPr>
            <a:xfrm>
              <a:off x="6082938"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98"/>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98"/>
            <p:cNvSpPr/>
            <p:nvPr/>
          </p:nvSpPr>
          <p:spPr>
            <a:xfrm>
              <a:off x="6230984" y="3777861"/>
              <a:ext cx="195780"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98"/>
            <p:cNvSpPr/>
            <p:nvPr/>
          </p:nvSpPr>
          <p:spPr>
            <a:xfrm>
              <a:off x="6082938"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98"/>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98"/>
            <p:cNvSpPr/>
            <p:nvPr/>
          </p:nvSpPr>
          <p:spPr>
            <a:xfrm>
              <a:off x="6230984" y="3849747"/>
              <a:ext cx="195780"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98"/>
            <p:cNvSpPr/>
            <p:nvPr/>
          </p:nvSpPr>
          <p:spPr>
            <a:xfrm>
              <a:off x="6082938"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3" name="Google Shape;16053;p98"/>
          <p:cNvGrpSpPr/>
          <p:nvPr/>
        </p:nvGrpSpPr>
        <p:grpSpPr>
          <a:xfrm>
            <a:off x="5552286" y="3567852"/>
            <a:ext cx="286885" cy="344545"/>
            <a:chOff x="5437986" y="3567852"/>
            <a:chExt cx="286885" cy="344545"/>
          </a:xfrm>
        </p:grpSpPr>
        <p:sp>
          <p:nvSpPr>
            <p:cNvPr id="16054" name="Google Shape;16054;p98"/>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98"/>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98"/>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98"/>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98"/>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98"/>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98"/>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98"/>
            <p:cNvSpPr/>
            <p:nvPr/>
          </p:nvSpPr>
          <p:spPr>
            <a:xfrm>
              <a:off x="5439420" y="3609161"/>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98"/>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98"/>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98"/>
            <p:cNvSpPr/>
            <p:nvPr/>
          </p:nvSpPr>
          <p:spPr>
            <a:xfrm>
              <a:off x="5439420" y="3730873"/>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98"/>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98"/>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98"/>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98"/>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98"/>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98"/>
            <p:cNvSpPr/>
            <p:nvPr/>
          </p:nvSpPr>
          <p:spPr>
            <a:xfrm>
              <a:off x="5464319" y="3568570"/>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98"/>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2" name="Google Shape;16072;p98"/>
          <p:cNvGrpSpPr/>
          <p:nvPr/>
        </p:nvGrpSpPr>
        <p:grpSpPr>
          <a:xfrm>
            <a:off x="4782742" y="3605573"/>
            <a:ext cx="344543" cy="284765"/>
            <a:chOff x="4744642" y="3605573"/>
            <a:chExt cx="344543" cy="284765"/>
          </a:xfrm>
        </p:grpSpPr>
        <p:sp>
          <p:nvSpPr>
            <p:cNvPr id="16073" name="Google Shape;16073;p98"/>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98"/>
            <p:cNvSpPr/>
            <p:nvPr/>
          </p:nvSpPr>
          <p:spPr>
            <a:xfrm>
              <a:off x="4884857" y="3732279"/>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98"/>
            <p:cNvSpPr/>
            <p:nvPr/>
          </p:nvSpPr>
          <p:spPr>
            <a:xfrm>
              <a:off x="4790195" y="3752932"/>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98"/>
            <p:cNvSpPr/>
            <p:nvPr/>
          </p:nvSpPr>
          <p:spPr>
            <a:xfrm>
              <a:off x="4790195" y="3699548"/>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98"/>
            <p:cNvSpPr/>
            <p:nvPr/>
          </p:nvSpPr>
          <p:spPr>
            <a:xfrm>
              <a:off x="4790195" y="3646164"/>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98"/>
            <p:cNvSpPr/>
            <p:nvPr/>
          </p:nvSpPr>
          <p:spPr>
            <a:xfrm>
              <a:off x="4822237" y="3646164"/>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98"/>
            <p:cNvSpPr/>
            <p:nvPr/>
          </p:nvSpPr>
          <p:spPr>
            <a:xfrm>
              <a:off x="4820802" y="3699548"/>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98"/>
            <p:cNvSpPr/>
            <p:nvPr/>
          </p:nvSpPr>
          <p:spPr>
            <a:xfrm>
              <a:off x="4820802" y="3752932"/>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98"/>
            <p:cNvSpPr/>
            <p:nvPr/>
          </p:nvSpPr>
          <p:spPr>
            <a:xfrm>
              <a:off x="4884857" y="3678895"/>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98"/>
            <p:cNvSpPr/>
            <p:nvPr/>
          </p:nvSpPr>
          <p:spPr>
            <a:xfrm>
              <a:off x="4884857" y="3625511"/>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98"/>
            <p:cNvSpPr/>
            <p:nvPr/>
          </p:nvSpPr>
          <p:spPr>
            <a:xfrm>
              <a:off x="4916899" y="3625511"/>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98"/>
            <p:cNvSpPr/>
            <p:nvPr/>
          </p:nvSpPr>
          <p:spPr>
            <a:xfrm>
              <a:off x="4916899" y="3678895"/>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98"/>
            <p:cNvSpPr/>
            <p:nvPr/>
          </p:nvSpPr>
          <p:spPr>
            <a:xfrm>
              <a:off x="4916899" y="3732279"/>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98"/>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98"/>
            <p:cNvSpPr/>
            <p:nvPr/>
          </p:nvSpPr>
          <p:spPr>
            <a:xfrm>
              <a:off x="4980237" y="3605573"/>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98"/>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98"/>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98"/>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98"/>
            <p:cNvSpPr/>
            <p:nvPr/>
          </p:nvSpPr>
          <p:spPr>
            <a:xfrm>
              <a:off x="5012279" y="3605573"/>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98"/>
            <p:cNvSpPr/>
            <p:nvPr/>
          </p:nvSpPr>
          <p:spPr>
            <a:xfrm>
              <a:off x="5012279" y="3658988"/>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3" name="Google Shape;16093;p98"/>
          <p:cNvGrpSpPr/>
          <p:nvPr/>
        </p:nvGrpSpPr>
        <p:grpSpPr>
          <a:xfrm>
            <a:off x="4038814" y="3589941"/>
            <a:ext cx="343827" cy="294000"/>
            <a:chOff x="4076914" y="3589941"/>
            <a:chExt cx="343827" cy="294000"/>
          </a:xfrm>
        </p:grpSpPr>
        <p:sp>
          <p:nvSpPr>
            <p:cNvPr id="16094" name="Google Shape;16094;p98"/>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98"/>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98"/>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98"/>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98"/>
            <p:cNvSpPr/>
            <p:nvPr/>
          </p:nvSpPr>
          <p:spPr>
            <a:xfrm>
              <a:off x="4098255" y="3834084"/>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98"/>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98"/>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98"/>
            <p:cNvSpPr/>
            <p:nvPr/>
          </p:nvSpPr>
          <p:spPr>
            <a:xfrm>
              <a:off x="4361648" y="3678895"/>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98"/>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98"/>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98"/>
            <p:cNvSpPr/>
            <p:nvPr/>
          </p:nvSpPr>
          <p:spPr>
            <a:xfrm>
              <a:off x="4076914" y="3780700"/>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98"/>
            <p:cNvSpPr/>
            <p:nvPr/>
          </p:nvSpPr>
          <p:spPr>
            <a:xfrm>
              <a:off x="4108956" y="3780700"/>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98"/>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98"/>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98"/>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98"/>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98"/>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98"/>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2" name="Google Shape;16112;p98"/>
          <p:cNvGrpSpPr/>
          <p:nvPr/>
        </p:nvGrpSpPr>
        <p:grpSpPr>
          <a:xfrm>
            <a:off x="3325493" y="3572127"/>
            <a:ext cx="222831" cy="343827"/>
            <a:chOff x="3439793" y="3572127"/>
            <a:chExt cx="222831" cy="343827"/>
          </a:xfrm>
        </p:grpSpPr>
        <p:sp>
          <p:nvSpPr>
            <p:cNvPr id="16113" name="Google Shape;16113;p98"/>
            <p:cNvSpPr/>
            <p:nvPr/>
          </p:nvSpPr>
          <p:spPr>
            <a:xfrm>
              <a:off x="3439793" y="3794929"/>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98"/>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98"/>
            <p:cNvSpPr/>
            <p:nvPr/>
          </p:nvSpPr>
          <p:spPr>
            <a:xfrm>
              <a:off x="3439793" y="3720890"/>
              <a:ext cx="222830" cy="121055"/>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98"/>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98"/>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98"/>
            <p:cNvSpPr/>
            <p:nvPr/>
          </p:nvSpPr>
          <p:spPr>
            <a:xfrm>
              <a:off x="3550836" y="3646164"/>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98"/>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98"/>
            <p:cNvSpPr/>
            <p:nvPr/>
          </p:nvSpPr>
          <p:spPr>
            <a:xfrm>
              <a:off x="3550836" y="3572127"/>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1" name="Google Shape;16121;p98"/>
          <p:cNvGrpSpPr/>
          <p:nvPr/>
        </p:nvGrpSpPr>
        <p:grpSpPr>
          <a:xfrm>
            <a:off x="2555232" y="3570721"/>
            <a:ext cx="344545" cy="344544"/>
            <a:chOff x="2745732" y="3570721"/>
            <a:chExt cx="344545" cy="344544"/>
          </a:xfrm>
        </p:grpSpPr>
        <p:sp>
          <p:nvSpPr>
            <p:cNvPr id="16122" name="Google Shape;16122;p98"/>
            <p:cNvSpPr/>
            <p:nvPr/>
          </p:nvSpPr>
          <p:spPr>
            <a:xfrm>
              <a:off x="2893808" y="3570721"/>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98"/>
            <p:cNvSpPr/>
            <p:nvPr/>
          </p:nvSpPr>
          <p:spPr>
            <a:xfrm>
              <a:off x="2918707" y="3570721"/>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98"/>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98"/>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98"/>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98"/>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98"/>
            <p:cNvSpPr/>
            <p:nvPr/>
          </p:nvSpPr>
          <p:spPr>
            <a:xfrm>
              <a:off x="3021918" y="3570721"/>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98"/>
            <p:cNvSpPr/>
            <p:nvPr/>
          </p:nvSpPr>
          <p:spPr>
            <a:xfrm>
              <a:off x="3046129" y="3570721"/>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98"/>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98"/>
            <p:cNvSpPr/>
            <p:nvPr/>
          </p:nvSpPr>
          <p:spPr>
            <a:xfrm>
              <a:off x="3046129" y="3660392"/>
              <a:ext cx="24928" cy="195780"/>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98"/>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98"/>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98"/>
            <p:cNvSpPr/>
            <p:nvPr/>
          </p:nvSpPr>
          <p:spPr>
            <a:xfrm>
              <a:off x="2766386" y="3570721"/>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98"/>
            <p:cNvSpPr/>
            <p:nvPr/>
          </p:nvSpPr>
          <p:spPr>
            <a:xfrm>
              <a:off x="2790597" y="3570721"/>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98"/>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98"/>
            <p:cNvSpPr/>
            <p:nvPr/>
          </p:nvSpPr>
          <p:spPr>
            <a:xfrm>
              <a:off x="2790597" y="3708814"/>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98"/>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98"/>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0" name="Google Shape;16140;p98"/>
          <p:cNvGrpSpPr/>
          <p:nvPr/>
        </p:nvGrpSpPr>
        <p:grpSpPr>
          <a:xfrm>
            <a:off x="1799229" y="3571409"/>
            <a:ext cx="343110" cy="343856"/>
            <a:chOff x="2065929" y="3571409"/>
            <a:chExt cx="343110" cy="343856"/>
          </a:xfrm>
        </p:grpSpPr>
        <p:sp>
          <p:nvSpPr>
            <p:cNvPr id="16141" name="Google Shape;16141;p98"/>
            <p:cNvSpPr/>
            <p:nvPr/>
          </p:nvSpPr>
          <p:spPr>
            <a:xfrm>
              <a:off x="2065929" y="3646164"/>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98"/>
            <p:cNvSpPr/>
            <p:nvPr/>
          </p:nvSpPr>
          <p:spPr>
            <a:xfrm>
              <a:off x="2089392" y="3646164"/>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98"/>
            <p:cNvSpPr/>
            <p:nvPr/>
          </p:nvSpPr>
          <p:spPr>
            <a:xfrm>
              <a:off x="2153477" y="3621954"/>
              <a:ext cx="69076" cy="121055"/>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98"/>
            <p:cNvSpPr/>
            <p:nvPr/>
          </p:nvSpPr>
          <p:spPr>
            <a:xfrm>
              <a:off x="2188359" y="3621954"/>
              <a:ext cx="34194" cy="121055"/>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98"/>
            <p:cNvSpPr/>
            <p:nvPr/>
          </p:nvSpPr>
          <p:spPr>
            <a:xfrm>
              <a:off x="2115038" y="3599895"/>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98"/>
            <p:cNvSpPr/>
            <p:nvPr/>
          </p:nvSpPr>
          <p:spPr>
            <a:xfrm>
              <a:off x="2138532" y="3599895"/>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98"/>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98"/>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98"/>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98"/>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98"/>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98"/>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98"/>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98"/>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98"/>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98"/>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98"/>
            <p:cNvSpPr/>
            <p:nvPr/>
          </p:nvSpPr>
          <p:spPr>
            <a:xfrm>
              <a:off x="2065929"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98"/>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9" name="Google Shape;16159;p98"/>
          <p:cNvGrpSpPr/>
          <p:nvPr/>
        </p:nvGrpSpPr>
        <p:grpSpPr>
          <a:xfrm>
            <a:off x="1048874" y="3641890"/>
            <a:ext cx="345979" cy="178684"/>
            <a:chOff x="1391774" y="3641890"/>
            <a:chExt cx="345979" cy="178684"/>
          </a:xfrm>
        </p:grpSpPr>
        <p:sp>
          <p:nvSpPr>
            <p:cNvPr id="16160" name="Google Shape;16160;p98"/>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98"/>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98"/>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98"/>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98"/>
            <p:cNvSpPr/>
            <p:nvPr/>
          </p:nvSpPr>
          <p:spPr>
            <a:xfrm>
              <a:off x="1497854"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98"/>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98"/>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98"/>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98"/>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98"/>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0" name="Google Shape;16170;p98"/>
          <p:cNvGrpSpPr/>
          <p:nvPr/>
        </p:nvGrpSpPr>
        <p:grpSpPr>
          <a:xfrm>
            <a:off x="1050309" y="4143718"/>
            <a:ext cx="343826" cy="345261"/>
            <a:chOff x="1393209" y="4143718"/>
            <a:chExt cx="343826" cy="345261"/>
          </a:xfrm>
        </p:grpSpPr>
        <p:sp>
          <p:nvSpPr>
            <p:cNvPr id="16171" name="Google Shape;16171;p98"/>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98"/>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98"/>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98"/>
            <p:cNvSpPr/>
            <p:nvPr/>
          </p:nvSpPr>
          <p:spPr>
            <a:xfrm>
              <a:off x="1393209" y="4288925"/>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98"/>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98"/>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7" name="Google Shape;16177;p98"/>
          <p:cNvGrpSpPr/>
          <p:nvPr/>
        </p:nvGrpSpPr>
        <p:grpSpPr>
          <a:xfrm>
            <a:off x="1834828" y="4149427"/>
            <a:ext cx="272628" cy="345949"/>
            <a:chOff x="2101528" y="4149427"/>
            <a:chExt cx="272628" cy="345949"/>
          </a:xfrm>
        </p:grpSpPr>
        <p:sp>
          <p:nvSpPr>
            <p:cNvPr id="16178" name="Google Shape;16178;p98"/>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98"/>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98"/>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98"/>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98"/>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98"/>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98"/>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5" name="Google Shape;16185;p98"/>
          <p:cNvGrpSpPr/>
          <p:nvPr/>
        </p:nvGrpSpPr>
        <p:grpSpPr>
          <a:xfrm>
            <a:off x="2555232" y="4133047"/>
            <a:ext cx="344545" cy="344545"/>
            <a:chOff x="2745732" y="4133047"/>
            <a:chExt cx="344545" cy="344545"/>
          </a:xfrm>
        </p:grpSpPr>
        <p:sp>
          <p:nvSpPr>
            <p:cNvPr id="16186" name="Google Shape;16186;p98"/>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98"/>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98"/>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98"/>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98"/>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98"/>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98"/>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98"/>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98"/>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98"/>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98"/>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98"/>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98"/>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98"/>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98"/>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98"/>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98"/>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98"/>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98"/>
            <p:cNvSpPr/>
            <p:nvPr/>
          </p:nvSpPr>
          <p:spPr>
            <a:xfrm>
              <a:off x="2871720"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98"/>
            <p:cNvSpPr/>
            <p:nvPr/>
          </p:nvSpPr>
          <p:spPr>
            <a:xfrm>
              <a:off x="2871720"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98"/>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98"/>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98"/>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98"/>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98"/>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98"/>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2" name="Google Shape;16212;p98"/>
          <p:cNvGrpSpPr/>
          <p:nvPr/>
        </p:nvGrpSpPr>
        <p:grpSpPr>
          <a:xfrm>
            <a:off x="3264996" y="4149427"/>
            <a:ext cx="343826" cy="343827"/>
            <a:chOff x="3379296" y="4149427"/>
            <a:chExt cx="343826" cy="343827"/>
          </a:xfrm>
        </p:grpSpPr>
        <p:sp>
          <p:nvSpPr>
            <p:cNvPr id="16213" name="Google Shape;16213;p98"/>
            <p:cNvSpPr/>
            <p:nvPr/>
          </p:nvSpPr>
          <p:spPr>
            <a:xfrm>
              <a:off x="3389966" y="4395693"/>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98"/>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98"/>
            <p:cNvSpPr/>
            <p:nvPr/>
          </p:nvSpPr>
          <p:spPr>
            <a:xfrm>
              <a:off x="3513832" y="4322371"/>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98"/>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98"/>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98"/>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98"/>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98"/>
            <p:cNvSpPr/>
            <p:nvPr/>
          </p:nvSpPr>
          <p:spPr>
            <a:xfrm>
              <a:off x="3421291" y="4360811"/>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98"/>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98"/>
            <p:cNvSpPr/>
            <p:nvPr/>
          </p:nvSpPr>
          <p:spPr>
            <a:xfrm>
              <a:off x="3468279" y="4288925"/>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98"/>
            <p:cNvSpPr/>
            <p:nvPr/>
          </p:nvSpPr>
          <p:spPr>
            <a:xfrm>
              <a:off x="3500291" y="4288925"/>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98"/>
            <p:cNvSpPr/>
            <p:nvPr/>
          </p:nvSpPr>
          <p:spPr>
            <a:xfrm>
              <a:off x="3539448"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98"/>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98"/>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98"/>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98"/>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98"/>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0" name="Google Shape;16230;p98"/>
          <p:cNvGrpSpPr/>
          <p:nvPr/>
        </p:nvGrpSpPr>
        <p:grpSpPr>
          <a:xfrm>
            <a:off x="4038814" y="4146557"/>
            <a:ext cx="343826" cy="343139"/>
            <a:chOff x="4076914" y="4146557"/>
            <a:chExt cx="343826" cy="343139"/>
          </a:xfrm>
        </p:grpSpPr>
        <p:sp>
          <p:nvSpPr>
            <p:cNvPr id="16231" name="Google Shape;16231;p98"/>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98"/>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98"/>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98"/>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98"/>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98"/>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98"/>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98"/>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9" name="Google Shape;16239;p98"/>
          <p:cNvGrpSpPr/>
          <p:nvPr/>
        </p:nvGrpSpPr>
        <p:grpSpPr>
          <a:xfrm>
            <a:off x="4782742" y="4143718"/>
            <a:ext cx="344544" cy="344544"/>
            <a:chOff x="4744642" y="4143718"/>
            <a:chExt cx="344544" cy="344544"/>
          </a:xfrm>
        </p:grpSpPr>
        <p:sp>
          <p:nvSpPr>
            <p:cNvPr id="16240" name="Google Shape;16240;p98"/>
            <p:cNvSpPr/>
            <p:nvPr/>
          </p:nvSpPr>
          <p:spPr>
            <a:xfrm>
              <a:off x="4766701" y="4337346"/>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98"/>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98"/>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98"/>
            <p:cNvSpPr/>
            <p:nvPr/>
          </p:nvSpPr>
          <p:spPr>
            <a:xfrm>
              <a:off x="5022263"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98"/>
            <p:cNvSpPr/>
            <p:nvPr/>
          </p:nvSpPr>
          <p:spPr>
            <a:xfrm>
              <a:off x="5022263"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98"/>
            <p:cNvSpPr/>
            <p:nvPr/>
          </p:nvSpPr>
          <p:spPr>
            <a:xfrm>
              <a:off x="4766701" y="4438405"/>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98"/>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98"/>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98"/>
            <p:cNvSpPr/>
            <p:nvPr/>
          </p:nvSpPr>
          <p:spPr>
            <a:xfrm>
              <a:off x="5022263"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98"/>
            <p:cNvSpPr/>
            <p:nvPr/>
          </p:nvSpPr>
          <p:spPr>
            <a:xfrm>
              <a:off x="5022263"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98"/>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98"/>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98"/>
            <p:cNvSpPr/>
            <p:nvPr/>
          </p:nvSpPr>
          <p:spPr>
            <a:xfrm>
              <a:off x="5022263"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98"/>
            <p:cNvSpPr/>
            <p:nvPr/>
          </p:nvSpPr>
          <p:spPr>
            <a:xfrm>
              <a:off x="5022263"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98"/>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98"/>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98"/>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98"/>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98"/>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98"/>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98"/>
            <p:cNvSpPr/>
            <p:nvPr/>
          </p:nvSpPr>
          <p:spPr>
            <a:xfrm>
              <a:off x="4744642" y="4385021"/>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98"/>
            <p:cNvSpPr/>
            <p:nvPr/>
          </p:nvSpPr>
          <p:spPr>
            <a:xfrm>
              <a:off x="4744642" y="4416346"/>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2" name="Google Shape;16262;p98"/>
          <p:cNvGrpSpPr/>
          <p:nvPr/>
        </p:nvGrpSpPr>
        <p:grpSpPr>
          <a:xfrm>
            <a:off x="5523800" y="4152266"/>
            <a:ext cx="343856" cy="344544"/>
            <a:chOff x="5409500" y="4152266"/>
            <a:chExt cx="343856" cy="344544"/>
          </a:xfrm>
        </p:grpSpPr>
        <p:sp>
          <p:nvSpPr>
            <p:cNvPr id="16263" name="Google Shape;16263;p98"/>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98"/>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98"/>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98"/>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98"/>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98"/>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98"/>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98"/>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98"/>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98"/>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98"/>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98"/>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98"/>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98"/>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7" name="Google Shape;16277;p98"/>
          <p:cNvGrpSpPr/>
          <p:nvPr/>
        </p:nvGrpSpPr>
        <p:grpSpPr>
          <a:xfrm>
            <a:off x="6273438" y="4160815"/>
            <a:ext cx="344544" cy="343109"/>
            <a:chOff x="6082938" y="4160815"/>
            <a:chExt cx="344544" cy="343109"/>
          </a:xfrm>
        </p:grpSpPr>
        <p:sp>
          <p:nvSpPr>
            <p:cNvPr id="16278" name="Google Shape;16278;p98"/>
            <p:cNvSpPr/>
            <p:nvPr/>
          </p:nvSpPr>
          <p:spPr>
            <a:xfrm>
              <a:off x="6082938"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98"/>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98"/>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98"/>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98"/>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98"/>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98"/>
            <p:cNvSpPr/>
            <p:nvPr/>
          </p:nvSpPr>
          <p:spPr>
            <a:xfrm>
              <a:off x="6082938"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98"/>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6" name="Google Shape;16286;p98"/>
          <p:cNvGrpSpPr/>
          <p:nvPr/>
        </p:nvGrpSpPr>
        <p:grpSpPr>
          <a:xfrm>
            <a:off x="7008816" y="4169334"/>
            <a:ext cx="343110" cy="291878"/>
            <a:chOff x="6742116" y="4169334"/>
            <a:chExt cx="343110" cy="291878"/>
          </a:xfrm>
        </p:grpSpPr>
        <p:sp>
          <p:nvSpPr>
            <p:cNvPr id="16287" name="Google Shape;16287;p98"/>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98"/>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98"/>
            <p:cNvSpPr/>
            <p:nvPr/>
          </p:nvSpPr>
          <p:spPr>
            <a:xfrm>
              <a:off x="6742116"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98"/>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98"/>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98"/>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98"/>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98"/>
            <p:cNvSpPr/>
            <p:nvPr/>
          </p:nvSpPr>
          <p:spPr>
            <a:xfrm>
              <a:off x="6912940"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5" name="Google Shape;16295;p98"/>
          <p:cNvGrpSpPr/>
          <p:nvPr/>
        </p:nvGrpSpPr>
        <p:grpSpPr>
          <a:xfrm>
            <a:off x="7749875" y="4153671"/>
            <a:ext cx="344574" cy="342421"/>
            <a:chOff x="7406975" y="4153671"/>
            <a:chExt cx="344574" cy="342421"/>
          </a:xfrm>
        </p:grpSpPr>
        <p:sp>
          <p:nvSpPr>
            <p:cNvPr id="16296" name="Google Shape;16296;p98"/>
            <p:cNvSpPr/>
            <p:nvPr/>
          </p:nvSpPr>
          <p:spPr>
            <a:xfrm>
              <a:off x="7518735" y="4264743"/>
              <a:ext cx="121055"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98"/>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98"/>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98"/>
            <p:cNvSpPr/>
            <p:nvPr/>
          </p:nvSpPr>
          <p:spPr>
            <a:xfrm>
              <a:off x="7602727"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98"/>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98"/>
            <p:cNvSpPr/>
            <p:nvPr/>
          </p:nvSpPr>
          <p:spPr>
            <a:xfrm>
              <a:off x="7602727"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7" name="Shape 527"/>
        <p:cNvGrpSpPr/>
        <p:nvPr/>
      </p:nvGrpSpPr>
      <p:grpSpPr>
        <a:xfrm>
          <a:off x="0" y="0"/>
          <a:ext cx="0" cy="0"/>
          <a:chOff x="0" y="0"/>
          <a:chExt cx="0" cy="0"/>
        </a:xfrm>
      </p:grpSpPr>
      <p:sp>
        <p:nvSpPr>
          <p:cNvPr id="528" name="Google Shape;528;p45"/>
          <p:cNvSpPr txBox="1"/>
          <p:nvPr>
            <p:ph type="title"/>
          </p:nvPr>
        </p:nvSpPr>
        <p:spPr>
          <a:xfrm>
            <a:off x="723900" y="2403825"/>
            <a:ext cx="59739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Monthly Planner</a:t>
            </a:r>
            <a:endParaRPr/>
          </a:p>
        </p:txBody>
      </p:sp>
      <p:sp>
        <p:nvSpPr>
          <p:cNvPr id="529" name="Google Shape;529;p45"/>
          <p:cNvSpPr txBox="1"/>
          <p:nvPr>
            <p:ph idx="1" type="subTitle"/>
          </p:nvPr>
        </p:nvSpPr>
        <p:spPr>
          <a:xfrm>
            <a:off x="723075" y="3358050"/>
            <a:ext cx="4026000" cy="769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could enter a subtitle here if you need it</a:t>
            </a:r>
            <a:endParaRPr/>
          </a:p>
        </p:txBody>
      </p:sp>
      <p:sp>
        <p:nvSpPr>
          <p:cNvPr id="530" name="Google Shape;530;p45"/>
          <p:cNvSpPr txBox="1"/>
          <p:nvPr>
            <p:ph idx="2" type="title"/>
          </p:nvPr>
        </p:nvSpPr>
        <p:spPr>
          <a:xfrm>
            <a:off x="723075" y="1021200"/>
            <a:ext cx="2670900" cy="1362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01.</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305" name="Shape 16305"/>
        <p:cNvGrpSpPr/>
        <p:nvPr/>
      </p:nvGrpSpPr>
      <p:grpSpPr>
        <a:xfrm>
          <a:off x="0" y="0"/>
          <a:ext cx="0" cy="0"/>
          <a:chOff x="0" y="0"/>
          <a:chExt cx="0" cy="0"/>
        </a:xfrm>
      </p:grpSpPr>
      <p:sp>
        <p:nvSpPr>
          <p:cNvPr id="16306" name="Google Shape;16306;p99"/>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16307" name="Google Shape;16307;p99"/>
          <p:cNvSpPr/>
          <p:nvPr/>
        </p:nvSpPr>
        <p:spPr>
          <a:xfrm>
            <a:off x="1093550" y="1967431"/>
            <a:ext cx="339124" cy="338212"/>
          </a:xfrm>
          <a:custGeom>
            <a:rect b="b" l="l" r="r" t="t"/>
            <a:pathLst>
              <a:path extrusionOk="0" h="11496" w="11527">
                <a:moveTo>
                  <a:pt x="2906" y="723"/>
                </a:moveTo>
                <a:cubicBezTo>
                  <a:pt x="3430" y="723"/>
                  <a:pt x="3882" y="1152"/>
                  <a:pt x="3882" y="1700"/>
                </a:cubicBezTo>
                <a:cubicBezTo>
                  <a:pt x="3882" y="2224"/>
                  <a:pt x="3430" y="2676"/>
                  <a:pt x="2906" y="2676"/>
                </a:cubicBezTo>
                <a:cubicBezTo>
                  <a:pt x="2358" y="2676"/>
                  <a:pt x="1906" y="2224"/>
                  <a:pt x="1906" y="1700"/>
                </a:cubicBezTo>
                <a:cubicBezTo>
                  <a:pt x="1906" y="1152"/>
                  <a:pt x="2358" y="723"/>
                  <a:pt x="2906" y="723"/>
                </a:cubicBezTo>
                <a:close/>
                <a:moveTo>
                  <a:pt x="8740" y="723"/>
                </a:moveTo>
                <a:cubicBezTo>
                  <a:pt x="9264" y="723"/>
                  <a:pt x="9717" y="1152"/>
                  <a:pt x="9717" y="1700"/>
                </a:cubicBezTo>
                <a:cubicBezTo>
                  <a:pt x="9717" y="2224"/>
                  <a:pt x="9264" y="2676"/>
                  <a:pt x="8740" y="2676"/>
                </a:cubicBezTo>
                <a:cubicBezTo>
                  <a:pt x="8193" y="2676"/>
                  <a:pt x="7740" y="2224"/>
                  <a:pt x="7740" y="1700"/>
                </a:cubicBezTo>
                <a:cubicBezTo>
                  <a:pt x="7740" y="1152"/>
                  <a:pt x="8193" y="723"/>
                  <a:pt x="8740" y="723"/>
                </a:cubicBezTo>
                <a:close/>
                <a:moveTo>
                  <a:pt x="2906" y="5415"/>
                </a:moveTo>
                <a:cubicBezTo>
                  <a:pt x="3096" y="5415"/>
                  <a:pt x="3287" y="5605"/>
                  <a:pt x="3287" y="5796"/>
                </a:cubicBezTo>
                <a:cubicBezTo>
                  <a:pt x="3287" y="6010"/>
                  <a:pt x="3096" y="6201"/>
                  <a:pt x="2906" y="6201"/>
                </a:cubicBezTo>
                <a:cubicBezTo>
                  <a:pt x="2692" y="6201"/>
                  <a:pt x="2501" y="6010"/>
                  <a:pt x="2501" y="5796"/>
                </a:cubicBezTo>
                <a:cubicBezTo>
                  <a:pt x="2501" y="5605"/>
                  <a:pt x="2692" y="5415"/>
                  <a:pt x="2906" y="5415"/>
                </a:cubicBezTo>
                <a:close/>
                <a:moveTo>
                  <a:pt x="5811" y="5415"/>
                </a:moveTo>
                <a:cubicBezTo>
                  <a:pt x="6026" y="5415"/>
                  <a:pt x="6192" y="5605"/>
                  <a:pt x="6192" y="5796"/>
                </a:cubicBezTo>
                <a:cubicBezTo>
                  <a:pt x="6192" y="6010"/>
                  <a:pt x="6026" y="6201"/>
                  <a:pt x="5811" y="6201"/>
                </a:cubicBezTo>
                <a:cubicBezTo>
                  <a:pt x="5597" y="6201"/>
                  <a:pt x="5430" y="6010"/>
                  <a:pt x="5430" y="5796"/>
                </a:cubicBezTo>
                <a:cubicBezTo>
                  <a:pt x="5430" y="5605"/>
                  <a:pt x="5597" y="5415"/>
                  <a:pt x="5811" y="5415"/>
                </a:cubicBezTo>
                <a:close/>
                <a:moveTo>
                  <a:pt x="8740" y="5415"/>
                </a:moveTo>
                <a:cubicBezTo>
                  <a:pt x="8931" y="5415"/>
                  <a:pt x="9121" y="5605"/>
                  <a:pt x="9121" y="5796"/>
                </a:cubicBezTo>
                <a:cubicBezTo>
                  <a:pt x="9121" y="6010"/>
                  <a:pt x="8931" y="6201"/>
                  <a:pt x="8740" y="6201"/>
                </a:cubicBezTo>
                <a:cubicBezTo>
                  <a:pt x="8526" y="6201"/>
                  <a:pt x="8336" y="6010"/>
                  <a:pt x="8336" y="5796"/>
                </a:cubicBezTo>
                <a:cubicBezTo>
                  <a:pt x="8336" y="5605"/>
                  <a:pt x="8526" y="5415"/>
                  <a:pt x="8740" y="5415"/>
                </a:cubicBezTo>
                <a:close/>
                <a:moveTo>
                  <a:pt x="5811" y="8892"/>
                </a:moveTo>
                <a:cubicBezTo>
                  <a:pt x="6359" y="8892"/>
                  <a:pt x="6788" y="9344"/>
                  <a:pt x="6788" y="9892"/>
                </a:cubicBezTo>
                <a:cubicBezTo>
                  <a:pt x="6788" y="10416"/>
                  <a:pt x="6359" y="10868"/>
                  <a:pt x="5811" y="10868"/>
                </a:cubicBezTo>
                <a:cubicBezTo>
                  <a:pt x="5287" y="10868"/>
                  <a:pt x="4835" y="10416"/>
                  <a:pt x="4835" y="9892"/>
                </a:cubicBezTo>
                <a:cubicBezTo>
                  <a:pt x="4835" y="9344"/>
                  <a:pt x="5287" y="8892"/>
                  <a:pt x="5811" y="8892"/>
                </a:cubicBezTo>
                <a:close/>
                <a:moveTo>
                  <a:pt x="2813" y="1"/>
                </a:moveTo>
                <a:cubicBezTo>
                  <a:pt x="1912" y="1"/>
                  <a:pt x="1191" y="730"/>
                  <a:pt x="1191" y="1628"/>
                </a:cubicBezTo>
                <a:cubicBezTo>
                  <a:pt x="1191" y="2438"/>
                  <a:pt x="1763" y="3105"/>
                  <a:pt x="2501" y="3248"/>
                </a:cubicBezTo>
                <a:lnTo>
                  <a:pt x="2501" y="4700"/>
                </a:lnTo>
                <a:cubicBezTo>
                  <a:pt x="2191" y="4819"/>
                  <a:pt x="1953" y="5058"/>
                  <a:pt x="1834" y="5391"/>
                </a:cubicBezTo>
                <a:lnTo>
                  <a:pt x="0" y="5391"/>
                </a:lnTo>
                <a:lnTo>
                  <a:pt x="0" y="6082"/>
                </a:lnTo>
                <a:lnTo>
                  <a:pt x="1834" y="6082"/>
                </a:lnTo>
                <a:cubicBezTo>
                  <a:pt x="1977" y="6486"/>
                  <a:pt x="2358" y="6820"/>
                  <a:pt x="2834" y="6820"/>
                </a:cubicBezTo>
                <a:cubicBezTo>
                  <a:pt x="3311" y="6820"/>
                  <a:pt x="3692" y="6510"/>
                  <a:pt x="3858" y="6082"/>
                </a:cubicBezTo>
                <a:lnTo>
                  <a:pt x="4740" y="6082"/>
                </a:lnTo>
                <a:cubicBezTo>
                  <a:pt x="4859" y="6391"/>
                  <a:pt x="5097" y="6629"/>
                  <a:pt x="5430" y="6748"/>
                </a:cubicBezTo>
                <a:lnTo>
                  <a:pt x="5430" y="8201"/>
                </a:lnTo>
                <a:cubicBezTo>
                  <a:pt x="4621" y="8392"/>
                  <a:pt x="4049" y="9106"/>
                  <a:pt x="4120" y="9963"/>
                </a:cubicBezTo>
                <a:cubicBezTo>
                  <a:pt x="4168" y="10773"/>
                  <a:pt x="4835" y="11416"/>
                  <a:pt x="5645" y="11487"/>
                </a:cubicBezTo>
                <a:cubicBezTo>
                  <a:pt x="5699" y="11493"/>
                  <a:pt x="5752" y="11495"/>
                  <a:pt x="5805" y="11495"/>
                </a:cubicBezTo>
                <a:cubicBezTo>
                  <a:pt x="6708" y="11495"/>
                  <a:pt x="7431" y="10744"/>
                  <a:pt x="7431" y="9844"/>
                </a:cubicBezTo>
                <a:cubicBezTo>
                  <a:pt x="7431" y="9035"/>
                  <a:pt x="6859" y="8392"/>
                  <a:pt x="6121" y="8249"/>
                </a:cubicBezTo>
                <a:lnTo>
                  <a:pt x="6121" y="6772"/>
                </a:lnTo>
                <a:cubicBezTo>
                  <a:pt x="6430" y="6677"/>
                  <a:pt x="6669" y="6415"/>
                  <a:pt x="6788" y="6105"/>
                </a:cubicBezTo>
                <a:lnTo>
                  <a:pt x="7693" y="6105"/>
                </a:lnTo>
                <a:cubicBezTo>
                  <a:pt x="7835" y="6510"/>
                  <a:pt x="8216" y="6844"/>
                  <a:pt x="8693" y="6844"/>
                </a:cubicBezTo>
                <a:cubicBezTo>
                  <a:pt x="9169" y="6844"/>
                  <a:pt x="9574" y="6558"/>
                  <a:pt x="9717" y="6105"/>
                </a:cubicBezTo>
                <a:lnTo>
                  <a:pt x="11527" y="6105"/>
                </a:lnTo>
                <a:lnTo>
                  <a:pt x="11527" y="5439"/>
                </a:lnTo>
                <a:lnTo>
                  <a:pt x="9741" y="5439"/>
                </a:lnTo>
                <a:cubicBezTo>
                  <a:pt x="9622" y="5129"/>
                  <a:pt x="9383" y="4891"/>
                  <a:pt x="9050" y="4772"/>
                </a:cubicBezTo>
                <a:lnTo>
                  <a:pt x="9050" y="3295"/>
                </a:lnTo>
                <a:cubicBezTo>
                  <a:pt x="9860" y="3129"/>
                  <a:pt x="10431" y="2414"/>
                  <a:pt x="10360" y="1557"/>
                </a:cubicBezTo>
                <a:cubicBezTo>
                  <a:pt x="10312" y="747"/>
                  <a:pt x="9645" y="80"/>
                  <a:pt x="8859" y="33"/>
                </a:cubicBezTo>
                <a:cubicBezTo>
                  <a:pt x="8804" y="27"/>
                  <a:pt x="8750" y="25"/>
                  <a:pt x="8696" y="25"/>
                </a:cubicBezTo>
                <a:cubicBezTo>
                  <a:pt x="7775" y="25"/>
                  <a:pt x="7073" y="776"/>
                  <a:pt x="7073" y="1676"/>
                </a:cubicBezTo>
                <a:cubicBezTo>
                  <a:pt x="7073" y="2462"/>
                  <a:pt x="7621" y="3129"/>
                  <a:pt x="8383" y="3272"/>
                </a:cubicBezTo>
                <a:lnTo>
                  <a:pt x="8383" y="4724"/>
                </a:lnTo>
                <a:cubicBezTo>
                  <a:pt x="8050" y="4843"/>
                  <a:pt x="7812" y="5081"/>
                  <a:pt x="7693" y="5415"/>
                </a:cubicBezTo>
                <a:lnTo>
                  <a:pt x="6788" y="5415"/>
                </a:lnTo>
                <a:cubicBezTo>
                  <a:pt x="6645" y="5010"/>
                  <a:pt x="6264" y="4677"/>
                  <a:pt x="5787" y="4677"/>
                </a:cubicBezTo>
                <a:cubicBezTo>
                  <a:pt x="5311" y="4677"/>
                  <a:pt x="4930" y="4962"/>
                  <a:pt x="4763" y="5415"/>
                </a:cubicBezTo>
                <a:lnTo>
                  <a:pt x="3882" y="5415"/>
                </a:lnTo>
                <a:cubicBezTo>
                  <a:pt x="3763" y="5081"/>
                  <a:pt x="3525" y="4843"/>
                  <a:pt x="3192" y="4724"/>
                </a:cubicBezTo>
                <a:lnTo>
                  <a:pt x="3192" y="3272"/>
                </a:lnTo>
                <a:cubicBezTo>
                  <a:pt x="4001" y="3105"/>
                  <a:pt x="4573" y="2390"/>
                  <a:pt x="4501" y="1509"/>
                </a:cubicBezTo>
                <a:cubicBezTo>
                  <a:pt x="4454" y="723"/>
                  <a:pt x="3787" y="57"/>
                  <a:pt x="2977" y="9"/>
                </a:cubicBezTo>
                <a:cubicBezTo>
                  <a:pt x="2922" y="4"/>
                  <a:pt x="2867" y="1"/>
                  <a:pt x="28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308" name="Google Shape;16308;p99"/>
          <p:cNvGrpSpPr/>
          <p:nvPr/>
        </p:nvGrpSpPr>
        <p:grpSpPr>
          <a:xfrm>
            <a:off x="1833752" y="1922125"/>
            <a:ext cx="339154" cy="337032"/>
            <a:chOff x="2367152" y="1922125"/>
            <a:chExt cx="339154" cy="337032"/>
          </a:xfrm>
        </p:grpSpPr>
        <p:sp>
          <p:nvSpPr>
            <p:cNvPr id="16309" name="Google Shape;16309;p99"/>
            <p:cNvSpPr/>
            <p:nvPr/>
          </p:nvSpPr>
          <p:spPr>
            <a:xfrm>
              <a:off x="2367152" y="1922125"/>
              <a:ext cx="235448" cy="122652"/>
            </a:xfrm>
            <a:custGeom>
              <a:rect b="b" l="l" r="r" t="t"/>
              <a:pathLst>
                <a:path extrusionOk="0" h="4169" w="8003">
                  <a:moveTo>
                    <a:pt x="1096" y="1692"/>
                  </a:moveTo>
                  <a:cubicBezTo>
                    <a:pt x="1311" y="1692"/>
                    <a:pt x="1501" y="1859"/>
                    <a:pt x="1501" y="2073"/>
                  </a:cubicBezTo>
                  <a:cubicBezTo>
                    <a:pt x="1501" y="2287"/>
                    <a:pt x="1311" y="2454"/>
                    <a:pt x="1096" y="2454"/>
                  </a:cubicBezTo>
                  <a:cubicBezTo>
                    <a:pt x="906" y="2454"/>
                    <a:pt x="715" y="2287"/>
                    <a:pt x="715" y="2073"/>
                  </a:cubicBezTo>
                  <a:cubicBezTo>
                    <a:pt x="715" y="1859"/>
                    <a:pt x="906" y="1692"/>
                    <a:pt x="1096" y="1692"/>
                  </a:cubicBezTo>
                  <a:close/>
                  <a:moveTo>
                    <a:pt x="5716" y="1311"/>
                  </a:moveTo>
                  <a:lnTo>
                    <a:pt x="6859" y="2097"/>
                  </a:lnTo>
                  <a:lnTo>
                    <a:pt x="5716" y="2906"/>
                  </a:lnTo>
                  <a:lnTo>
                    <a:pt x="5716" y="2502"/>
                  </a:lnTo>
                  <a:lnTo>
                    <a:pt x="3930" y="2502"/>
                  </a:lnTo>
                  <a:lnTo>
                    <a:pt x="3930" y="1692"/>
                  </a:lnTo>
                  <a:lnTo>
                    <a:pt x="5716" y="1692"/>
                  </a:lnTo>
                  <a:lnTo>
                    <a:pt x="5716" y="1311"/>
                  </a:lnTo>
                  <a:close/>
                  <a:moveTo>
                    <a:pt x="5026" y="1"/>
                  </a:moveTo>
                  <a:lnTo>
                    <a:pt x="5026" y="1001"/>
                  </a:lnTo>
                  <a:lnTo>
                    <a:pt x="3240" y="1001"/>
                  </a:lnTo>
                  <a:lnTo>
                    <a:pt x="3240" y="1716"/>
                  </a:lnTo>
                  <a:lnTo>
                    <a:pt x="2120" y="1716"/>
                  </a:lnTo>
                  <a:cubicBezTo>
                    <a:pt x="1987" y="1294"/>
                    <a:pt x="1585" y="996"/>
                    <a:pt x="1126" y="996"/>
                  </a:cubicBezTo>
                  <a:cubicBezTo>
                    <a:pt x="1093" y="996"/>
                    <a:pt x="1059" y="998"/>
                    <a:pt x="1025" y="1001"/>
                  </a:cubicBezTo>
                  <a:cubicBezTo>
                    <a:pt x="501" y="1025"/>
                    <a:pt x="96" y="1477"/>
                    <a:pt x="25" y="1978"/>
                  </a:cubicBezTo>
                  <a:cubicBezTo>
                    <a:pt x="1" y="2644"/>
                    <a:pt x="477" y="3144"/>
                    <a:pt x="1096" y="3144"/>
                  </a:cubicBezTo>
                  <a:cubicBezTo>
                    <a:pt x="1573" y="3144"/>
                    <a:pt x="1977" y="2859"/>
                    <a:pt x="2120" y="2406"/>
                  </a:cubicBezTo>
                  <a:lnTo>
                    <a:pt x="3240" y="2406"/>
                  </a:lnTo>
                  <a:lnTo>
                    <a:pt x="3240" y="3144"/>
                  </a:lnTo>
                  <a:lnTo>
                    <a:pt x="5026" y="3144"/>
                  </a:lnTo>
                  <a:lnTo>
                    <a:pt x="5026" y="4169"/>
                  </a:lnTo>
                  <a:lnTo>
                    <a:pt x="8003" y="2073"/>
                  </a:lnTo>
                  <a:lnTo>
                    <a:pt x="50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10" name="Google Shape;16310;p99"/>
            <p:cNvSpPr/>
            <p:nvPr/>
          </p:nvSpPr>
          <p:spPr>
            <a:xfrm>
              <a:off x="2367152" y="2028624"/>
              <a:ext cx="286580" cy="122652"/>
            </a:xfrm>
            <a:custGeom>
              <a:rect b="b" l="l" r="r" t="t"/>
              <a:pathLst>
                <a:path extrusionOk="0" h="4169" w="9741">
                  <a:moveTo>
                    <a:pt x="1096" y="1739"/>
                  </a:moveTo>
                  <a:cubicBezTo>
                    <a:pt x="1311" y="1739"/>
                    <a:pt x="1501" y="1906"/>
                    <a:pt x="1501" y="2120"/>
                  </a:cubicBezTo>
                  <a:cubicBezTo>
                    <a:pt x="1501" y="2335"/>
                    <a:pt x="1311" y="2501"/>
                    <a:pt x="1096" y="2501"/>
                  </a:cubicBezTo>
                  <a:cubicBezTo>
                    <a:pt x="906" y="2501"/>
                    <a:pt x="715" y="2311"/>
                    <a:pt x="715" y="2120"/>
                  </a:cubicBezTo>
                  <a:cubicBezTo>
                    <a:pt x="715" y="1906"/>
                    <a:pt x="906" y="1739"/>
                    <a:pt x="1096" y="1739"/>
                  </a:cubicBezTo>
                  <a:close/>
                  <a:moveTo>
                    <a:pt x="7455" y="1311"/>
                  </a:moveTo>
                  <a:lnTo>
                    <a:pt x="8574" y="2120"/>
                  </a:lnTo>
                  <a:lnTo>
                    <a:pt x="7455" y="2930"/>
                  </a:lnTo>
                  <a:lnTo>
                    <a:pt x="7455" y="2501"/>
                  </a:lnTo>
                  <a:lnTo>
                    <a:pt x="3930" y="2501"/>
                  </a:lnTo>
                  <a:lnTo>
                    <a:pt x="3930" y="1739"/>
                  </a:lnTo>
                  <a:lnTo>
                    <a:pt x="7455" y="1739"/>
                  </a:lnTo>
                  <a:lnTo>
                    <a:pt x="7455" y="1311"/>
                  </a:lnTo>
                  <a:close/>
                  <a:moveTo>
                    <a:pt x="6764" y="1"/>
                  </a:moveTo>
                  <a:lnTo>
                    <a:pt x="6764" y="1025"/>
                  </a:lnTo>
                  <a:lnTo>
                    <a:pt x="3240" y="1025"/>
                  </a:lnTo>
                  <a:lnTo>
                    <a:pt x="3240" y="1715"/>
                  </a:lnTo>
                  <a:lnTo>
                    <a:pt x="2120" y="1715"/>
                  </a:lnTo>
                  <a:cubicBezTo>
                    <a:pt x="1991" y="1326"/>
                    <a:pt x="1605" y="1015"/>
                    <a:pt x="1161" y="1015"/>
                  </a:cubicBezTo>
                  <a:cubicBezTo>
                    <a:pt x="1116" y="1015"/>
                    <a:pt x="1071" y="1018"/>
                    <a:pt x="1025" y="1025"/>
                  </a:cubicBezTo>
                  <a:cubicBezTo>
                    <a:pt x="501" y="1049"/>
                    <a:pt x="96" y="1501"/>
                    <a:pt x="25" y="2001"/>
                  </a:cubicBezTo>
                  <a:cubicBezTo>
                    <a:pt x="1" y="2644"/>
                    <a:pt x="477" y="3168"/>
                    <a:pt x="1096" y="3168"/>
                  </a:cubicBezTo>
                  <a:cubicBezTo>
                    <a:pt x="1573" y="3168"/>
                    <a:pt x="1977" y="2859"/>
                    <a:pt x="2120" y="2406"/>
                  </a:cubicBezTo>
                  <a:lnTo>
                    <a:pt x="3240" y="2406"/>
                  </a:lnTo>
                  <a:lnTo>
                    <a:pt x="3240" y="3168"/>
                  </a:lnTo>
                  <a:lnTo>
                    <a:pt x="6764" y="3168"/>
                  </a:lnTo>
                  <a:lnTo>
                    <a:pt x="6764" y="4168"/>
                  </a:lnTo>
                  <a:lnTo>
                    <a:pt x="9741" y="2096"/>
                  </a:lnTo>
                  <a:lnTo>
                    <a:pt x="6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11" name="Google Shape;16311;p99"/>
            <p:cNvSpPr/>
            <p:nvPr/>
          </p:nvSpPr>
          <p:spPr>
            <a:xfrm>
              <a:off x="2367152" y="2136535"/>
              <a:ext cx="339154" cy="122623"/>
            </a:xfrm>
            <a:custGeom>
              <a:rect b="b" l="l" r="r" t="t"/>
              <a:pathLst>
                <a:path extrusionOk="0" h="4168" w="11528">
                  <a:moveTo>
                    <a:pt x="1096" y="1715"/>
                  </a:moveTo>
                  <a:cubicBezTo>
                    <a:pt x="1311" y="1715"/>
                    <a:pt x="1501" y="1905"/>
                    <a:pt x="1501" y="2120"/>
                  </a:cubicBezTo>
                  <a:cubicBezTo>
                    <a:pt x="1501" y="2310"/>
                    <a:pt x="1311" y="2501"/>
                    <a:pt x="1096" y="2501"/>
                  </a:cubicBezTo>
                  <a:cubicBezTo>
                    <a:pt x="906" y="2501"/>
                    <a:pt x="715" y="2310"/>
                    <a:pt x="715" y="2120"/>
                  </a:cubicBezTo>
                  <a:cubicBezTo>
                    <a:pt x="715" y="1905"/>
                    <a:pt x="906" y="1715"/>
                    <a:pt x="1096" y="1715"/>
                  </a:cubicBezTo>
                  <a:close/>
                  <a:moveTo>
                    <a:pt x="9193" y="1286"/>
                  </a:moveTo>
                  <a:lnTo>
                    <a:pt x="10336" y="2072"/>
                  </a:lnTo>
                  <a:lnTo>
                    <a:pt x="9193" y="2882"/>
                  </a:lnTo>
                  <a:lnTo>
                    <a:pt x="9193" y="2477"/>
                  </a:lnTo>
                  <a:lnTo>
                    <a:pt x="3930" y="2477"/>
                  </a:lnTo>
                  <a:lnTo>
                    <a:pt x="3930" y="1691"/>
                  </a:lnTo>
                  <a:lnTo>
                    <a:pt x="9193" y="1691"/>
                  </a:lnTo>
                  <a:lnTo>
                    <a:pt x="9193" y="1286"/>
                  </a:lnTo>
                  <a:close/>
                  <a:moveTo>
                    <a:pt x="8550" y="0"/>
                  </a:moveTo>
                  <a:lnTo>
                    <a:pt x="8550" y="1000"/>
                  </a:lnTo>
                  <a:lnTo>
                    <a:pt x="3287" y="1000"/>
                  </a:lnTo>
                  <a:lnTo>
                    <a:pt x="3287" y="1762"/>
                  </a:lnTo>
                  <a:lnTo>
                    <a:pt x="2144" y="1762"/>
                  </a:lnTo>
                  <a:cubicBezTo>
                    <a:pt x="2014" y="1351"/>
                    <a:pt x="1629" y="1038"/>
                    <a:pt x="1184" y="1038"/>
                  </a:cubicBezTo>
                  <a:cubicBezTo>
                    <a:pt x="1139" y="1038"/>
                    <a:pt x="1094" y="1042"/>
                    <a:pt x="1049" y="1048"/>
                  </a:cubicBezTo>
                  <a:cubicBezTo>
                    <a:pt x="549" y="1072"/>
                    <a:pt x="120" y="1524"/>
                    <a:pt x="72" y="2024"/>
                  </a:cubicBezTo>
                  <a:cubicBezTo>
                    <a:pt x="1" y="2644"/>
                    <a:pt x="501" y="3191"/>
                    <a:pt x="1144" y="3191"/>
                  </a:cubicBezTo>
                  <a:cubicBezTo>
                    <a:pt x="1620" y="3191"/>
                    <a:pt x="2001" y="2882"/>
                    <a:pt x="2144" y="2429"/>
                  </a:cubicBezTo>
                  <a:lnTo>
                    <a:pt x="3287" y="2429"/>
                  </a:lnTo>
                  <a:lnTo>
                    <a:pt x="3287" y="3144"/>
                  </a:lnTo>
                  <a:lnTo>
                    <a:pt x="8550" y="3144"/>
                  </a:lnTo>
                  <a:lnTo>
                    <a:pt x="8550" y="4168"/>
                  </a:lnTo>
                  <a:lnTo>
                    <a:pt x="11527" y="2072"/>
                  </a:lnTo>
                  <a:lnTo>
                    <a:pt x="85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312" name="Google Shape;16312;p99"/>
          <p:cNvSpPr/>
          <p:nvPr/>
        </p:nvSpPr>
        <p:spPr>
          <a:xfrm>
            <a:off x="2599197" y="1955781"/>
            <a:ext cx="304115" cy="338418"/>
          </a:xfrm>
          <a:custGeom>
            <a:rect b="b" l="l" r="r" t="t"/>
            <a:pathLst>
              <a:path extrusionOk="0" h="11503" w="10337">
                <a:moveTo>
                  <a:pt x="5216" y="1643"/>
                </a:moveTo>
                <a:lnTo>
                  <a:pt x="5883" y="3215"/>
                </a:lnTo>
                <a:lnTo>
                  <a:pt x="4501" y="3215"/>
                </a:lnTo>
                <a:lnTo>
                  <a:pt x="5216" y="1643"/>
                </a:lnTo>
                <a:close/>
                <a:moveTo>
                  <a:pt x="6216" y="3882"/>
                </a:moveTo>
                <a:lnTo>
                  <a:pt x="6764" y="5120"/>
                </a:lnTo>
                <a:lnTo>
                  <a:pt x="3644" y="5120"/>
                </a:lnTo>
                <a:lnTo>
                  <a:pt x="4192" y="3882"/>
                </a:lnTo>
                <a:close/>
                <a:moveTo>
                  <a:pt x="7050" y="5811"/>
                </a:moveTo>
                <a:lnTo>
                  <a:pt x="7621" y="7073"/>
                </a:lnTo>
                <a:lnTo>
                  <a:pt x="2763" y="7073"/>
                </a:lnTo>
                <a:lnTo>
                  <a:pt x="3335" y="5811"/>
                </a:lnTo>
                <a:close/>
                <a:moveTo>
                  <a:pt x="7931" y="7716"/>
                </a:moveTo>
                <a:lnTo>
                  <a:pt x="8478" y="8978"/>
                </a:lnTo>
                <a:lnTo>
                  <a:pt x="1906" y="8978"/>
                </a:lnTo>
                <a:lnTo>
                  <a:pt x="2477" y="7716"/>
                </a:lnTo>
                <a:close/>
                <a:moveTo>
                  <a:pt x="8764" y="9597"/>
                </a:moveTo>
                <a:lnTo>
                  <a:pt x="9312" y="10836"/>
                </a:lnTo>
                <a:lnTo>
                  <a:pt x="1025" y="10836"/>
                </a:lnTo>
                <a:lnTo>
                  <a:pt x="1572" y="9597"/>
                </a:lnTo>
                <a:close/>
                <a:moveTo>
                  <a:pt x="5192" y="0"/>
                </a:moveTo>
                <a:lnTo>
                  <a:pt x="1" y="11502"/>
                </a:lnTo>
                <a:lnTo>
                  <a:pt x="10336" y="11502"/>
                </a:lnTo>
                <a:lnTo>
                  <a:pt x="5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13" name="Google Shape;16313;p99"/>
          <p:cNvSpPr/>
          <p:nvPr/>
        </p:nvSpPr>
        <p:spPr>
          <a:xfrm>
            <a:off x="3282649" y="1948073"/>
            <a:ext cx="337742" cy="339124"/>
          </a:xfrm>
          <a:custGeom>
            <a:rect b="b" l="l" r="r" t="t"/>
            <a:pathLst>
              <a:path extrusionOk="0" h="11527" w="11480">
                <a:moveTo>
                  <a:pt x="8336" y="667"/>
                </a:moveTo>
                <a:lnTo>
                  <a:pt x="8336" y="1762"/>
                </a:lnTo>
                <a:lnTo>
                  <a:pt x="6097" y="1762"/>
                </a:lnTo>
                <a:lnTo>
                  <a:pt x="6097" y="667"/>
                </a:lnTo>
                <a:close/>
                <a:moveTo>
                  <a:pt x="7669" y="4191"/>
                </a:moveTo>
                <a:lnTo>
                  <a:pt x="7669" y="4977"/>
                </a:lnTo>
                <a:lnTo>
                  <a:pt x="3764" y="4977"/>
                </a:lnTo>
                <a:lnTo>
                  <a:pt x="3764" y="4191"/>
                </a:lnTo>
                <a:close/>
                <a:moveTo>
                  <a:pt x="8503" y="5668"/>
                </a:moveTo>
                <a:lnTo>
                  <a:pt x="8503" y="6430"/>
                </a:lnTo>
                <a:lnTo>
                  <a:pt x="2978" y="6430"/>
                </a:lnTo>
                <a:lnTo>
                  <a:pt x="2978" y="5668"/>
                </a:lnTo>
                <a:close/>
                <a:moveTo>
                  <a:pt x="9241" y="7121"/>
                </a:moveTo>
                <a:lnTo>
                  <a:pt x="9241" y="7883"/>
                </a:lnTo>
                <a:lnTo>
                  <a:pt x="2168" y="7883"/>
                </a:lnTo>
                <a:lnTo>
                  <a:pt x="2168" y="7121"/>
                </a:lnTo>
                <a:close/>
                <a:moveTo>
                  <a:pt x="10003" y="8573"/>
                </a:moveTo>
                <a:lnTo>
                  <a:pt x="10003" y="9359"/>
                </a:lnTo>
                <a:lnTo>
                  <a:pt x="1454" y="9359"/>
                </a:lnTo>
                <a:lnTo>
                  <a:pt x="1454" y="8573"/>
                </a:lnTo>
                <a:close/>
                <a:moveTo>
                  <a:pt x="10789" y="10074"/>
                </a:moveTo>
                <a:lnTo>
                  <a:pt x="10789" y="10836"/>
                </a:lnTo>
                <a:lnTo>
                  <a:pt x="644" y="10836"/>
                </a:lnTo>
                <a:lnTo>
                  <a:pt x="644" y="10074"/>
                </a:lnTo>
                <a:close/>
                <a:moveTo>
                  <a:pt x="5383" y="0"/>
                </a:moveTo>
                <a:lnTo>
                  <a:pt x="5383" y="3548"/>
                </a:lnTo>
                <a:lnTo>
                  <a:pt x="3097" y="3548"/>
                </a:lnTo>
                <a:lnTo>
                  <a:pt x="3097" y="5001"/>
                </a:lnTo>
                <a:lnTo>
                  <a:pt x="2287" y="5001"/>
                </a:lnTo>
                <a:lnTo>
                  <a:pt x="2287" y="6454"/>
                </a:lnTo>
                <a:lnTo>
                  <a:pt x="1501" y="6454"/>
                </a:lnTo>
                <a:lnTo>
                  <a:pt x="1501" y="7930"/>
                </a:lnTo>
                <a:lnTo>
                  <a:pt x="787" y="7930"/>
                </a:lnTo>
                <a:lnTo>
                  <a:pt x="787" y="9383"/>
                </a:lnTo>
                <a:lnTo>
                  <a:pt x="1" y="9383"/>
                </a:lnTo>
                <a:lnTo>
                  <a:pt x="1" y="11526"/>
                </a:lnTo>
                <a:lnTo>
                  <a:pt x="11479" y="11526"/>
                </a:lnTo>
                <a:lnTo>
                  <a:pt x="11479" y="9383"/>
                </a:lnTo>
                <a:lnTo>
                  <a:pt x="10670" y="9383"/>
                </a:lnTo>
                <a:lnTo>
                  <a:pt x="10670" y="7930"/>
                </a:lnTo>
                <a:lnTo>
                  <a:pt x="9955" y="7930"/>
                </a:lnTo>
                <a:lnTo>
                  <a:pt x="9955" y="6454"/>
                </a:lnTo>
                <a:lnTo>
                  <a:pt x="9169" y="6454"/>
                </a:lnTo>
                <a:lnTo>
                  <a:pt x="9169" y="5001"/>
                </a:lnTo>
                <a:lnTo>
                  <a:pt x="8360" y="5001"/>
                </a:lnTo>
                <a:lnTo>
                  <a:pt x="8360" y="3548"/>
                </a:lnTo>
                <a:lnTo>
                  <a:pt x="6074" y="3548"/>
                </a:lnTo>
                <a:lnTo>
                  <a:pt x="6074" y="2453"/>
                </a:lnTo>
                <a:lnTo>
                  <a:pt x="8979" y="2453"/>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314" name="Google Shape;16314;p99"/>
          <p:cNvGrpSpPr/>
          <p:nvPr/>
        </p:nvGrpSpPr>
        <p:grpSpPr>
          <a:xfrm>
            <a:off x="4046005" y="1953663"/>
            <a:ext cx="339830" cy="338418"/>
            <a:chOff x="4122205" y="1953663"/>
            <a:chExt cx="339830" cy="338418"/>
          </a:xfrm>
        </p:grpSpPr>
        <p:sp>
          <p:nvSpPr>
            <p:cNvPr id="16315" name="Google Shape;16315;p99"/>
            <p:cNvSpPr/>
            <p:nvPr/>
          </p:nvSpPr>
          <p:spPr>
            <a:xfrm>
              <a:off x="4122205" y="1953663"/>
              <a:ext cx="339830" cy="338418"/>
            </a:xfrm>
            <a:custGeom>
              <a:rect b="b" l="l" r="r" t="t"/>
              <a:pathLst>
                <a:path extrusionOk="0" h="11503" w="11551">
                  <a:moveTo>
                    <a:pt x="9621" y="1858"/>
                  </a:moveTo>
                  <a:lnTo>
                    <a:pt x="9621" y="2644"/>
                  </a:lnTo>
                  <a:cubicBezTo>
                    <a:pt x="9621" y="4168"/>
                    <a:pt x="8407" y="5383"/>
                    <a:pt x="6883" y="5383"/>
                  </a:cubicBezTo>
                  <a:lnTo>
                    <a:pt x="6097" y="5383"/>
                  </a:lnTo>
                  <a:lnTo>
                    <a:pt x="6097" y="4597"/>
                  </a:lnTo>
                  <a:cubicBezTo>
                    <a:pt x="6097" y="3120"/>
                    <a:pt x="7359" y="1858"/>
                    <a:pt x="8835" y="1858"/>
                  </a:cubicBezTo>
                  <a:close/>
                  <a:moveTo>
                    <a:pt x="1881" y="667"/>
                  </a:moveTo>
                  <a:cubicBezTo>
                    <a:pt x="3834" y="667"/>
                    <a:pt x="5430" y="2263"/>
                    <a:pt x="5430" y="4216"/>
                  </a:cubicBezTo>
                  <a:lnTo>
                    <a:pt x="5430" y="4597"/>
                  </a:lnTo>
                  <a:lnTo>
                    <a:pt x="5430" y="5407"/>
                  </a:lnTo>
                  <a:lnTo>
                    <a:pt x="4239" y="5407"/>
                  </a:lnTo>
                  <a:cubicBezTo>
                    <a:pt x="4225" y="5407"/>
                    <a:pt x="4210" y="5407"/>
                    <a:pt x="4196" y="5407"/>
                  </a:cubicBezTo>
                  <a:cubicBezTo>
                    <a:pt x="2263" y="5407"/>
                    <a:pt x="691" y="3820"/>
                    <a:pt x="691" y="1858"/>
                  </a:cubicBezTo>
                  <a:lnTo>
                    <a:pt x="691" y="667"/>
                  </a:lnTo>
                  <a:close/>
                  <a:moveTo>
                    <a:pt x="5430" y="6121"/>
                  </a:moveTo>
                  <a:lnTo>
                    <a:pt x="5430" y="6907"/>
                  </a:lnTo>
                  <a:cubicBezTo>
                    <a:pt x="5430" y="8383"/>
                    <a:pt x="4191" y="9645"/>
                    <a:pt x="2691" y="9645"/>
                  </a:cubicBezTo>
                  <a:lnTo>
                    <a:pt x="1905" y="9645"/>
                  </a:lnTo>
                  <a:lnTo>
                    <a:pt x="1905" y="8860"/>
                  </a:lnTo>
                  <a:cubicBezTo>
                    <a:pt x="1905" y="7335"/>
                    <a:pt x="3120" y="6121"/>
                    <a:pt x="4644" y="6121"/>
                  </a:cubicBezTo>
                  <a:close/>
                  <a:moveTo>
                    <a:pt x="7335" y="6097"/>
                  </a:moveTo>
                  <a:cubicBezTo>
                    <a:pt x="9288" y="6097"/>
                    <a:pt x="10860" y="7669"/>
                    <a:pt x="10860" y="9645"/>
                  </a:cubicBezTo>
                  <a:lnTo>
                    <a:pt x="10860" y="10836"/>
                  </a:lnTo>
                  <a:lnTo>
                    <a:pt x="9669" y="10836"/>
                  </a:lnTo>
                  <a:cubicBezTo>
                    <a:pt x="7716" y="10836"/>
                    <a:pt x="6144" y="9241"/>
                    <a:pt x="6144" y="7288"/>
                  </a:cubicBezTo>
                  <a:lnTo>
                    <a:pt x="6144" y="6097"/>
                  </a:lnTo>
                  <a:close/>
                  <a:moveTo>
                    <a:pt x="0" y="1"/>
                  </a:moveTo>
                  <a:lnTo>
                    <a:pt x="0" y="1858"/>
                  </a:lnTo>
                  <a:cubicBezTo>
                    <a:pt x="0" y="3740"/>
                    <a:pt x="1215" y="5311"/>
                    <a:pt x="2929" y="5883"/>
                  </a:cubicBezTo>
                  <a:cubicBezTo>
                    <a:pt x="1905" y="6478"/>
                    <a:pt x="1215" y="7574"/>
                    <a:pt x="1215" y="8836"/>
                  </a:cubicBezTo>
                  <a:lnTo>
                    <a:pt x="1215" y="10288"/>
                  </a:lnTo>
                  <a:lnTo>
                    <a:pt x="2644" y="10288"/>
                  </a:lnTo>
                  <a:cubicBezTo>
                    <a:pt x="3930" y="10288"/>
                    <a:pt x="5025" y="9598"/>
                    <a:pt x="5620" y="8598"/>
                  </a:cubicBezTo>
                  <a:cubicBezTo>
                    <a:pt x="6192" y="10288"/>
                    <a:pt x="7764" y="11503"/>
                    <a:pt x="9669" y="11503"/>
                  </a:cubicBezTo>
                  <a:lnTo>
                    <a:pt x="11550" y="11503"/>
                  </a:lnTo>
                  <a:lnTo>
                    <a:pt x="11550" y="9645"/>
                  </a:lnTo>
                  <a:cubicBezTo>
                    <a:pt x="11526" y="7764"/>
                    <a:pt x="10312" y="6145"/>
                    <a:pt x="8597" y="5621"/>
                  </a:cubicBezTo>
                  <a:cubicBezTo>
                    <a:pt x="9621" y="5025"/>
                    <a:pt x="10312" y="3930"/>
                    <a:pt x="10312" y="2644"/>
                  </a:cubicBezTo>
                  <a:lnTo>
                    <a:pt x="10312" y="1215"/>
                  </a:lnTo>
                  <a:lnTo>
                    <a:pt x="8835" y="1215"/>
                  </a:lnTo>
                  <a:cubicBezTo>
                    <a:pt x="7573" y="1215"/>
                    <a:pt x="6454" y="1906"/>
                    <a:pt x="5859" y="2906"/>
                  </a:cubicBezTo>
                  <a:cubicBezTo>
                    <a:pt x="5311" y="1215"/>
                    <a:pt x="3715"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16" name="Google Shape;16316;p99"/>
            <p:cNvSpPr/>
            <p:nvPr/>
          </p:nvSpPr>
          <p:spPr>
            <a:xfrm>
              <a:off x="4190840" y="2014620"/>
              <a:ext cx="49073" cy="20359"/>
            </a:xfrm>
            <a:custGeom>
              <a:rect b="b" l="l" r="r" t="t"/>
              <a:pathLst>
                <a:path extrusionOk="0" h="692"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17" name="Google Shape;16317;p99"/>
            <p:cNvSpPr/>
            <p:nvPr/>
          </p:nvSpPr>
          <p:spPr>
            <a:xfrm>
              <a:off x="4190840" y="2053866"/>
              <a:ext cx="49073" cy="20329"/>
            </a:xfrm>
            <a:custGeom>
              <a:rect b="b" l="l" r="r" t="t"/>
              <a:pathLst>
                <a:path extrusionOk="0" h="691"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18" name="Google Shape;16318;p99"/>
            <p:cNvSpPr/>
            <p:nvPr/>
          </p:nvSpPr>
          <p:spPr>
            <a:xfrm>
              <a:off x="4343587" y="2170867"/>
              <a:ext cx="49073" cy="19623"/>
            </a:xfrm>
            <a:custGeom>
              <a:rect b="b" l="l" r="r" t="t"/>
              <a:pathLst>
                <a:path extrusionOk="0" h="667" w="1668">
                  <a:moveTo>
                    <a:pt x="1" y="0"/>
                  </a:moveTo>
                  <a:lnTo>
                    <a:pt x="1" y="667"/>
                  </a:lnTo>
                  <a:lnTo>
                    <a:pt x="1668" y="667"/>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19" name="Google Shape;16319;p99"/>
            <p:cNvSpPr/>
            <p:nvPr/>
          </p:nvSpPr>
          <p:spPr>
            <a:xfrm>
              <a:off x="4343587" y="2210083"/>
              <a:ext cx="49073" cy="20359"/>
            </a:xfrm>
            <a:custGeom>
              <a:rect b="b" l="l" r="r" t="t"/>
              <a:pathLst>
                <a:path extrusionOk="0" h="692" w="1668">
                  <a:moveTo>
                    <a:pt x="1" y="1"/>
                  </a:moveTo>
                  <a:lnTo>
                    <a:pt x="1" y="691"/>
                  </a:lnTo>
                  <a:lnTo>
                    <a:pt x="1668" y="691"/>
                  </a:lnTo>
                  <a:lnTo>
                    <a:pt x="16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320" name="Google Shape;16320;p99"/>
          <p:cNvSpPr/>
          <p:nvPr/>
        </p:nvSpPr>
        <p:spPr>
          <a:xfrm>
            <a:off x="4780588" y="1943866"/>
            <a:ext cx="339154" cy="337712"/>
          </a:xfrm>
          <a:custGeom>
            <a:rect b="b" l="l" r="r" t="t"/>
            <a:pathLst>
              <a:path extrusionOk="0" h="11479" w="11528">
                <a:moveTo>
                  <a:pt x="1073" y="1953"/>
                </a:moveTo>
                <a:cubicBezTo>
                  <a:pt x="1287" y="1953"/>
                  <a:pt x="1477" y="2144"/>
                  <a:pt x="1477" y="2358"/>
                </a:cubicBezTo>
                <a:cubicBezTo>
                  <a:pt x="1477" y="2548"/>
                  <a:pt x="1287" y="2739"/>
                  <a:pt x="1073" y="2739"/>
                </a:cubicBezTo>
                <a:cubicBezTo>
                  <a:pt x="882" y="2739"/>
                  <a:pt x="692" y="2548"/>
                  <a:pt x="692" y="2358"/>
                </a:cubicBezTo>
                <a:cubicBezTo>
                  <a:pt x="692" y="2144"/>
                  <a:pt x="882" y="1953"/>
                  <a:pt x="1073" y="1953"/>
                </a:cubicBezTo>
                <a:close/>
                <a:moveTo>
                  <a:pt x="10456" y="1953"/>
                </a:moveTo>
                <a:cubicBezTo>
                  <a:pt x="10670" y="1953"/>
                  <a:pt x="10837" y="2144"/>
                  <a:pt x="10837" y="2358"/>
                </a:cubicBezTo>
                <a:cubicBezTo>
                  <a:pt x="10837" y="2548"/>
                  <a:pt x="10670" y="2739"/>
                  <a:pt x="10456" y="2739"/>
                </a:cubicBezTo>
                <a:cubicBezTo>
                  <a:pt x="10241" y="2739"/>
                  <a:pt x="10075" y="2548"/>
                  <a:pt x="10075" y="2358"/>
                </a:cubicBezTo>
                <a:cubicBezTo>
                  <a:pt x="10075" y="2144"/>
                  <a:pt x="10217" y="1953"/>
                  <a:pt x="10456" y="1953"/>
                </a:cubicBezTo>
                <a:close/>
                <a:moveTo>
                  <a:pt x="9408" y="2715"/>
                </a:moveTo>
                <a:cubicBezTo>
                  <a:pt x="9527" y="3025"/>
                  <a:pt x="9765" y="3263"/>
                  <a:pt x="10098" y="3382"/>
                </a:cubicBezTo>
                <a:lnTo>
                  <a:pt x="10098" y="4715"/>
                </a:lnTo>
                <a:cubicBezTo>
                  <a:pt x="9765" y="4835"/>
                  <a:pt x="9527" y="5097"/>
                  <a:pt x="9408" y="5406"/>
                </a:cubicBezTo>
                <a:lnTo>
                  <a:pt x="8217" y="5406"/>
                </a:lnTo>
                <a:cubicBezTo>
                  <a:pt x="7860" y="5406"/>
                  <a:pt x="7503" y="5263"/>
                  <a:pt x="7264" y="5025"/>
                </a:cubicBezTo>
                <a:lnTo>
                  <a:pt x="6764" y="4549"/>
                </a:lnTo>
                <a:lnTo>
                  <a:pt x="7431" y="3334"/>
                </a:lnTo>
                <a:cubicBezTo>
                  <a:pt x="7622" y="2953"/>
                  <a:pt x="8050" y="2715"/>
                  <a:pt x="8455" y="2715"/>
                </a:cubicBezTo>
                <a:close/>
                <a:moveTo>
                  <a:pt x="1073" y="5335"/>
                </a:moveTo>
                <a:cubicBezTo>
                  <a:pt x="1287" y="5335"/>
                  <a:pt x="1477" y="5501"/>
                  <a:pt x="1477" y="5716"/>
                </a:cubicBezTo>
                <a:cubicBezTo>
                  <a:pt x="1477" y="5930"/>
                  <a:pt x="1287" y="6097"/>
                  <a:pt x="1073" y="6097"/>
                </a:cubicBezTo>
                <a:cubicBezTo>
                  <a:pt x="882" y="6097"/>
                  <a:pt x="692" y="5906"/>
                  <a:pt x="692" y="5716"/>
                </a:cubicBezTo>
                <a:cubicBezTo>
                  <a:pt x="692" y="5501"/>
                  <a:pt x="882" y="5335"/>
                  <a:pt x="1073" y="5335"/>
                </a:cubicBezTo>
                <a:close/>
                <a:moveTo>
                  <a:pt x="10456" y="5358"/>
                </a:moveTo>
                <a:cubicBezTo>
                  <a:pt x="10670" y="5358"/>
                  <a:pt x="10837" y="5525"/>
                  <a:pt x="10837" y="5740"/>
                </a:cubicBezTo>
                <a:cubicBezTo>
                  <a:pt x="10837" y="5954"/>
                  <a:pt x="10670" y="6121"/>
                  <a:pt x="10456" y="6121"/>
                </a:cubicBezTo>
                <a:cubicBezTo>
                  <a:pt x="10241" y="6121"/>
                  <a:pt x="10075" y="5954"/>
                  <a:pt x="10075" y="5740"/>
                </a:cubicBezTo>
                <a:cubicBezTo>
                  <a:pt x="10075" y="5525"/>
                  <a:pt x="10241" y="5358"/>
                  <a:pt x="10456" y="5358"/>
                </a:cubicBezTo>
                <a:close/>
                <a:moveTo>
                  <a:pt x="3428" y="2707"/>
                </a:moveTo>
                <a:cubicBezTo>
                  <a:pt x="3726" y="2707"/>
                  <a:pt x="4032" y="2862"/>
                  <a:pt x="4264" y="3072"/>
                </a:cubicBezTo>
                <a:lnTo>
                  <a:pt x="5955" y="4668"/>
                </a:lnTo>
                <a:lnTo>
                  <a:pt x="5121" y="6240"/>
                </a:lnTo>
                <a:lnTo>
                  <a:pt x="4716" y="5859"/>
                </a:lnTo>
                <a:cubicBezTo>
                  <a:pt x="4335" y="5501"/>
                  <a:pt x="3811" y="5287"/>
                  <a:pt x="3287" y="5287"/>
                </a:cubicBezTo>
                <a:lnTo>
                  <a:pt x="2073" y="5287"/>
                </a:lnTo>
                <a:cubicBezTo>
                  <a:pt x="1954" y="5025"/>
                  <a:pt x="1716" y="4811"/>
                  <a:pt x="1430" y="4739"/>
                </a:cubicBezTo>
                <a:lnTo>
                  <a:pt x="1430" y="3382"/>
                </a:lnTo>
                <a:cubicBezTo>
                  <a:pt x="1763" y="3263"/>
                  <a:pt x="2001" y="3025"/>
                  <a:pt x="2120" y="2715"/>
                </a:cubicBezTo>
                <a:lnTo>
                  <a:pt x="3311" y="2715"/>
                </a:lnTo>
                <a:cubicBezTo>
                  <a:pt x="3350" y="2710"/>
                  <a:pt x="3389" y="2707"/>
                  <a:pt x="3428" y="2707"/>
                </a:cubicBezTo>
                <a:close/>
                <a:moveTo>
                  <a:pt x="6455" y="5168"/>
                </a:moveTo>
                <a:lnTo>
                  <a:pt x="6836" y="5525"/>
                </a:lnTo>
                <a:cubicBezTo>
                  <a:pt x="7217" y="5882"/>
                  <a:pt x="7717" y="6097"/>
                  <a:pt x="8241" y="6097"/>
                </a:cubicBezTo>
                <a:lnTo>
                  <a:pt x="9408" y="6097"/>
                </a:lnTo>
                <a:cubicBezTo>
                  <a:pt x="9527" y="6430"/>
                  <a:pt x="9765" y="6668"/>
                  <a:pt x="10098" y="6787"/>
                </a:cubicBezTo>
                <a:lnTo>
                  <a:pt x="10098" y="8121"/>
                </a:lnTo>
                <a:cubicBezTo>
                  <a:pt x="9836" y="8216"/>
                  <a:pt x="9598" y="8407"/>
                  <a:pt x="9479" y="8692"/>
                </a:cubicBezTo>
                <a:lnTo>
                  <a:pt x="8241" y="8692"/>
                </a:lnTo>
                <a:cubicBezTo>
                  <a:pt x="7931" y="8669"/>
                  <a:pt x="7574" y="8550"/>
                  <a:pt x="7312" y="8264"/>
                </a:cubicBezTo>
                <a:lnTo>
                  <a:pt x="5645" y="6716"/>
                </a:lnTo>
                <a:lnTo>
                  <a:pt x="6455" y="5168"/>
                </a:lnTo>
                <a:close/>
                <a:moveTo>
                  <a:pt x="3287" y="5954"/>
                </a:moveTo>
                <a:cubicBezTo>
                  <a:pt x="3645" y="5954"/>
                  <a:pt x="4002" y="6097"/>
                  <a:pt x="4240" y="6335"/>
                </a:cubicBezTo>
                <a:lnTo>
                  <a:pt x="4764" y="6835"/>
                </a:lnTo>
                <a:lnTo>
                  <a:pt x="4097" y="8121"/>
                </a:lnTo>
                <a:cubicBezTo>
                  <a:pt x="3883" y="8502"/>
                  <a:pt x="3502" y="8740"/>
                  <a:pt x="3049" y="8740"/>
                </a:cubicBezTo>
                <a:lnTo>
                  <a:pt x="2097" y="8740"/>
                </a:lnTo>
                <a:cubicBezTo>
                  <a:pt x="1978" y="8431"/>
                  <a:pt x="1739" y="8192"/>
                  <a:pt x="1406" y="8073"/>
                </a:cubicBezTo>
                <a:lnTo>
                  <a:pt x="1406" y="6716"/>
                </a:lnTo>
                <a:cubicBezTo>
                  <a:pt x="1763" y="6597"/>
                  <a:pt x="2025" y="6311"/>
                  <a:pt x="2120" y="5954"/>
                </a:cubicBezTo>
                <a:close/>
                <a:moveTo>
                  <a:pt x="1073" y="8716"/>
                </a:moveTo>
                <a:cubicBezTo>
                  <a:pt x="1287" y="8716"/>
                  <a:pt x="1477" y="8907"/>
                  <a:pt x="1477" y="9097"/>
                </a:cubicBezTo>
                <a:cubicBezTo>
                  <a:pt x="1477" y="9312"/>
                  <a:pt x="1287" y="9502"/>
                  <a:pt x="1073" y="9502"/>
                </a:cubicBezTo>
                <a:cubicBezTo>
                  <a:pt x="882" y="9502"/>
                  <a:pt x="692" y="9312"/>
                  <a:pt x="692" y="9097"/>
                </a:cubicBezTo>
                <a:cubicBezTo>
                  <a:pt x="692" y="8907"/>
                  <a:pt x="882" y="8716"/>
                  <a:pt x="1073" y="8716"/>
                </a:cubicBezTo>
                <a:close/>
                <a:moveTo>
                  <a:pt x="10456" y="8716"/>
                </a:moveTo>
                <a:cubicBezTo>
                  <a:pt x="10670" y="8716"/>
                  <a:pt x="10837" y="8907"/>
                  <a:pt x="10837" y="9097"/>
                </a:cubicBezTo>
                <a:cubicBezTo>
                  <a:pt x="10837" y="9312"/>
                  <a:pt x="10670" y="9502"/>
                  <a:pt x="10456" y="9502"/>
                </a:cubicBezTo>
                <a:cubicBezTo>
                  <a:pt x="10241" y="9502"/>
                  <a:pt x="10075" y="9312"/>
                  <a:pt x="10075" y="9097"/>
                </a:cubicBezTo>
                <a:cubicBezTo>
                  <a:pt x="10075" y="8907"/>
                  <a:pt x="10241" y="8716"/>
                  <a:pt x="10456" y="8716"/>
                </a:cubicBezTo>
                <a:close/>
                <a:moveTo>
                  <a:pt x="763" y="0"/>
                </a:moveTo>
                <a:lnTo>
                  <a:pt x="763" y="1358"/>
                </a:lnTo>
                <a:cubicBezTo>
                  <a:pt x="334" y="1524"/>
                  <a:pt x="1" y="1905"/>
                  <a:pt x="1" y="2382"/>
                </a:cubicBezTo>
                <a:cubicBezTo>
                  <a:pt x="1" y="2858"/>
                  <a:pt x="311" y="3239"/>
                  <a:pt x="763" y="3382"/>
                </a:cubicBezTo>
                <a:lnTo>
                  <a:pt x="763" y="4739"/>
                </a:lnTo>
                <a:cubicBezTo>
                  <a:pt x="334" y="4882"/>
                  <a:pt x="1" y="5263"/>
                  <a:pt x="1" y="5740"/>
                </a:cubicBezTo>
                <a:cubicBezTo>
                  <a:pt x="1" y="6216"/>
                  <a:pt x="311" y="6597"/>
                  <a:pt x="763" y="6764"/>
                </a:cubicBezTo>
                <a:lnTo>
                  <a:pt x="763" y="8097"/>
                </a:lnTo>
                <a:cubicBezTo>
                  <a:pt x="334" y="8240"/>
                  <a:pt x="1" y="8621"/>
                  <a:pt x="1" y="9097"/>
                </a:cubicBezTo>
                <a:cubicBezTo>
                  <a:pt x="1" y="9574"/>
                  <a:pt x="311" y="9955"/>
                  <a:pt x="763" y="10121"/>
                </a:cubicBezTo>
                <a:lnTo>
                  <a:pt x="763" y="11479"/>
                </a:lnTo>
                <a:lnTo>
                  <a:pt x="1430" y="11479"/>
                </a:lnTo>
                <a:lnTo>
                  <a:pt x="1430" y="10121"/>
                </a:lnTo>
                <a:cubicBezTo>
                  <a:pt x="1430" y="10121"/>
                  <a:pt x="2001" y="9764"/>
                  <a:pt x="2097" y="9455"/>
                </a:cubicBezTo>
                <a:lnTo>
                  <a:pt x="3049" y="9455"/>
                </a:lnTo>
                <a:cubicBezTo>
                  <a:pt x="3740" y="9455"/>
                  <a:pt x="4359" y="9074"/>
                  <a:pt x="4692" y="8454"/>
                </a:cubicBezTo>
                <a:lnTo>
                  <a:pt x="5288" y="7335"/>
                </a:lnTo>
                <a:lnTo>
                  <a:pt x="6836" y="8764"/>
                </a:lnTo>
                <a:cubicBezTo>
                  <a:pt x="7217" y="9121"/>
                  <a:pt x="8241" y="9335"/>
                  <a:pt x="8241" y="9335"/>
                </a:cubicBezTo>
                <a:lnTo>
                  <a:pt x="9408" y="9335"/>
                </a:lnTo>
                <a:cubicBezTo>
                  <a:pt x="9503" y="9693"/>
                  <a:pt x="9765" y="10002"/>
                  <a:pt x="10122" y="10121"/>
                </a:cubicBezTo>
                <a:lnTo>
                  <a:pt x="10122" y="11479"/>
                </a:lnTo>
                <a:lnTo>
                  <a:pt x="10789" y="11479"/>
                </a:lnTo>
                <a:lnTo>
                  <a:pt x="10789" y="10121"/>
                </a:lnTo>
                <a:cubicBezTo>
                  <a:pt x="11218" y="9955"/>
                  <a:pt x="11527" y="9574"/>
                  <a:pt x="11527" y="9097"/>
                </a:cubicBezTo>
                <a:cubicBezTo>
                  <a:pt x="11527" y="8621"/>
                  <a:pt x="11218" y="8240"/>
                  <a:pt x="10813" y="8097"/>
                </a:cubicBezTo>
                <a:lnTo>
                  <a:pt x="10813" y="6740"/>
                </a:lnTo>
                <a:cubicBezTo>
                  <a:pt x="11194" y="6597"/>
                  <a:pt x="11527" y="6192"/>
                  <a:pt x="11527" y="5740"/>
                </a:cubicBezTo>
                <a:cubicBezTo>
                  <a:pt x="11527" y="5263"/>
                  <a:pt x="11241" y="4882"/>
                  <a:pt x="10813" y="4739"/>
                </a:cubicBezTo>
                <a:lnTo>
                  <a:pt x="10813" y="3382"/>
                </a:lnTo>
                <a:cubicBezTo>
                  <a:pt x="11241" y="3239"/>
                  <a:pt x="11527" y="2858"/>
                  <a:pt x="11527" y="2382"/>
                </a:cubicBezTo>
                <a:cubicBezTo>
                  <a:pt x="11527" y="1905"/>
                  <a:pt x="11241" y="1524"/>
                  <a:pt x="10813" y="1358"/>
                </a:cubicBezTo>
                <a:lnTo>
                  <a:pt x="10813" y="0"/>
                </a:lnTo>
                <a:lnTo>
                  <a:pt x="10122" y="0"/>
                </a:lnTo>
                <a:lnTo>
                  <a:pt x="10122" y="1358"/>
                </a:lnTo>
                <a:cubicBezTo>
                  <a:pt x="9813" y="1477"/>
                  <a:pt x="9574" y="1715"/>
                  <a:pt x="9455" y="2048"/>
                </a:cubicBezTo>
                <a:lnTo>
                  <a:pt x="8503" y="2048"/>
                </a:lnTo>
                <a:cubicBezTo>
                  <a:pt x="7812" y="2048"/>
                  <a:pt x="7193" y="2429"/>
                  <a:pt x="6860" y="3025"/>
                </a:cubicBezTo>
                <a:lnTo>
                  <a:pt x="6288" y="4073"/>
                </a:lnTo>
                <a:lnTo>
                  <a:pt x="4716" y="2620"/>
                </a:lnTo>
                <a:cubicBezTo>
                  <a:pt x="4335" y="2263"/>
                  <a:pt x="3811" y="2048"/>
                  <a:pt x="3287" y="2048"/>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21" name="Google Shape;16321;p99"/>
          <p:cNvSpPr/>
          <p:nvPr/>
        </p:nvSpPr>
        <p:spPr>
          <a:xfrm>
            <a:off x="5513112" y="1934746"/>
            <a:ext cx="337712" cy="339124"/>
          </a:xfrm>
          <a:custGeom>
            <a:rect b="b" l="l" r="r" t="t"/>
            <a:pathLst>
              <a:path extrusionOk="0" h="11527" w="11479">
                <a:moveTo>
                  <a:pt x="4644" y="2430"/>
                </a:moveTo>
                <a:lnTo>
                  <a:pt x="4644" y="10812"/>
                </a:lnTo>
                <a:lnTo>
                  <a:pt x="3858" y="10812"/>
                </a:lnTo>
                <a:lnTo>
                  <a:pt x="3858" y="4692"/>
                </a:lnTo>
                <a:lnTo>
                  <a:pt x="3858" y="2430"/>
                </a:lnTo>
                <a:close/>
                <a:moveTo>
                  <a:pt x="3192" y="5359"/>
                </a:moveTo>
                <a:lnTo>
                  <a:pt x="3192" y="10836"/>
                </a:lnTo>
                <a:lnTo>
                  <a:pt x="2406" y="10836"/>
                </a:lnTo>
                <a:lnTo>
                  <a:pt x="2406" y="5359"/>
                </a:lnTo>
                <a:close/>
                <a:moveTo>
                  <a:pt x="6097" y="3906"/>
                </a:moveTo>
                <a:lnTo>
                  <a:pt x="6097" y="10836"/>
                </a:lnTo>
                <a:lnTo>
                  <a:pt x="5335" y="10836"/>
                </a:lnTo>
                <a:lnTo>
                  <a:pt x="5335" y="3906"/>
                </a:lnTo>
                <a:close/>
                <a:moveTo>
                  <a:pt x="7597" y="691"/>
                </a:moveTo>
                <a:lnTo>
                  <a:pt x="7597" y="10836"/>
                </a:lnTo>
                <a:lnTo>
                  <a:pt x="6811" y="10836"/>
                </a:lnTo>
                <a:lnTo>
                  <a:pt x="6811" y="691"/>
                </a:lnTo>
                <a:close/>
                <a:moveTo>
                  <a:pt x="9050" y="2454"/>
                </a:moveTo>
                <a:lnTo>
                  <a:pt x="9050" y="10836"/>
                </a:lnTo>
                <a:lnTo>
                  <a:pt x="8264" y="10836"/>
                </a:lnTo>
                <a:lnTo>
                  <a:pt x="8264" y="2454"/>
                </a:lnTo>
                <a:close/>
                <a:moveTo>
                  <a:pt x="6121" y="1"/>
                </a:moveTo>
                <a:lnTo>
                  <a:pt x="6121" y="3263"/>
                </a:lnTo>
                <a:lnTo>
                  <a:pt x="5359" y="3263"/>
                </a:lnTo>
                <a:lnTo>
                  <a:pt x="5359" y="1787"/>
                </a:lnTo>
                <a:lnTo>
                  <a:pt x="3215" y="1787"/>
                </a:lnTo>
                <a:lnTo>
                  <a:pt x="3215" y="4692"/>
                </a:lnTo>
                <a:lnTo>
                  <a:pt x="1739" y="4692"/>
                </a:lnTo>
                <a:lnTo>
                  <a:pt x="1739" y="10836"/>
                </a:lnTo>
                <a:lnTo>
                  <a:pt x="0" y="10836"/>
                </a:lnTo>
                <a:lnTo>
                  <a:pt x="0" y="11527"/>
                </a:lnTo>
                <a:lnTo>
                  <a:pt x="11479" y="11527"/>
                </a:lnTo>
                <a:lnTo>
                  <a:pt x="11479" y="10836"/>
                </a:lnTo>
                <a:lnTo>
                  <a:pt x="9740" y="10836"/>
                </a:lnTo>
                <a:lnTo>
                  <a:pt x="9740" y="1763"/>
                </a:lnTo>
                <a:lnTo>
                  <a:pt x="8264" y="1763"/>
                </a:lnTo>
                <a:lnTo>
                  <a:pt x="8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322" name="Google Shape;16322;p99"/>
          <p:cNvGrpSpPr/>
          <p:nvPr/>
        </p:nvGrpSpPr>
        <p:grpSpPr>
          <a:xfrm>
            <a:off x="6252608" y="1967666"/>
            <a:ext cx="338448" cy="313908"/>
            <a:chOff x="5871608" y="1967666"/>
            <a:chExt cx="338448" cy="313908"/>
          </a:xfrm>
        </p:grpSpPr>
        <p:sp>
          <p:nvSpPr>
            <p:cNvPr id="16323" name="Google Shape;16323;p99"/>
            <p:cNvSpPr/>
            <p:nvPr/>
          </p:nvSpPr>
          <p:spPr>
            <a:xfrm>
              <a:off x="5871608" y="2046158"/>
              <a:ext cx="338448" cy="63076"/>
            </a:xfrm>
            <a:custGeom>
              <a:rect b="b" l="l" r="r" t="t"/>
              <a:pathLst>
                <a:path extrusionOk="0" h="2144" w="11504">
                  <a:moveTo>
                    <a:pt x="7693" y="691"/>
                  </a:moveTo>
                  <a:lnTo>
                    <a:pt x="8074" y="1072"/>
                  </a:lnTo>
                  <a:lnTo>
                    <a:pt x="7693" y="1453"/>
                  </a:lnTo>
                  <a:lnTo>
                    <a:pt x="668" y="1453"/>
                  </a:lnTo>
                  <a:lnTo>
                    <a:pt x="668" y="691"/>
                  </a:lnTo>
                  <a:close/>
                  <a:moveTo>
                    <a:pt x="10860" y="715"/>
                  </a:moveTo>
                  <a:lnTo>
                    <a:pt x="10860" y="1500"/>
                  </a:lnTo>
                  <a:lnTo>
                    <a:pt x="8669" y="1500"/>
                  </a:lnTo>
                  <a:lnTo>
                    <a:pt x="9074" y="1096"/>
                  </a:lnTo>
                  <a:lnTo>
                    <a:pt x="8669" y="715"/>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24" name="Google Shape;16324;p99"/>
            <p:cNvSpPr/>
            <p:nvPr/>
          </p:nvSpPr>
          <p:spPr>
            <a:xfrm>
              <a:off x="5871608" y="2133034"/>
              <a:ext cx="338448" cy="63076"/>
            </a:xfrm>
            <a:custGeom>
              <a:rect b="b" l="l" r="r" t="t"/>
              <a:pathLst>
                <a:path extrusionOk="0" h="2144" w="11504">
                  <a:moveTo>
                    <a:pt x="5955" y="643"/>
                  </a:moveTo>
                  <a:lnTo>
                    <a:pt x="6359" y="1048"/>
                  </a:lnTo>
                  <a:lnTo>
                    <a:pt x="5955" y="1429"/>
                  </a:lnTo>
                  <a:lnTo>
                    <a:pt x="668" y="1429"/>
                  </a:lnTo>
                  <a:lnTo>
                    <a:pt x="668" y="643"/>
                  </a:lnTo>
                  <a:close/>
                  <a:moveTo>
                    <a:pt x="10860" y="691"/>
                  </a:moveTo>
                  <a:lnTo>
                    <a:pt x="10860" y="1453"/>
                  </a:lnTo>
                  <a:lnTo>
                    <a:pt x="6955" y="1453"/>
                  </a:lnTo>
                  <a:lnTo>
                    <a:pt x="7336" y="1072"/>
                  </a:lnTo>
                  <a:lnTo>
                    <a:pt x="6955" y="691"/>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25" name="Google Shape;16325;p99"/>
            <p:cNvSpPr/>
            <p:nvPr/>
          </p:nvSpPr>
          <p:spPr>
            <a:xfrm>
              <a:off x="5871608" y="2218497"/>
              <a:ext cx="338448" cy="63076"/>
            </a:xfrm>
            <a:custGeom>
              <a:rect b="b" l="l" r="r" t="t"/>
              <a:pathLst>
                <a:path extrusionOk="0" h="2144" w="11504">
                  <a:moveTo>
                    <a:pt x="4002" y="691"/>
                  </a:moveTo>
                  <a:lnTo>
                    <a:pt x="4383" y="1072"/>
                  </a:lnTo>
                  <a:lnTo>
                    <a:pt x="4002" y="1453"/>
                  </a:lnTo>
                  <a:lnTo>
                    <a:pt x="668" y="1453"/>
                  </a:lnTo>
                  <a:lnTo>
                    <a:pt x="668" y="691"/>
                  </a:lnTo>
                  <a:close/>
                  <a:moveTo>
                    <a:pt x="10860" y="691"/>
                  </a:moveTo>
                  <a:lnTo>
                    <a:pt x="10860" y="1477"/>
                  </a:lnTo>
                  <a:lnTo>
                    <a:pt x="4978" y="1477"/>
                  </a:lnTo>
                  <a:lnTo>
                    <a:pt x="5359" y="1072"/>
                  </a:lnTo>
                  <a:lnTo>
                    <a:pt x="4978" y="691"/>
                  </a:lnTo>
                  <a:close/>
                  <a:moveTo>
                    <a:pt x="1" y="0"/>
                  </a:moveTo>
                  <a:lnTo>
                    <a:pt x="1" y="2144"/>
                  </a:lnTo>
                  <a:lnTo>
                    <a:pt x="11503" y="2144"/>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26" name="Google Shape;16326;p99"/>
            <p:cNvSpPr/>
            <p:nvPr/>
          </p:nvSpPr>
          <p:spPr>
            <a:xfrm>
              <a:off x="6149770" y="2006912"/>
              <a:ext cx="60282" cy="19653"/>
            </a:xfrm>
            <a:custGeom>
              <a:rect b="b" l="l" r="r" t="t"/>
              <a:pathLst>
                <a:path extrusionOk="0" h="668" w="2049">
                  <a:moveTo>
                    <a:pt x="0" y="1"/>
                  </a:moveTo>
                  <a:lnTo>
                    <a:pt x="0" y="667"/>
                  </a:lnTo>
                  <a:lnTo>
                    <a:pt x="2048" y="66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27" name="Google Shape;16327;p99"/>
            <p:cNvSpPr/>
            <p:nvPr/>
          </p:nvSpPr>
          <p:spPr>
            <a:xfrm>
              <a:off x="6149770" y="1967666"/>
              <a:ext cx="60282" cy="19653"/>
            </a:xfrm>
            <a:custGeom>
              <a:rect b="b" l="l" r="r" t="t"/>
              <a:pathLst>
                <a:path extrusionOk="0" h="668" w="2049">
                  <a:moveTo>
                    <a:pt x="0" y="1"/>
                  </a:moveTo>
                  <a:lnTo>
                    <a:pt x="0" y="668"/>
                  </a:lnTo>
                  <a:lnTo>
                    <a:pt x="2048" y="668"/>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28" name="Google Shape;16328;p99"/>
            <p:cNvSpPr/>
            <p:nvPr/>
          </p:nvSpPr>
          <p:spPr>
            <a:xfrm>
              <a:off x="6109141" y="200691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29" name="Google Shape;16329;p99"/>
            <p:cNvSpPr/>
            <p:nvPr/>
          </p:nvSpPr>
          <p:spPr>
            <a:xfrm>
              <a:off x="6109141" y="1967666"/>
              <a:ext cx="20329" cy="19653"/>
            </a:xfrm>
            <a:custGeom>
              <a:rect b="b" l="l" r="r" t="t"/>
              <a:pathLst>
                <a:path extrusionOk="0" h="668" w="691">
                  <a:moveTo>
                    <a:pt x="0" y="1"/>
                  </a:moveTo>
                  <a:lnTo>
                    <a:pt x="0"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330" name="Google Shape;16330;p99"/>
          <p:cNvSpPr/>
          <p:nvPr/>
        </p:nvSpPr>
        <p:spPr>
          <a:xfrm>
            <a:off x="6974629" y="1923508"/>
            <a:ext cx="343331" cy="337065"/>
          </a:xfrm>
          <a:custGeom>
            <a:rect b="b" l="l" r="r" t="t"/>
            <a:pathLst>
              <a:path extrusionOk="0" h="11457" w="11670">
                <a:moveTo>
                  <a:pt x="4406" y="668"/>
                </a:moveTo>
                <a:cubicBezTo>
                  <a:pt x="4763" y="668"/>
                  <a:pt x="5025" y="930"/>
                  <a:pt x="5025" y="1288"/>
                </a:cubicBezTo>
                <a:cubicBezTo>
                  <a:pt x="5025" y="1645"/>
                  <a:pt x="4763" y="1907"/>
                  <a:pt x="4406" y="1907"/>
                </a:cubicBezTo>
                <a:cubicBezTo>
                  <a:pt x="4049" y="1907"/>
                  <a:pt x="3787" y="1621"/>
                  <a:pt x="3787" y="1288"/>
                </a:cubicBezTo>
                <a:cubicBezTo>
                  <a:pt x="3787" y="930"/>
                  <a:pt x="4049" y="668"/>
                  <a:pt x="4406" y="668"/>
                </a:cubicBezTo>
                <a:close/>
                <a:moveTo>
                  <a:pt x="10336" y="1621"/>
                </a:moveTo>
                <a:cubicBezTo>
                  <a:pt x="10693" y="1621"/>
                  <a:pt x="10955" y="1883"/>
                  <a:pt x="10955" y="2240"/>
                </a:cubicBezTo>
                <a:cubicBezTo>
                  <a:pt x="10955" y="2597"/>
                  <a:pt x="10693" y="2859"/>
                  <a:pt x="10336" y="2859"/>
                </a:cubicBezTo>
                <a:cubicBezTo>
                  <a:pt x="9978" y="2859"/>
                  <a:pt x="9716" y="2597"/>
                  <a:pt x="9716" y="2240"/>
                </a:cubicBezTo>
                <a:cubicBezTo>
                  <a:pt x="9716" y="1883"/>
                  <a:pt x="9978" y="1621"/>
                  <a:pt x="10336" y="1621"/>
                </a:cubicBezTo>
                <a:close/>
                <a:moveTo>
                  <a:pt x="1429" y="3574"/>
                </a:moveTo>
                <a:cubicBezTo>
                  <a:pt x="1786" y="3574"/>
                  <a:pt x="2048" y="3836"/>
                  <a:pt x="2048" y="4193"/>
                </a:cubicBezTo>
                <a:cubicBezTo>
                  <a:pt x="2048" y="4550"/>
                  <a:pt x="1786" y="4836"/>
                  <a:pt x="1429" y="4836"/>
                </a:cubicBezTo>
                <a:cubicBezTo>
                  <a:pt x="1072" y="4836"/>
                  <a:pt x="810" y="4550"/>
                  <a:pt x="810" y="4193"/>
                </a:cubicBezTo>
                <a:cubicBezTo>
                  <a:pt x="810" y="3836"/>
                  <a:pt x="1072" y="3574"/>
                  <a:pt x="1429" y="3574"/>
                </a:cubicBezTo>
                <a:close/>
                <a:moveTo>
                  <a:pt x="7359" y="4383"/>
                </a:moveTo>
                <a:cubicBezTo>
                  <a:pt x="7716" y="4383"/>
                  <a:pt x="7978" y="4645"/>
                  <a:pt x="7978" y="5003"/>
                </a:cubicBezTo>
                <a:cubicBezTo>
                  <a:pt x="7978" y="5360"/>
                  <a:pt x="7716" y="5622"/>
                  <a:pt x="7359" y="5622"/>
                </a:cubicBezTo>
                <a:cubicBezTo>
                  <a:pt x="7025" y="5622"/>
                  <a:pt x="6740" y="5336"/>
                  <a:pt x="6740" y="5003"/>
                </a:cubicBezTo>
                <a:cubicBezTo>
                  <a:pt x="6740" y="4645"/>
                  <a:pt x="7002" y="4383"/>
                  <a:pt x="7359" y="4383"/>
                </a:cubicBezTo>
                <a:close/>
                <a:moveTo>
                  <a:pt x="2858" y="9718"/>
                </a:moveTo>
                <a:lnTo>
                  <a:pt x="2858" y="10813"/>
                </a:lnTo>
                <a:lnTo>
                  <a:pt x="810" y="10813"/>
                </a:lnTo>
                <a:lnTo>
                  <a:pt x="810" y="9718"/>
                </a:lnTo>
                <a:close/>
                <a:moveTo>
                  <a:pt x="5573" y="9718"/>
                </a:moveTo>
                <a:lnTo>
                  <a:pt x="5573" y="10813"/>
                </a:lnTo>
                <a:lnTo>
                  <a:pt x="3525" y="10813"/>
                </a:lnTo>
                <a:lnTo>
                  <a:pt x="3525" y="9718"/>
                </a:lnTo>
                <a:close/>
                <a:moveTo>
                  <a:pt x="8240" y="9718"/>
                </a:moveTo>
                <a:lnTo>
                  <a:pt x="8240" y="10813"/>
                </a:lnTo>
                <a:lnTo>
                  <a:pt x="6192" y="10813"/>
                </a:lnTo>
                <a:lnTo>
                  <a:pt x="6192" y="9718"/>
                </a:lnTo>
                <a:close/>
                <a:moveTo>
                  <a:pt x="10955" y="9718"/>
                </a:moveTo>
                <a:lnTo>
                  <a:pt x="10955" y="10813"/>
                </a:lnTo>
                <a:lnTo>
                  <a:pt x="8907" y="10813"/>
                </a:lnTo>
                <a:lnTo>
                  <a:pt x="8907" y="9718"/>
                </a:lnTo>
                <a:close/>
                <a:moveTo>
                  <a:pt x="4339" y="1"/>
                </a:moveTo>
                <a:cubicBezTo>
                  <a:pt x="3619" y="1"/>
                  <a:pt x="3001" y="587"/>
                  <a:pt x="3001" y="1311"/>
                </a:cubicBezTo>
                <a:cubicBezTo>
                  <a:pt x="3001" y="1907"/>
                  <a:pt x="3429" y="2407"/>
                  <a:pt x="3953" y="2574"/>
                </a:cubicBezTo>
                <a:lnTo>
                  <a:pt x="3953" y="9051"/>
                </a:lnTo>
                <a:lnTo>
                  <a:pt x="1667" y="9027"/>
                </a:lnTo>
                <a:lnTo>
                  <a:pt x="1667" y="5455"/>
                </a:lnTo>
                <a:cubicBezTo>
                  <a:pt x="2239" y="5312"/>
                  <a:pt x="2643" y="4765"/>
                  <a:pt x="2620" y="4145"/>
                </a:cubicBezTo>
                <a:cubicBezTo>
                  <a:pt x="2596" y="3479"/>
                  <a:pt x="2048" y="2931"/>
                  <a:pt x="1381" y="2883"/>
                </a:cubicBezTo>
                <a:cubicBezTo>
                  <a:pt x="1367" y="2883"/>
                  <a:pt x="1352" y="2882"/>
                  <a:pt x="1337" y="2882"/>
                </a:cubicBezTo>
                <a:cubicBezTo>
                  <a:pt x="595" y="2882"/>
                  <a:pt x="0" y="3469"/>
                  <a:pt x="0" y="4193"/>
                </a:cubicBezTo>
                <a:cubicBezTo>
                  <a:pt x="0" y="4788"/>
                  <a:pt x="429" y="5312"/>
                  <a:pt x="953" y="5455"/>
                </a:cubicBezTo>
                <a:lnTo>
                  <a:pt x="953" y="9027"/>
                </a:lnTo>
                <a:lnTo>
                  <a:pt x="0" y="9027"/>
                </a:lnTo>
                <a:lnTo>
                  <a:pt x="0" y="11456"/>
                </a:lnTo>
                <a:lnTo>
                  <a:pt x="11502" y="11456"/>
                </a:lnTo>
                <a:lnTo>
                  <a:pt x="11502" y="9027"/>
                </a:lnTo>
                <a:lnTo>
                  <a:pt x="10550" y="9051"/>
                </a:lnTo>
                <a:lnTo>
                  <a:pt x="10550" y="3526"/>
                </a:lnTo>
                <a:lnTo>
                  <a:pt x="10693" y="3526"/>
                </a:lnTo>
                <a:cubicBezTo>
                  <a:pt x="11264" y="3359"/>
                  <a:pt x="11669" y="2836"/>
                  <a:pt x="11645" y="2216"/>
                </a:cubicBezTo>
                <a:cubicBezTo>
                  <a:pt x="11622" y="1550"/>
                  <a:pt x="11074" y="978"/>
                  <a:pt x="10383" y="954"/>
                </a:cubicBezTo>
                <a:cubicBezTo>
                  <a:pt x="10369" y="954"/>
                  <a:pt x="10355" y="954"/>
                  <a:pt x="10340" y="954"/>
                </a:cubicBezTo>
                <a:cubicBezTo>
                  <a:pt x="9621" y="954"/>
                  <a:pt x="9026" y="1540"/>
                  <a:pt x="9026" y="2264"/>
                </a:cubicBezTo>
                <a:cubicBezTo>
                  <a:pt x="9026" y="2859"/>
                  <a:pt x="9431" y="3359"/>
                  <a:pt x="9978" y="3526"/>
                </a:cubicBezTo>
                <a:lnTo>
                  <a:pt x="9978" y="9051"/>
                </a:lnTo>
                <a:lnTo>
                  <a:pt x="7692" y="9051"/>
                </a:lnTo>
                <a:lnTo>
                  <a:pt x="7692" y="6265"/>
                </a:lnTo>
                <a:cubicBezTo>
                  <a:pt x="8240" y="6098"/>
                  <a:pt x="8669" y="5574"/>
                  <a:pt x="8645" y="4955"/>
                </a:cubicBezTo>
                <a:cubicBezTo>
                  <a:pt x="8597" y="4288"/>
                  <a:pt x="8073" y="3717"/>
                  <a:pt x="7383" y="3693"/>
                </a:cubicBezTo>
                <a:cubicBezTo>
                  <a:pt x="7368" y="3692"/>
                  <a:pt x="7354" y="3692"/>
                  <a:pt x="7340" y="3692"/>
                </a:cubicBezTo>
                <a:cubicBezTo>
                  <a:pt x="6621" y="3692"/>
                  <a:pt x="6025" y="4279"/>
                  <a:pt x="6025" y="5003"/>
                </a:cubicBezTo>
                <a:cubicBezTo>
                  <a:pt x="6025" y="5598"/>
                  <a:pt x="6430" y="6098"/>
                  <a:pt x="6978" y="6265"/>
                </a:cubicBezTo>
                <a:lnTo>
                  <a:pt x="6978" y="9051"/>
                </a:lnTo>
                <a:lnTo>
                  <a:pt x="4668" y="9051"/>
                </a:lnTo>
                <a:lnTo>
                  <a:pt x="4668" y="2574"/>
                </a:lnTo>
                <a:cubicBezTo>
                  <a:pt x="5239" y="2407"/>
                  <a:pt x="5668" y="1883"/>
                  <a:pt x="5620" y="1264"/>
                </a:cubicBezTo>
                <a:cubicBezTo>
                  <a:pt x="5596" y="597"/>
                  <a:pt x="5073" y="25"/>
                  <a:pt x="4382" y="2"/>
                </a:cubicBezTo>
                <a:cubicBezTo>
                  <a:pt x="4368" y="1"/>
                  <a:pt x="4353" y="1"/>
                  <a:pt x="4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331" name="Google Shape;16331;p99"/>
          <p:cNvGrpSpPr/>
          <p:nvPr/>
        </p:nvGrpSpPr>
        <p:grpSpPr>
          <a:xfrm>
            <a:off x="7709919" y="1934040"/>
            <a:ext cx="340537" cy="339830"/>
            <a:chOff x="7024119" y="1934040"/>
            <a:chExt cx="340537" cy="339830"/>
          </a:xfrm>
        </p:grpSpPr>
        <p:sp>
          <p:nvSpPr>
            <p:cNvPr id="16332" name="Google Shape;16332;p99"/>
            <p:cNvSpPr/>
            <p:nvPr/>
          </p:nvSpPr>
          <p:spPr>
            <a:xfrm>
              <a:off x="7024119" y="1934040"/>
              <a:ext cx="340537" cy="339830"/>
            </a:xfrm>
            <a:custGeom>
              <a:rect b="b" l="l" r="r" t="t"/>
              <a:pathLst>
                <a:path extrusionOk="0" h="11551" w="11575">
                  <a:moveTo>
                    <a:pt x="5811" y="691"/>
                  </a:moveTo>
                  <a:cubicBezTo>
                    <a:pt x="8503" y="691"/>
                    <a:pt x="10693" y="2763"/>
                    <a:pt x="10884" y="5431"/>
                  </a:cubicBezTo>
                  <a:lnTo>
                    <a:pt x="9788" y="5431"/>
                  </a:lnTo>
                  <a:cubicBezTo>
                    <a:pt x="9598" y="3359"/>
                    <a:pt x="7907" y="1763"/>
                    <a:pt x="5811" y="1763"/>
                  </a:cubicBezTo>
                  <a:cubicBezTo>
                    <a:pt x="3740" y="1763"/>
                    <a:pt x="2001" y="3359"/>
                    <a:pt x="1858" y="5431"/>
                  </a:cubicBezTo>
                  <a:lnTo>
                    <a:pt x="763" y="5431"/>
                  </a:lnTo>
                  <a:cubicBezTo>
                    <a:pt x="906" y="2811"/>
                    <a:pt x="3120" y="691"/>
                    <a:pt x="5811" y="691"/>
                  </a:cubicBezTo>
                  <a:close/>
                  <a:moveTo>
                    <a:pt x="5811" y="3930"/>
                  </a:moveTo>
                  <a:cubicBezTo>
                    <a:pt x="6835" y="3930"/>
                    <a:pt x="7669" y="4764"/>
                    <a:pt x="7669" y="5788"/>
                  </a:cubicBezTo>
                  <a:cubicBezTo>
                    <a:pt x="7669" y="6788"/>
                    <a:pt x="6835" y="7621"/>
                    <a:pt x="5811" y="7621"/>
                  </a:cubicBezTo>
                  <a:cubicBezTo>
                    <a:pt x="4811" y="7621"/>
                    <a:pt x="3978" y="6788"/>
                    <a:pt x="3978" y="5788"/>
                  </a:cubicBezTo>
                  <a:cubicBezTo>
                    <a:pt x="3978" y="4764"/>
                    <a:pt x="4811" y="3930"/>
                    <a:pt x="5811" y="3930"/>
                  </a:cubicBezTo>
                  <a:close/>
                  <a:moveTo>
                    <a:pt x="5454" y="2478"/>
                  </a:moveTo>
                  <a:lnTo>
                    <a:pt x="5454" y="3287"/>
                  </a:lnTo>
                  <a:cubicBezTo>
                    <a:pt x="4240" y="3454"/>
                    <a:pt x="3263" y="4502"/>
                    <a:pt x="3263" y="5788"/>
                  </a:cubicBezTo>
                  <a:cubicBezTo>
                    <a:pt x="3263" y="7050"/>
                    <a:pt x="4216" y="8122"/>
                    <a:pt x="5454" y="8288"/>
                  </a:cubicBezTo>
                  <a:lnTo>
                    <a:pt x="5454" y="9074"/>
                  </a:lnTo>
                  <a:cubicBezTo>
                    <a:pt x="3787" y="8907"/>
                    <a:pt x="2477" y="7502"/>
                    <a:pt x="2477" y="5788"/>
                  </a:cubicBezTo>
                  <a:cubicBezTo>
                    <a:pt x="2477" y="4049"/>
                    <a:pt x="3787" y="2644"/>
                    <a:pt x="5454" y="2478"/>
                  </a:cubicBezTo>
                  <a:close/>
                  <a:moveTo>
                    <a:pt x="6145" y="2478"/>
                  </a:moveTo>
                  <a:cubicBezTo>
                    <a:pt x="7812" y="2644"/>
                    <a:pt x="9122" y="4049"/>
                    <a:pt x="9122" y="5788"/>
                  </a:cubicBezTo>
                  <a:cubicBezTo>
                    <a:pt x="9122" y="7502"/>
                    <a:pt x="7812" y="8907"/>
                    <a:pt x="6145" y="9074"/>
                  </a:cubicBezTo>
                  <a:lnTo>
                    <a:pt x="6145" y="8288"/>
                  </a:lnTo>
                  <a:cubicBezTo>
                    <a:pt x="7359" y="8098"/>
                    <a:pt x="8360" y="7050"/>
                    <a:pt x="8360" y="5788"/>
                  </a:cubicBezTo>
                  <a:cubicBezTo>
                    <a:pt x="8360" y="4502"/>
                    <a:pt x="7407" y="3430"/>
                    <a:pt x="6145" y="3287"/>
                  </a:cubicBezTo>
                  <a:lnTo>
                    <a:pt x="6145" y="2478"/>
                  </a:lnTo>
                  <a:close/>
                  <a:moveTo>
                    <a:pt x="10884" y="6145"/>
                  </a:moveTo>
                  <a:cubicBezTo>
                    <a:pt x="10693" y="8765"/>
                    <a:pt x="8503" y="10860"/>
                    <a:pt x="5811" y="10860"/>
                  </a:cubicBezTo>
                  <a:cubicBezTo>
                    <a:pt x="3144" y="10860"/>
                    <a:pt x="929" y="8788"/>
                    <a:pt x="763" y="6145"/>
                  </a:cubicBezTo>
                  <a:lnTo>
                    <a:pt x="1858" y="6145"/>
                  </a:lnTo>
                  <a:cubicBezTo>
                    <a:pt x="2049" y="8193"/>
                    <a:pt x="3740" y="9789"/>
                    <a:pt x="5811" y="9789"/>
                  </a:cubicBezTo>
                  <a:cubicBezTo>
                    <a:pt x="7907" y="9789"/>
                    <a:pt x="9622" y="8193"/>
                    <a:pt x="9788" y="6145"/>
                  </a:cubicBezTo>
                  <a:close/>
                  <a:moveTo>
                    <a:pt x="5788" y="1"/>
                  </a:moveTo>
                  <a:cubicBezTo>
                    <a:pt x="4240" y="1"/>
                    <a:pt x="2811" y="596"/>
                    <a:pt x="1715" y="1692"/>
                  </a:cubicBezTo>
                  <a:cubicBezTo>
                    <a:pt x="644" y="2763"/>
                    <a:pt x="1" y="4240"/>
                    <a:pt x="1" y="5788"/>
                  </a:cubicBezTo>
                  <a:cubicBezTo>
                    <a:pt x="1" y="7336"/>
                    <a:pt x="596" y="8765"/>
                    <a:pt x="1715" y="9860"/>
                  </a:cubicBezTo>
                  <a:cubicBezTo>
                    <a:pt x="2787" y="10932"/>
                    <a:pt x="4240" y="11551"/>
                    <a:pt x="5788" y="11551"/>
                  </a:cubicBezTo>
                  <a:cubicBezTo>
                    <a:pt x="7336" y="11551"/>
                    <a:pt x="8764" y="10955"/>
                    <a:pt x="9860" y="9860"/>
                  </a:cubicBezTo>
                  <a:cubicBezTo>
                    <a:pt x="10932" y="8788"/>
                    <a:pt x="11575" y="7336"/>
                    <a:pt x="11575" y="5788"/>
                  </a:cubicBezTo>
                  <a:cubicBezTo>
                    <a:pt x="11575" y="4240"/>
                    <a:pt x="10979" y="2811"/>
                    <a:pt x="9860" y="1692"/>
                  </a:cubicBezTo>
                  <a:cubicBezTo>
                    <a:pt x="8788" y="620"/>
                    <a:pt x="7336"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33" name="Google Shape;16333;p99"/>
            <p:cNvSpPr/>
            <p:nvPr/>
          </p:nvSpPr>
          <p:spPr>
            <a:xfrm>
              <a:off x="7170540" y="2073459"/>
              <a:ext cx="48396" cy="20359"/>
            </a:xfrm>
            <a:custGeom>
              <a:rect b="b" l="l" r="r" t="t"/>
              <a:pathLst>
                <a:path extrusionOk="0" h="692" w="1645">
                  <a:moveTo>
                    <a:pt x="1" y="1"/>
                  </a:moveTo>
                  <a:lnTo>
                    <a:pt x="1" y="692"/>
                  </a:lnTo>
                  <a:lnTo>
                    <a:pt x="1644" y="692"/>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34" name="Google Shape;16334;p99"/>
            <p:cNvSpPr/>
            <p:nvPr/>
          </p:nvSpPr>
          <p:spPr>
            <a:xfrm>
              <a:off x="7170540" y="2114794"/>
              <a:ext cx="48396" cy="19653"/>
            </a:xfrm>
            <a:custGeom>
              <a:rect b="b" l="l" r="r" t="t"/>
              <a:pathLst>
                <a:path extrusionOk="0" h="668" w="1645">
                  <a:moveTo>
                    <a:pt x="1" y="1"/>
                  </a:moveTo>
                  <a:lnTo>
                    <a:pt x="1" y="668"/>
                  </a:lnTo>
                  <a:lnTo>
                    <a:pt x="1644" y="668"/>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6335" name="Google Shape;16335;p99"/>
          <p:cNvGrpSpPr/>
          <p:nvPr/>
        </p:nvGrpSpPr>
        <p:grpSpPr>
          <a:xfrm>
            <a:off x="7711330" y="2456707"/>
            <a:ext cx="337712" cy="339119"/>
            <a:chOff x="7025530" y="2456707"/>
            <a:chExt cx="337712" cy="339119"/>
          </a:xfrm>
        </p:grpSpPr>
        <p:sp>
          <p:nvSpPr>
            <p:cNvPr id="16336" name="Google Shape;16336;p99"/>
            <p:cNvSpPr/>
            <p:nvPr/>
          </p:nvSpPr>
          <p:spPr>
            <a:xfrm>
              <a:off x="7025530" y="2456707"/>
              <a:ext cx="337712" cy="287286"/>
            </a:xfrm>
            <a:custGeom>
              <a:rect b="b" l="l" r="r" t="t"/>
              <a:pathLst>
                <a:path extrusionOk="0" h="9765" w="11479">
                  <a:moveTo>
                    <a:pt x="9074" y="691"/>
                  </a:moveTo>
                  <a:lnTo>
                    <a:pt x="9074" y="4406"/>
                  </a:lnTo>
                  <a:lnTo>
                    <a:pt x="8312" y="4406"/>
                  </a:lnTo>
                  <a:lnTo>
                    <a:pt x="8312" y="691"/>
                  </a:lnTo>
                  <a:close/>
                  <a:moveTo>
                    <a:pt x="6121" y="2144"/>
                  </a:moveTo>
                  <a:lnTo>
                    <a:pt x="6121" y="5883"/>
                  </a:lnTo>
                  <a:lnTo>
                    <a:pt x="5359" y="5883"/>
                  </a:lnTo>
                  <a:lnTo>
                    <a:pt x="5359" y="2144"/>
                  </a:lnTo>
                  <a:close/>
                  <a:moveTo>
                    <a:pt x="3215" y="3620"/>
                  </a:moveTo>
                  <a:lnTo>
                    <a:pt x="3215" y="7335"/>
                  </a:lnTo>
                  <a:lnTo>
                    <a:pt x="2429" y="7335"/>
                  </a:lnTo>
                  <a:lnTo>
                    <a:pt x="2429" y="3620"/>
                  </a:lnTo>
                  <a:close/>
                  <a:moveTo>
                    <a:pt x="3215" y="7978"/>
                  </a:moveTo>
                  <a:lnTo>
                    <a:pt x="3215" y="9097"/>
                  </a:lnTo>
                  <a:lnTo>
                    <a:pt x="2429" y="9097"/>
                  </a:lnTo>
                  <a:lnTo>
                    <a:pt x="2429" y="7978"/>
                  </a:lnTo>
                  <a:close/>
                  <a:moveTo>
                    <a:pt x="6121" y="6525"/>
                  </a:moveTo>
                  <a:lnTo>
                    <a:pt x="6121" y="9097"/>
                  </a:lnTo>
                  <a:lnTo>
                    <a:pt x="5359" y="9097"/>
                  </a:lnTo>
                  <a:lnTo>
                    <a:pt x="5359" y="6525"/>
                  </a:lnTo>
                  <a:close/>
                  <a:moveTo>
                    <a:pt x="9050" y="5073"/>
                  </a:moveTo>
                  <a:lnTo>
                    <a:pt x="9050" y="9097"/>
                  </a:lnTo>
                  <a:lnTo>
                    <a:pt x="8264" y="9097"/>
                  </a:lnTo>
                  <a:lnTo>
                    <a:pt x="8264" y="5073"/>
                  </a:lnTo>
                  <a:close/>
                  <a:moveTo>
                    <a:pt x="7597" y="0"/>
                  </a:moveTo>
                  <a:lnTo>
                    <a:pt x="7597" y="9097"/>
                  </a:lnTo>
                  <a:lnTo>
                    <a:pt x="6811" y="9097"/>
                  </a:lnTo>
                  <a:lnTo>
                    <a:pt x="6811" y="1477"/>
                  </a:lnTo>
                  <a:lnTo>
                    <a:pt x="4668" y="1477"/>
                  </a:lnTo>
                  <a:lnTo>
                    <a:pt x="4668" y="9097"/>
                  </a:lnTo>
                  <a:lnTo>
                    <a:pt x="3882" y="9097"/>
                  </a:lnTo>
                  <a:lnTo>
                    <a:pt x="3882" y="2930"/>
                  </a:lnTo>
                  <a:lnTo>
                    <a:pt x="1739" y="2930"/>
                  </a:lnTo>
                  <a:lnTo>
                    <a:pt x="1739" y="9097"/>
                  </a:lnTo>
                  <a:lnTo>
                    <a:pt x="0" y="9097"/>
                  </a:lnTo>
                  <a:lnTo>
                    <a:pt x="0" y="9764"/>
                  </a:lnTo>
                  <a:lnTo>
                    <a:pt x="11479" y="9764"/>
                  </a:lnTo>
                  <a:lnTo>
                    <a:pt x="11479" y="9097"/>
                  </a:lnTo>
                  <a:lnTo>
                    <a:pt x="9740" y="9097"/>
                  </a:lnTo>
                  <a:lnTo>
                    <a:pt x="97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37" name="Google Shape;16337;p99"/>
            <p:cNvSpPr/>
            <p:nvPr/>
          </p:nvSpPr>
          <p:spPr>
            <a:xfrm>
              <a:off x="7087870" y="2775468"/>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38" name="Google Shape;16338;p99"/>
            <p:cNvSpPr/>
            <p:nvPr/>
          </p:nvSpPr>
          <p:spPr>
            <a:xfrm>
              <a:off x="7173364" y="2775468"/>
              <a:ext cx="42747" cy="20359"/>
            </a:xfrm>
            <a:custGeom>
              <a:rect b="b" l="l" r="r" t="t"/>
              <a:pathLst>
                <a:path extrusionOk="0" h="692" w="1453">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39" name="Google Shape;16339;p99"/>
            <p:cNvSpPr/>
            <p:nvPr/>
          </p:nvSpPr>
          <p:spPr>
            <a:xfrm>
              <a:off x="7259534" y="2775468"/>
              <a:ext cx="42777" cy="20359"/>
            </a:xfrm>
            <a:custGeom>
              <a:rect b="b" l="l" r="r" t="t"/>
              <a:pathLst>
                <a:path extrusionOk="0" h="692" w="1454">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6340" name="Google Shape;16340;p99"/>
          <p:cNvGrpSpPr/>
          <p:nvPr/>
        </p:nvGrpSpPr>
        <p:grpSpPr>
          <a:xfrm>
            <a:off x="6978130" y="2434996"/>
            <a:ext cx="339124" cy="339124"/>
            <a:chOff x="6444730" y="2434996"/>
            <a:chExt cx="339124" cy="339124"/>
          </a:xfrm>
        </p:grpSpPr>
        <p:sp>
          <p:nvSpPr>
            <p:cNvPr id="16341" name="Google Shape;16341;p99"/>
            <p:cNvSpPr/>
            <p:nvPr/>
          </p:nvSpPr>
          <p:spPr>
            <a:xfrm>
              <a:off x="6444730" y="2434996"/>
              <a:ext cx="339124" cy="339124"/>
            </a:xfrm>
            <a:custGeom>
              <a:rect b="b" l="l" r="r" t="t"/>
              <a:pathLst>
                <a:path extrusionOk="0" h="11527" w="11527">
                  <a:moveTo>
                    <a:pt x="5454" y="1429"/>
                  </a:moveTo>
                  <a:lnTo>
                    <a:pt x="5454" y="5454"/>
                  </a:lnTo>
                  <a:lnTo>
                    <a:pt x="1429" y="5454"/>
                  </a:lnTo>
                  <a:cubicBezTo>
                    <a:pt x="1620" y="3310"/>
                    <a:pt x="3310" y="1619"/>
                    <a:pt x="5454" y="1429"/>
                  </a:cubicBezTo>
                  <a:close/>
                  <a:moveTo>
                    <a:pt x="6097" y="715"/>
                  </a:moveTo>
                  <a:cubicBezTo>
                    <a:pt x="8645" y="905"/>
                    <a:pt x="10669" y="2929"/>
                    <a:pt x="10836" y="5454"/>
                  </a:cubicBezTo>
                  <a:lnTo>
                    <a:pt x="6097" y="5454"/>
                  </a:lnTo>
                  <a:lnTo>
                    <a:pt x="6097" y="715"/>
                  </a:lnTo>
                  <a:close/>
                  <a:moveTo>
                    <a:pt x="10121" y="6097"/>
                  </a:moveTo>
                  <a:cubicBezTo>
                    <a:pt x="9955" y="8240"/>
                    <a:pt x="8240" y="9955"/>
                    <a:pt x="6097" y="10121"/>
                  </a:cubicBezTo>
                  <a:lnTo>
                    <a:pt x="6097" y="6097"/>
                  </a:lnTo>
                  <a:close/>
                  <a:moveTo>
                    <a:pt x="5454" y="6097"/>
                  </a:moveTo>
                  <a:lnTo>
                    <a:pt x="5454" y="10836"/>
                  </a:lnTo>
                  <a:cubicBezTo>
                    <a:pt x="2929" y="10669"/>
                    <a:pt x="905" y="8645"/>
                    <a:pt x="715" y="6097"/>
                  </a:cubicBezTo>
                  <a:close/>
                  <a:moveTo>
                    <a:pt x="5406" y="0"/>
                  </a:moveTo>
                  <a:lnTo>
                    <a:pt x="5406" y="738"/>
                  </a:lnTo>
                  <a:cubicBezTo>
                    <a:pt x="4192" y="834"/>
                    <a:pt x="3072" y="1334"/>
                    <a:pt x="2191" y="2191"/>
                  </a:cubicBezTo>
                  <a:cubicBezTo>
                    <a:pt x="1334" y="3072"/>
                    <a:pt x="834" y="4191"/>
                    <a:pt x="738" y="5406"/>
                  </a:cubicBezTo>
                  <a:lnTo>
                    <a:pt x="0" y="5406"/>
                  </a:lnTo>
                  <a:lnTo>
                    <a:pt x="0" y="5739"/>
                  </a:lnTo>
                  <a:cubicBezTo>
                    <a:pt x="0" y="7287"/>
                    <a:pt x="596" y="8716"/>
                    <a:pt x="1691" y="9835"/>
                  </a:cubicBezTo>
                  <a:cubicBezTo>
                    <a:pt x="2763" y="10907"/>
                    <a:pt x="4239" y="11526"/>
                    <a:pt x="5787" y="11526"/>
                  </a:cubicBezTo>
                  <a:lnTo>
                    <a:pt x="6097" y="11526"/>
                  </a:lnTo>
                  <a:lnTo>
                    <a:pt x="6097" y="10788"/>
                  </a:lnTo>
                  <a:cubicBezTo>
                    <a:pt x="7335" y="10693"/>
                    <a:pt x="8454" y="10193"/>
                    <a:pt x="9312" y="9312"/>
                  </a:cubicBezTo>
                  <a:cubicBezTo>
                    <a:pt x="10193" y="8454"/>
                    <a:pt x="10693" y="7335"/>
                    <a:pt x="10788" y="6097"/>
                  </a:cubicBezTo>
                  <a:lnTo>
                    <a:pt x="11526" y="6097"/>
                  </a:lnTo>
                  <a:lnTo>
                    <a:pt x="11526" y="5787"/>
                  </a:lnTo>
                  <a:cubicBezTo>
                    <a:pt x="11526" y="4239"/>
                    <a:pt x="10931" y="2810"/>
                    <a:pt x="9836"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42" name="Google Shape;16342;p99"/>
            <p:cNvSpPr/>
            <p:nvPr/>
          </p:nvSpPr>
          <p:spPr>
            <a:xfrm>
              <a:off x="6532283" y="2638167"/>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43" name="Google Shape;16343;p99"/>
            <p:cNvSpPr/>
            <p:nvPr/>
          </p:nvSpPr>
          <p:spPr>
            <a:xfrm>
              <a:off x="6532283" y="2680208"/>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44" name="Google Shape;16344;p99"/>
            <p:cNvSpPr/>
            <p:nvPr/>
          </p:nvSpPr>
          <p:spPr>
            <a:xfrm>
              <a:off x="6648608" y="2509251"/>
              <a:ext cx="48366" cy="20359"/>
            </a:xfrm>
            <a:custGeom>
              <a:rect b="b" l="l" r="r" t="t"/>
              <a:pathLst>
                <a:path extrusionOk="0" h="692"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45" name="Google Shape;16345;p99"/>
            <p:cNvSpPr/>
            <p:nvPr/>
          </p:nvSpPr>
          <p:spPr>
            <a:xfrm>
              <a:off x="6648608" y="2551291"/>
              <a:ext cx="48366" cy="20329"/>
            </a:xfrm>
            <a:custGeom>
              <a:rect b="b" l="l" r="r" t="t"/>
              <a:pathLst>
                <a:path extrusionOk="0" h="691"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346" name="Google Shape;16346;p99"/>
          <p:cNvSpPr/>
          <p:nvPr/>
        </p:nvSpPr>
        <p:spPr>
          <a:xfrm>
            <a:off x="6254020" y="2497336"/>
            <a:ext cx="337742" cy="280990"/>
          </a:xfrm>
          <a:custGeom>
            <a:rect b="b" l="l" r="r" t="t"/>
            <a:pathLst>
              <a:path extrusionOk="0" h="9551" w="11480">
                <a:moveTo>
                  <a:pt x="5716" y="644"/>
                </a:moveTo>
                <a:cubicBezTo>
                  <a:pt x="5978" y="644"/>
                  <a:pt x="6192" y="858"/>
                  <a:pt x="6192" y="1120"/>
                </a:cubicBezTo>
                <a:cubicBezTo>
                  <a:pt x="6192" y="1406"/>
                  <a:pt x="5978" y="1596"/>
                  <a:pt x="5716" y="1596"/>
                </a:cubicBezTo>
                <a:cubicBezTo>
                  <a:pt x="5454" y="1596"/>
                  <a:pt x="5240" y="1406"/>
                  <a:pt x="5240" y="1120"/>
                </a:cubicBezTo>
                <a:cubicBezTo>
                  <a:pt x="5240" y="882"/>
                  <a:pt x="5454" y="644"/>
                  <a:pt x="5716" y="644"/>
                </a:cubicBezTo>
                <a:close/>
                <a:moveTo>
                  <a:pt x="8860" y="2287"/>
                </a:moveTo>
                <a:cubicBezTo>
                  <a:pt x="9145" y="2287"/>
                  <a:pt x="9336" y="2501"/>
                  <a:pt x="9336" y="2763"/>
                </a:cubicBezTo>
                <a:cubicBezTo>
                  <a:pt x="9336" y="3025"/>
                  <a:pt x="9145" y="3239"/>
                  <a:pt x="8860" y="3239"/>
                </a:cubicBezTo>
                <a:cubicBezTo>
                  <a:pt x="8598" y="3239"/>
                  <a:pt x="8383" y="3025"/>
                  <a:pt x="8383" y="2763"/>
                </a:cubicBezTo>
                <a:cubicBezTo>
                  <a:pt x="8383" y="2501"/>
                  <a:pt x="8598" y="2287"/>
                  <a:pt x="8860" y="2287"/>
                </a:cubicBezTo>
                <a:close/>
                <a:moveTo>
                  <a:pt x="2501" y="3549"/>
                </a:moveTo>
                <a:cubicBezTo>
                  <a:pt x="2763" y="3549"/>
                  <a:pt x="2977" y="3739"/>
                  <a:pt x="2977" y="4025"/>
                </a:cubicBezTo>
                <a:cubicBezTo>
                  <a:pt x="2977" y="4287"/>
                  <a:pt x="2763" y="4502"/>
                  <a:pt x="2501" y="4502"/>
                </a:cubicBezTo>
                <a:cubicBezTo>
                  <a:pt x="2239" y="4502"/>
                  <a:pt x="2025" y="4287"/>
                  <a:pt x="2025" y="4025"/>
                </a:cubicBezTo>
                <a:cubicBezTo>
                  <a:pt x="2025" y="3787"/>
                  <a:pt x="2239" y="3549"/>
                  <a:pt x="2501" y="3549"/>
                </a:cubicBezTo>
                <a:close/>
                <a:moveTo>
                  <a:pt x="6621" y="1787"/>
                </a:moveTo>
                <a:lnTo>
                  <a:pt x="7740" y="2549"/>
                </a:lnTo>
                <a:cubicBezTo>
                  <a:pt x="7740" y="2620"/>
                  <a:pt x="7693" y="2668"/>
                  <a:pt x="7693" y="2739"/>
                </a:cubicBezTo>
                <a:cubicBezTo>
                  <a:pt x="7693" y="3216"/>
                  <a:pt x="7978" y="3597"/>
                  <a:pt x="8383" y="3787"/>
                </a:cubicBezTo>
                <a:lnTo>
                  <a:pt x="7407" y="6454"/>
                </a:lnTo>
                <a:lnTo>
                  <a:pt x="6216" y="2144"/>
                </a:lnTo>
                <a:cubicBezTo>
                  <a:pt x="6407" y="2049"/>
                  <a:pt x="6502" y="1930"/>
                  <a:pt x="6621" y="1787"/>
                </a:cubicBezTo>
                <a:close/>
                <a:moveTo>
                  <a:pt x="4906" y="1953"/>
                </a:moveTo>
                <a:cubicBezTo>
                  <a:pt x="5002" y="2049"/>
                  <a:pt x="5121" y="2144"/>
                  <a:pt x="5240" y="2192"/>
                </a:cubicBezTo>
                <a:lnTo>
                  <a:pt x="3954" y="6788"/>
                </a:lnTo>
                <a:lnTo>
                  <a:pt x="3120" y="4978"/>
                </a:lnTo>
                <a:cubicBezTo>
                  <a:pt x="3430" y="4763"/>
                  <a:pt x="3620" y="4406"/>
                  <a:pt x="3620" y="4025"/>
                </a:cubicBezTo>
                <a:cubicBezTo>
                  <a:pt x="3620" y="3859"/>
                  <a:pt x="3597" y="3692"/>
                  <a:pt x="3549" y="3573"/>
                </a:cubicBezTo>
                <a:lnTo>
                  <a:pt x="4906" y="1953"/>
                </a:lnTo>
                <a:close/>
                <a:moveTo>
                  <a:pt x="2572" y="5406"/>
                </a:moveTo>
                <a:lnTo>
                  <a:pt x="3644" y="7788"/>
                </a:lnTo>
                <a:lnTo>
                  <a:pt x="3358" y="8931"/>
                </a:lnTo>
                <a:lnTo>
                  <a:pt x="1001" y="8931"/>
                </a:lnTo>
                <a:lnTo>
                  <a:pt x="2572" y="5406"/>
                </a:lnTo>
                <a:close/>
                <a:moveTo>
                  <a:pt x="5740" y="2906"/>
                </a:moveTo>
                <a:lnTo>
                  <a:pt x="7407" y="8931"/>
                </a:lnTo>
                <a:lnTo>
                  <a:pt x="4073" y="8931"/>
                </a:lnTo>
                <a:lnTo>
                  <a:pt x="5740" y="2906"/>
                </a:lnTo>
                <a:close/>
                <a:moveTo>
                  <a:pt x="8860" y="4502"/>
                </a:moveTo>
                <a:lnTo>
                  <a:pt x="10503" y="8907"/>
                </a:lnTo>
                <a:lnTo>
                  <a:pt x="8097" y="8907"/>
                </a:lnTo>
                <a:lnTo>
                  <a:pt x="8097" y="8931"/>
                </a:lnTo>
                <a:lnTo>
                  <a:pt x="7740" y="7597"/>
                </a:lnTo>
                <a:lnTo>
                  <a:pt x="8860" y="4502"/>
                </a:lnTo>
                <a:close/>
                <a:moveTo>
                  <a:pt x="5740" y="1"/>
                </a:moveTo>
                <a:cubicBezTo>
                  <a:pt x="5121" y="1"/>
                  <a:pt x="4621" y="501"/>
                  <a:pt x="4621" y="1120"/>
                </a:cubicBezTo>
                <a:lnTo>
                  <a:pt x="4621" y="1287"/>
                </a:lnTo>
                <a:lnTo>
                  <a:pt x="3120" y="3025"/>
                </a:lnTo>
                <a:cubicBezTo>
                  <a:pt x="2906" y="2906"/>
                  <a:pt x="2715" y="2858"/>
                  <a:pt x="2430" y="2858"/>
                </a:cubicBezTo>
                <a:cubicBezTo>
                  <a:pt x="1882" y="2882"/>
                  <a:pt x="1406" y="3358"/>
                  <a:pt x="1358" y="3930"/>
                </a:cubicBezTo>
                <a:cubicBezTo>
                  <a:pt x="1334" y="4406"/>
                  <a:pt x="1644" y="4859"/>
                  <a:pt x="2049" y="5025"/>
                </a:cubicBezTo>
                <a:lnTo>
                  <a:pt x="1" y="9550"/>
                </a:lnTo>
                <a:lnTo>
                  <a:pt x="11479" y="9550"/>
                </a:lnTo>
                <a:lnTo>
                  <a:pt x="9336" y="3811"/>
                </a:lnTo>
                <a:cubicBezTo>
                  <a:pt x="9764" y="3620"/>
                  <a:pt x="10026" y="3216"/>
                  <a:pt x="10026" y="2739"/>
                </a:cubicBezTo>
                <a:cubicBezTo>
                  <a:pt x="10026" y="2144"/>
                  <a:pt x="9550" y="1644"/>
                  <a:pt x="8955" y="1596"/>
                </a:cubicBezTo>
                <a:cubicBezTo>
                  <a:pt x="8929" y="1594"/>
                  <a:pt x="8903" y="1594"/>
                  <a:pt x="8878" y="1594"/>
                </a:cubicBezTo>
                <a:cubicBezTo>
                  <a:pt x="8553" y="1594"/>
                  <a:pt x="8271" y="1733"/>
                  <a:pt x="8050" y="1953"/>
                </a:cubicBezTo>
                <a:lnTo>
                  <a:pt x="6859" y="1120"/>
                </a:lnTo>
                <a:cubicBezTo>
                  <a:pt x="6859" y="501"/>
                  <a:pt x="6359" y="1"/>
                  <a:pt x="5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47" name="Google Shape;16347;p99"/>
          <p:cNvSpPr/>
          <p:nvPr/>
        </p:nvSpPr>
        <p:spPr>
          <a:xfrm>
            <a:off x="5512405" y="2458090"/>
            <a:ext cx="339830" cy="337742"/>
          </a:xfrm>
          <a:custGeom>
            <a:rect b="b" l="l" r="r" t="t"/>
            <a:pathLst>
              <a:path extrusionOk="0" h="11480" w="11551">
                <a:moveTo>
                  <a:pt x="6883" y="644"/>
                </a:moveTo>
                <a:lnTo>
                  <a:pt x="6883" y="1716"/>
                </a:lnTo>
                <a:lnTo>
                  <a:pt x="4668" y="1716"/>
                </a:lnTo>
                <a:lnTo>
                  <a:pt x="4668" y="644"/>
                </a:lnTo>
                <a:close/>
                <a:moveTo>
                  <a:pt x="2406" y="3883"/>
                </a:moveTo>
                <a:lnTo>
                  <a:pt x="2406" y="4669"/>
                </a:lnTo>
                <a:lnTo>
                  <a:pt x="715" y="4669"/>
                </a:lnTo>
                <a:lnTo>
                  <a:pt x="715" y="3883"/>
                </a:lnTo>
                <a:close/>
                <a:moveTo>
                  <a:pt x="6597" y="3883"/>
                </a:moveTo>
                <a:lnTo>
                  <a:pt x="6597" y="4669"/>
                </a:lnTo>
                <a:lnTo>
                  <a:pt x="4906" y="4669"/>
                </a:lnTo>
                <a:lnTo>
                  <a:pt x="4906" y="3883"/>
                </a:lnTo>
                <a:close/>
                <a:moveTo>
                  <a:pt x="10860" y="3883"/>
                </a:moveTo>
                <a:lnTo>
                  <a:pt x="10860" y="4669"/>
                </a:lnTo>
                <a:lnTo>
                  <a:pt x="9169" y="4669"/>
                </a:lnTo>
                <a:lnTo>
                  <a:pt x="9169" y="3883"/>
                </a:lnTo>
                <a:close/>
                <a:moveTo>
                  <a:pt x="2406" y="6812"/>
                </a:moveTo>
                <a:lnTo>
                  <a:pt x="2406" y="7574"/>
                </a:lnTo>
                <a:lnTo>
                  <a:pt x="715" y="7574"/>
                </a:lnTo>
                <a:lnTo>
                  <a:pt x="715" y="6812"/>
                </a:lnTo>
                <a:close/>
                <a:moveTo>
                  <a:pt x="6597" y="6812"/>
                </a:moveTo>
                <a:lnTo>
                  <a:pt x="6597" y="7574"/>
                </a:lnTo>
                <a:lnTo>
                  <a:pt x="4906" y="7574"/>
                </a:lnTo>
                <a:lnTo>
                  <a:pt x="4906" y="6812"/>
                </a:lnTo>
                <a:close/>
                <a:moveTo>
                  <a:pt x="10836" y="6812"/>
                </a:moveTo>
                <a:lnTo>
                  <a:pt x="10836" y="7574"/>
                </a:lnTo>
                <a:lnTo>
                  <a:pt x="9122" y="7574"/>
                </a:lnTo>
                <a:lnTo>
                  <a:pt x="9122" y="6812"/>
                </a:lnTo>
                <a:close/>
                <a:moveTo>
                  <a:pt x="1548" y="9717"/>
                </a:moveTo>
                <a:cubicBezTo>
                  <a:pt x="1834" y="9717"/>
                  <a:pt x="2072" y="9955"/>
                  <a:pt x="2072" y="10265"/>
                </a:cubicBezTo>
                <a:cubicBezTo>
                  <a:pt x="2072" y="10551"/>
                  <a:pt x="1834" y="10789"/>
                  <a:pt x="1548" y="10789"/>
                </a:cubicBezTo>
                <a:cubicBezTo>
                  <a:pt x="1239" y="10789"/>
                  <a:pt x="1001" y="10551"/>
                  <a:pt x="1001" y="10265"/>
                </a:cubicBezTo>
                <a:cubicBezTo>
                  <a:pt x="1001" y="9955"/>
                  <a:pt x="1239" y="9717"/>
                  <a:pt x="1548" y="9717"/>
                </a:cubicBezTo>
                <a:close/>
                <a:moveTo>
                  <a:pt x="5764" y="9717"/>
                </a:moveTo>
                <a:cubicBezTo>
                  <a:pt x="6073" y="9717"/>
                  <a:pt x="6288" y="9955"/>
                  <a:pt x="6288" y="10265"/>
                </a:cubicBezTo>
                <a:cubicBezTo>
                  <a:pt x="6288" y="10551"/>
                  <a:pt x="6073" y="10789"/>
                  <a:pt x="5764" y="10789"/>
                </a:cubicBezTo>
                <a:cubicBezTo>
                  <a:pt x="5478" y="10789"/>
                  <a:pt x="5240" y="10551"/>
                  <a:pt x="5240" y="10265"/>
                </a:cubicBezTo>
                <a:cubicBezTo>
                  <a:pt x="5240" y="9955"/>
                  <a:pt x="5478" y="9717"/>
                  <a:pt x="5764" y="9717"/>
                </a:cubicBezTo>
                <a:close/>
                <a:moveTo>
                  <a:pt x="10003" y="9717"/>
                </a:moveTo>
                <a:cubicBezTo>
                  <a:pt x="10288" y="9717"/>
                  <a:pt x="10527" y="9955"/>
                  <a:pt x="10527" y="10265"/>
                </a:cubicBezTo>
                <a:cubicBezTo>
                  <a:pt x="10527" y="10551"/>
                  <a:pt x="10288" y="10789"/>
                  <a:pt x="10003" y="10789"/>
                </a:cubicBezTo>
                <a:cubicBezTo>
                  <a:pt x="9693" y="10789"/>
                  <a:pt x="9455" y="10551"/>
                  <a:pt x="9455" y="10265"/>
                </a:cubicBezTo>
                <a:cubicBezTo>
                  <a:pt x="9455" y="9955"/>
                  <a:pt x="9693" y="9717"/>
                  <a:pt x="10003" y="9717"/>
                </a:cubicBezTo>
                <a:close/>
                <a:moveTo>
                  <a:pt x="3978" y="1"/>
                </a:moveTo>
                <a:lnTo>
                  <a:pt x="3978" y="2430"/>
                </a:lnTo>
                <a:lnTo>
                  <a:pt x="5430" y="2430"/>
                </a:lnTo>
                <a:lnTo>
                  <a:pt x="5430" y="3216"/>
                </a:lnTo>
                <a:lnTo>
                  <a:pt x="4240" y="3216"/>
                </a:lnTo>
                <a:lnTo>
                  <a:pt x="4240" y="3930"/>
                </a:lnTo>
                <a:lnTo>
                  <a:pt x="3049" y="3930"/>
                </a:lnTo>
                <a:lnTo>
                  <a:pt x="3049" y="3216"/>
                </a:lnTo>
                <a:lnTo>
                  <a:pt x="1" y="3216"/>
                </a:lnTo>
                <a:lnTo>
                  <a:pt x="1" y="5359"/>
                </a:lnTo>
                <a:lnTo>
                  <a:pt x="1191" y="5359"/>
                </a:lnTo>
                <a:lnTo>
                  <a:pt x="1191" y="6121"/>
                </a:lnTo>
                <a:lnTo>
                  <a:pt x="1" y="6121"/>
                </a:lnTo>
                <a:lnTo>
                  <a:pt x="1" y="8265"/>
                </a:lnTo>
                <a:lnTo>
                  <a:pt x="1191" y="8265"/>
                </a:lnTo>
                <a:lnTo>
                  <a:pt x="1191" y="9098"/>
                </a:lnTo>
                <a:cubicBezTo>
                  <a:pt x="667" y="9241"/>
                  <a:pt x="286" y="9717"/>
                  <a:pt x="286" y="10265"/>
                </a:cubicBezTo>
                <a:cubicBezTo>
                  <a:pt x="286" y="10956"/>
                  <a:pt x="834" y="11480"/>
                  <a:pt x="1501" y="11480"/>
                </a:cubicBezTo>
                <a:cubicBezTo>
                  <a:pt x="2191" y="11480"/>
                  <a:pt x="2739" y="10956"/>
                  <a:pt x="2739" y="10265"/>
                </a:cubicBezTo>
                <a:cubicBezTo>
                  <a:pt x="2739" y="9693"/>
                  <a:pt x="2334" y="9241"/>
                  <a:pt x="1834" y="9098"/>
                </a:cubicBezTo>
                <a:lnTo>
                  <a:pt x="1834" y="8265"/>
                </a:lnTo>
                <a:lnTo>
                  <a:pt x="3025" y="8265"/>
                </a:lnTo>
                <a:lnTo>
                  <a:pt x="3025" y="6121"/>
                </a:lnTo>
                <a:lnTo>
                  <a:pt x="1834" y="6121"/>
                </a:lnTo>
                <a:lnTo>
                  <a:pt x="1834" y="5359"/>
                </a:lnTo>
                <a:lnTo>
                  <a:pt x="3025" y="5359"/>
                </a:lnTo>
                <a:lnTo>
                  <a:pt x="3025" y="4597"/>
                </a:lnTo>
                <a:lnTo>
                  <a:pt x="4216" y="4597"/>
                </a:lnTo>
                <a:lnTo>
                  <a:pt x="4216" y="5359"/>
                </a:lnTo>
                <a:lnTo>
                  <a:pt x="5406" y="5359"/>
                </a:lnTo>
                <a:lnTo>
                  <a:pt x="5406" y="6121"/>
                </a:lnTo>
                <a:lnTo>
                  <a:pt x="4216" y="6121"/>
                </a:lnTo>
                <a:lnTo>
                  <a:pt x="4216" y="8265"/>
                </a:lnTo>
                <a:lnTo>
                  <a:pt x="5406" y="8265"/>
                </a:lnTo>
                <a:lnTo>
                  <a:pt x="5406" y="9098"/>
                </a:lnTo>
                <a:cubicBezTo>
                  <a:pt x="4906" y="9241"/>
                  <a:pt x="4525" y="9717"/>
                  <a:pt x="4525" y="10265"/>
                </a:cubicBezTo>
                <a:cubicBezTo>
                  <a:pt x="4525" y="10956"/>
                  <a:pt x="5049" y="11480"/>
                  <a:pt x="5740" y="11480"/>
                </a:cubicBezTo>
                <a:cubicBezTo>
                  <a:pt x="6430" y="11480"/>
                  <a:pt x="6954" y="10956"/>
                  <a:pt x="6954" y="10265"/>
                </a:cubicBezTo>
                <a:cubicBezTo>
                  <a:pt x="6954" y="9693"/>
                  <a:pt x="6073" y="9098"/>
                  <a:pt x="6073" y="9098"/>
                </a:cubicBezTo>
                <a:lnTo>
                  <a:pt x="6073" y="8265"/>
                </a:lnTo>
                <a:lnTo>
                  <a:pt x="7264" y="8265"/>
                </a:lnTo>
                <a:lnTo>
                  <a:pt x="7264" y="6121"/>
                </a:lnTo>
                <a:lnTo>
                  <a:pt x="6073" y="6121"/>
                </a:lnTo>
                <a:lnTo>
                  <a:pt x="6073" y="5359"/>
                </a:lnTo>
                <a:lnTo>
                  <a:pt x="7264" y="5359"/>
                </a:lnTo>
                <a:lnTo>
                  <a:pt x="7264" y="4597"/>
                </a:lnTo>
                <a:lnTo>
                  <a:pt x="8455" y="4597"/>
                </a:lnTo>
                <a:lnTo>
                  <a:pt x="8455" y="5359"/>
                </a:lnTo>
                <a:lnTo>
                  <a:pt x="9645" y="5359"/>
                </a:lnTo>
                <a:lnTo>
                  <a:pt x="9645" y="6121"/>
                </a:lnTo>
                <a:lnTo>
                  <a:pt x="8455" y="6121"/>
                </a:lnTo>
                <a:lnTo>
                  <a:pt x="8455" y="8265"/>
                </a:lnTo>
                <a:lnTo>
                  <a:pt x="9645" y="8265"/>
                </a:lnTo>
                <a:lnTo>
                  <a:pt x="9645" y="9098"/>
                </a:lnTo>
                <a:cubicBezTo>
                  <a:pt x="9122" y="9241"/>
                  <a:pt x="8740" y="9717"/>
                  <a:pt x="8740" y="10265"/>
                </a:cubicBezTo>
                <a:cubicBezTo>
                  <a:pt x="8740" y="10956"/>
                  <a:pt x="9288" y="11480"/>
                  <a:pt x="9955" y="11480"/>
                </a:cubicBezTo>
                <a:cubicBezTo>
                  <a:pt x="10646" y="11480"/>
                  <a:pt x="11193" y="10956"/>
                  <a:pt x="11193" y="10265"/>
                </a:cubicBezTo>
                <a:cubicBezTo>
                  <a:pt x="11193" y="9693"/>
                  <a:pt x="10789" y="9241"/>
                  <a:pt x="10288" y="9098"/>
                </a:cubicBezTo>
                <a:lnTo>
                  <a:pt x="10288" y="8265"/>
                </a:lnTo>
                <a:lnTo>
                  <a:pt x="11479" y="8265"/>
                </a:lnTo>
                <a:lnTo>
                  <a:pt x="11479" y="6121"/>
                </a:lnTo>
                <a:lnTo>
                  <a:pt x="10288" y="6121"/>
                </a:lnTo>
                <a:lnTo>
                  <a:pt x="10288" y="5359"/>
                </a:lnTo>
                <a:lnTo>
                  <a:pt x="11551" y="5359"/>
                </a:lnTo>
                <a:lnTo>
                  <a:pt x="11551" y="3192"/>
                </a:lnTo>
                <a:lnTo>
                  <a:pt x="8479" y="3192"/>
                </a:lnTo>
                <a:lnTo>
                  <a:pt x="8479" y="3907"/>
                </a:lnTo>
                <a:lnTo>
                  <a:pt x="7288" y="3907"/>
                </a:lnTo>
                <a:lnTo>
                  <a:pt x="7288" y="3192"/>
                </a:lnTo>
                <a:lnTo>
                  <a:pt x="6097" y="3192"/>
                </a:lnTo>
                <a:lnTo>
                  <a:pt x="6097" y="2430"/>
                </a:lnTo>
                <a:lnTo>
                  <a:pt x="7574" y="2430"/>
                </a:lnTo>
                <a:lnTo>
                  <a:pt x="75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348" name="Google Shape;16348;p99"/>
          <p:cNvGrpSpPr/>
          <p:nvPr/>
        </p:nvGrpSpPr>
        <p:grpSpPr>
          <a:xfrm>
            <a:off x="4782000" y="2470711"/>
            <a:ext cx="337737" cy="334913"/>
            <a:chOff x="4705800" y="2470711"/>
            <a:chExt cx="337737" cy="334913"/>
          </a:xfrm>
        </p:grpSpPr>
        <p:grpSp>
          <p:nvGrpSpPr>
            <p:cNvPr id="16349" name="Google Shape;16349;p99"/>
            <p:cNvGrpSpPr/>
            <p:nvPr/>
          </p:nvGrpSpPr>
          <p:grpSpPr>
            <a:xfrm>
              <a:off x="4705800" y="2501543"/>
              <a:ext cx="337737" cy="304082"/>
              <a:chOff x="4705800" y="2501543"/>
              <a:chExt cx="337737" cy="304082"/>
            </a:xfrm>
          </p:grpSpPr>
          <p:sp>
            <p:nvSpPr>
              <p:cNvPr id="16350" name="Google Shape;16350;p99"/>
              <p:cNvSpPr/>
              <p:nvPr/>
            </p:nvSpPr>
            <p:spPr>
              <a:xfrm>
                <a:off x="4923681" y="2502955"/>
                <a:ext cx="74315" cy="74286"/>
              </a:xfrm>
              <a:custGeom>
                <a:rect b="b" l="l" r="r" t="t"/>
                <a:pathLst>
                  <a:path extrusionOk="0" h="2525" w="2526">
                    <a:moveTo>
                      <a:pt x="1263" y="667"/>
                    </a:moveTo>
                    <a:cubicBezTo>
                      <a:pt x="1596" y="667"/>
                      <a:pt x="1835" y="929"/>
                      <a:pt x="1835" y="1238"/>
                    </a:cubicBezTo>
                    <a:cubicBezTo>
                      <a:pt x="1835" y="1572"/>
                      <a:pt x="1573" y="1810"/>
                      <a:pt x="1263" y="1810"/>
                    </a:cubicBezTo>
                    <a:cubicBezTo>
                      <a:pt x="953" y="1810"/>
                      <a:pt x="715" y="1524"/>
                      <a:pt x="715" y="1238"/>
                    </a:cubicBezTo>
                    <a:cubicBezTo>
                      <a:pt x="668" y="929"/>
                      <a:pt x="953" y="667"/>
                      <a:pt x="1263" y="667"/>
                    </a:cubicBezTo>
                    <a:close/>
                    <a:moveTo>
                      <a:pt x="1263" y="0"/>
                    </a:moveTo>
                    <a:cubicBezTo>
                      <a:pt x="596" y="0"/>
                      <a:pt x="25" y="572"/>
                      <a:pt x="25" y="1262"/>
                    </a:cubicBezTo>
                    <a:cubicBezTo>
                      <a:pt x="1" y="1953"/>
                      <a:pt x="572" y="2524"/>
                      <a:pt x="1263" y="2524"/>
                    </a:cubicBezTo>
                    <a:cubicBezTo>
                      <a:pt x="1954" y="2524"/>
                      <a:pt x="2525" y="1953"/>
                      <a:pt x="2525" y="1262"/>
                    </a:cubicBezTo>
                    <a:cubicBezTo>
                      <a:pt x="2525" y="572"/>
                      <a:pt x="1954" y="0"/>
                      <a:pt x="1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51" name="Google Shape;16351;p99"/>
              <p:cNvSpPr/>
              <p:nvPr/>
            </p:nvSpPr>
            <p:spPr>
              <a:xfrm>
                <a:off x="4969929" y="2582800"/>
                <a:ext cx="73609" cy="73609"/>
              </a:xfrm>
              <a:custGeom>
                <a:rect b="b" l="l" r="r" t="t"/>
                <a:pathLst>
                  <a:path extrusionOk="0" h="2502" w="2502">
                    <a:moveTo>
                      <a:pt x="1263" y="692"/>
                    </a:moveTo>
                    <a:cubicBezTo>
                      <a:pt x="1549" y="692"/>
                      <a:pt x="1811" y="954"/>
                      <a:pt x="1811" y="1263"/>
                    </a:cubicBezTo>
                    <a:cubicBezTo>
                      <a:pt x="1811" y="1549"/>
                      <a:pt x="1549" y="1835"/>
                      <a:pt x="1263" y="1835"/>
                    </a:cubicBezTo>
                    <a:cubicBezTo>
                      <a:pt x="929" y="1835"/>
                      <a:pt x="691" y="1549"/>
                      <a:pt x="691" y="1263"/>
                    </a:cubicBezTo>
                    <a:cubicBezTo>
                      <a:pt x="691" y="930"/>
                      <a:pt x="953" y="692"/>
                      <a:pt x="1263" y="692"/>
                    </a:cubicBezTo>
                    <a:close/>
                    <a:moveTo>
                      <a:pt x="1263" y="1"/>
                    </a:moveTo>
                    <a:cubicBezTo>
                      <a:pt x="572" y="1"/>
                      <a:pt x="1" y="572"/>
                      <a:pt x="1" y="1263"/>
                    </a:cubicBezTo>
                    <a:cubicBezTo>
                      <a:pt x="1" y="1954"/>
                      <a:pt x="572" y="2501"/>
                      <a:pt x="1263" y="2501"/>
                    </a:cubicBezTo>
                    <a:cubicBezTo>
                      <a:pt x="1930" y="2501"/>
                      <a:pt x="2501" y="1954"/>
                      <a:pt x="2501" y="1263"/>
                    </a:cubicBezTo>
                    <a:cubicBezTo>
                      <a:pt x="2501" y="549"/>
                      <a:pt x="1930"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52" name="Google Shape;16352;p99"/>
              <p:cNvSpPr/>
              <p:nvPr/>
            </p:nvSpPr>
            <p:spPr>
              <a:xfrm>
                <a:off x="4952424" y="2673176"/>
                <a:ext cx="74286" cy="73609"/>
              </a:xfrm>
              <a:custGeom>
                <a:rect b="b" l="l" r="r" t="t"/>
                <a:pathLst>
                  <a:path extrusionOk="0" h="2502" w="2525">
                    <a:moveTo>
                      <a:pt x="1262" y="692"/>
                    </a:moveTo>
                    <a:cubicBezTo>
                      <a:pt x="1572" y="692"/>
                      <a:pt x="1810" y="954"/>
                      <a:pt x="1810" y="1263"/>
                    </a:cubicBezTo>
                    <a:cubicBezTo>
                      <a:pt x="1858" y="1573"/>
                      <a:pt x="1572" y="1811"/>
                      <a:pt x="1262" y="1811"/>
                    </a:cubicBezTo>
                    <a:cubicBezTo>
                      <a:pt x="929" y="1811"/>
                      <a:pt x="691" y="1549"/>
                      <a:pt x="691" y="1263"/>
                    </a:cubicBezTo>
                    <a:cubicBezTo>
                      <a:pt x="691" y="930"/>
                      <a:pt x="953" y="692"/>
                      <a:pt x="1262" y="692"/>
                    </a:cubicBezTo>
                    <a:close/>
                    <a:moveTo>
                      <a:pt x="1262" y="1"/>
                    </a:moveTo>
                    <a:cubicBezTo>
                      <a:pt x="572" y="1"/>
                      <a:pt x="0" y="573"/>
                      <a:pt x="0" y="1263"/>
                    </a:cubicBezTo>
                    <a:cubicBezTo>
                      <a:pt x="0" y="1930"/>
                      <a:pt x="572" y="2502"/>
                      <a:pt x="1262" y="2502"/>
                    </a:cubicBezTo>
                    <a:cubicBezTo>
                      <a:pt x="1929" y="2502"/>
                      <a:pt x="2501" y="1930"/>
                      <a:pt x="2501" y="1263"/>
                    </a:cubicBezTo>
                    <a:cubicBezTo>
                      <a:pt x="2525" y="573"/>
                      <a:pt x="1977" y="1"/>
                      <a:pt x="1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53" name="Google Shape;16353;p99"/>
              <p:cNvSpPr/>
              <p:nvPr/>
            </p:nvSpPr>
            <p:spPr>
              <a:xfrm>
                <a:off x="4881670" y="2732045"/>
                <a:ext cx="74286" cy="73579"/>
              </a:xfrm>
              <a:custGeom>
                <a:rect b="b" l="l" r="r" t="t"/>
                <a:pathLst>
                  <a:path extrusionOk="0" h="2501" w="2525">
                    <a:moveTo>
                      <a:pt x="1238" y="691"/>
                    </a:moveTo>
                    <a:cubicBezTo>
                      <a:pt x="1572" y="691"/>
                      <a:pt x="1810" y="953"/>
                      <a:pt x="1810" y="1239"/>
                    </a:cubicBezTo>
                    <a:cubicBezTo>
                      <a:pt x="1810" y="1548"/>
                      <a:pt x="1572" y="1810"/>
                      <a:pt x="1238" y="1810"/>
                    </a:cubicBezTo>
                    <a:cubicBezTo>
                      <a:pt x="905" y="1810"/>
                      <a:pt x="691" y="1548"/>
                      <a:pt x="691" y="1239"/>
                    </a:cubicBezTo>
                    <a:cubicBezTo>
                      <a:pt x="691" y="929"/>
                      <a:pt x="953" y="691"/>
                      <a:pt x="1238" y="691"/>
                    </a:cubicBezTo>
                    <a:close/>
                    <a:moveTo>
                      <a:pt x="1238" y="0"/>
                    </a:moveTo>
                    <a:cubicBezTo>
                      <a:pt x="572" y="0"/>
                      <a:pt x="0" y="572"/>
                      <a:pt x="0" y="1239"/>
                    </a:cubicBezTo>
                    <a:cubicBezTo>
                      <a:pt x="0" y="1929"/>
                      <a:pt x="548" y="2501"/>
                      <a:pt x="1238" y="2501"/>
                    </a:cubicBezTo>
                    <a:cubicBezTo>
                      <a:pt x="1929" y="2501"/>
                      <a:pt x="2501" y="1929"/>
                      <a:pt x="2501" y="1239"/>
                    </a:cubicBezTo>
                    <a:cubicBezTo>
                      <a:pt x="2524" y="572"/>
                      <a:pt x="1953" y="0"/>
                      <a:pt x="1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54" name="Google Shape;16354;p99"/>
              <p:cNvSpPr/>
              <p:nvPr/>
            </p:nvSpPr>
            <p:spPr>
              <a:xfrm>
                <a:off x="4789881" y="2731339"/>
                <a:ext cx="73579" cy="73609"/>
              </a:xfrm>
              <a:custGeom>
                <a:rect b="b" l="l" r="r" t="t"/>
                <a:pathLst>
                  <a:path extrusionOk="0" h="2502" w="2501">
                    <a:moveTo>
                      <a:pt x="1239" y="667"/>
                    </a:moveTo>
                    <a:cubicBezTo>
                      <a:pt x="1548" y="667"/>
                      <a:pt x="1810" y="953"/>
                      <a:pt x="1810" y="1239"/>
                    </a:cubicBezTo>
                    <a:cubicBezTo>
                      <a:pt x="1810" y="1549"/>
                      <a:pt x="1572" y="1810"/>
                      <a:pt x="1239" y="1810"/>
                    </a:cubicBezTo>
                    <a:cubicBezTo>
                      <a:pt x="905" y="1810"/>
                      <a:pt x="667" y="1549"/>
                      <a:pt x="667" y="1239"/>
                    </a:cubicBezTo>
                    <a:cubicBezTo>
                      <a:pt x="667" y="906"/>
                      <a:pt x="953" y="667"/>
                      <a:pt x="1239" y="667"/>
                    </a:cubicBezTo>
                    <a:close/>
                    <a:moveTo>
                      <a:pt x="1239" y="1"/>
                    </a:moveTo>
                    <a:cubicBezTo>
                      <a:pt x="548" y="1"/>
                      <a:pt x="0" y="548"/>
                      <a:pt x="0" y="1239"/>
                    </a:cubicBezTo>
                    <a:cubicBezTo>
                      <a:pt x="0" y="1930"/>
                      <a:pt x="548" y="2501"/>
                      <a:pt x="1239" y="2501"/>
                    </a:cubicBezTo>
                    <a:cubicBezTo>
                      <a:pt x="1929" y="2501"/>
                      <a:pt x="2501" y="1930"/>
                      <a:pt x="2501" y="1239"/>
                    </a:cubicBezTo>
                    <a:cubicBezTo>
                      <a:pt x="2501" y="548"/>
                      <a:pt x="1953"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55" name="Google Shape;16355;p99"/>
              <p:cNvSpPr/>
              <p:nvPr/>
            </p:nvSpPr>
            <p:spPr>
              <a:xfrm>
                <a:off x="4720510" y="2670382"/>
                <a:ext cx="73609" cy="73609"/>
              </a:xfrm>
              <a:custGeom>
                <a:rect b="b" l="l" r="r" t="t"/>
                <a:pathLst>
                  <a:path extrusionOk="0" h="2502" w="2502">
                    <a:moveTo>
                      <a:pt x="1239" y="691"/>
                    </a:moveTo>
                    <a:cubicBezTo>
                      <a:pt x="1549" y="691"/>
                      <a:pt x="1811" y="953"/>
                      <a:pt x="1811" y="1263"/>
                    </a:cubicBezTo>
                    <a:cubicBezTo>
                      <a:pt x="1811" y="1596"/>
                      <a:pt x="1549" y="1834"/>
                      <a:pt x="1239" y="1834"/>
                    </a:cubicBezTo>
                    <a:cubicBezTo>
                      <a:pt x="929" y="1834"/>
                      <a:pt x="691" y="1549"/>
                      <a:pt x="691" y="1263"/>
                    </a:cubicBezTo>
                    <a:cubicBezTo>
                      <a:pt x="691" y="953"/>
                      <a:pt x="953" y="691"/>
                      <a:pt x="1239" y="691"/>
                    </a:cubicBezTo>
                    <a:close/>
                    <a:moveTo>
                      <a:pt x="1239" y="1"/>
                    </a:moveTo>
                    <a:cubicBezTo>
                      <a:pt x="572" y="1"/>
                      <a:pt x="1" y="572"/>
                      <a:pt x="1" y="1263"/>
                    </a:cubicBezTo>
                    <a:cubicBezTo>
                      <a:pt x="1" y="1954"/>
                      <a:pt x="572" y="2501"/>
                      <a:pt x="1239" y="2501"/>
                    </a:cubicBezTo>
                    <a:cubicBezTo>
                      <a:pt x="1930" y="2501"/>
                      <a:pt x="2501" y="1954"/>
                      <a:pt x="2501" y="1263"/>
                    </a:cubicBezTo>
                    <a:cubicBezTo>
                      <a:pt x="2501" y="572"/>
                      <a:pt x="1930"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56" name="Google Shape;16356;p99"/>
              <p:cNvSpPr/>
              <p:nvPr/>
            </p:nvSpPr>
            <p:spPr>
              <a:xfrm>
                <a:off x="4705800" y="2580711"/>
                <a:ext cx="73609" cy="73579"/>
              </a:xfrm>
              <a:custGeom>
                <a:rect b="b" l="l" r="r" t="t"/>
                <a:pathLst>
                  <a:path extrusionOk="0" h="2501" w="2502">
                    <a:moveTo>
                      <a:pt x="1215" y="667"/>
                    </a:moveTo>
                    <a:cubicBezTo>
                      <a:pt x="1549" y="667"/>
                      <a:pt x="1787" y="953"/>
                      <a:pt x="1787" y="1239"/>
                    </a:cubicBezTo>
                    <a:cubicBezTo>
                      <a:pt x="1787" y="1572"/>
                      <a:pt x="1501" y="1810"/>
                      <a:pt x="1215" y="1810"/>
                    </a:cubicBezTo>
                    <a:cubicBezTo>
                      <a:pt x="906" y="1810"/>
                      <a:pt x="644" y="1548"/>
                      <a:pt x="644" y="1239"/>
                    </a:cubicBezTo>
                    <a:cubicBezTo>
                      <a:pt x="644" y="905"/>
                      <a:pt x="906" y="667"/>
                      <a:pt x="1215" y="667"/>
                    </a:cubicBezTo>
                    <a:close/>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57" name="Google Shape;16357;p99"/>
              <p:cNvSpPr/>
              <p:nvPr/>
            </p:nvSpPr>
            <p:spPr>
              <a:xfrm>
                <a:off x="4752047" y="2501543"/>
                <a:ext cx="73579" cy="73579"/>
              </a:xfrm>
              <a:custGeom>
                <a:rect b="b" l="l" r="r" t="t"/>
                <a:pathLst>
                  <a:path extrusionOk="0" h="2501" w="2501">
                    <a:moveTo>
                      <a:pt x="1239" y="667"/>
                    </a:moveTo>
                    <a:cubicBezTo>
                      <a:pt x="1572" y="667"/>
                      <a:pt x="1810" y="929"/>
                      <a:pt x="1810" y="1215"/>
                    </a:cubicBezTo>
                    <a:cubicBezTo>
                      <a:pt x="1810" y="1525"/>
                      <a:pt x="1548" y="1787"/>
                      <a:pt x="1239" y="1787"/>
                    </a:cubicBezTo>
                    <a:cubicBezTo>
                      <a:pt x="929" y="1787"/>
                      <a:pt x="691" y="1525"/>
                      <a:pt x="691" y="1215"/>
                    </a:cubicBezTo>
                    <a:cubicBezTo>
                      <a:pt x="691" y="929"/>
                      <a:pt x="953" y="667"/>
                      <a:pt x="1239" y="667"/>
                    </a:cubicBezTo>
                    <a:close/>
                    <a:moveTo>
                      <a:pt x="1239" y="0"/>
                    </a:moveTo>
                    <a:cubicBezTo>
                      <a:pt x="572" y="0"/>
                      <a:pt x="0" y="572"/>
                      <a:pt x="0" y="1263"/>
                    </a:cubicBezTo>
                    <a:cubicBezTo>
                      <a:pt x="0" y="1929"/>
                      <a:pt x="572" y="2501"/>
                      <a:pt x="1239" y="2501"/>
                    </a:cubicBezTo>
                    <a:cubicBezTo>
                      <a:pt x="1929" y="2501"/>
                      <a:pt x="2501" y="1929"/>
                      <a:pt x="2501" y="1263"/>
                    </a:cubicBezTo>
                    <a:cubicBezTo>
                      <a:pt x="2501" y="572"/>
                      <a:pt x="1929"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58" name="Google Shape;16358;p99"/>
              <p:cNvSpPr/>
              <p:nvPr/>
            </p:nvSpPr>
            <p:spPr>
              <a:xfrm>
                <a:off x="4864136" y="2654289"/>
                <a:ext cx="61694" cy="19623"/>
              </a:xfrm>
              <a:custGeom>
                <a:rect b="b" l="l" r="r" t="t"/>
                <a:pathLst>
                  <a:path extrusionOk="0" h="667" w="2097">
                    <a:moveTo>
                      <a:pt x="1" y="0"/>
                    </a:moveTo>
                    <a:lnTo>
                      <a:pt x="1" y="667"/>
                    </a:lnTo>
                    <a:lnTo>
                      <a:pt x="2096" y="667"/>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59" name="Google Shape;16359;p99"/>
              <p:cNvSpPr/>
              <p:nvPr/>
            </p:nvSpPr>
            <p:spPr>
              <a:xfrm>
                <a:off x="4864136" y="2613631"/>
                <a:ext cx="61694" cy="20359"/>
              </a:xfrm>
              <a:custGeom>
                <a:rect b="b" l="l" r="r" t="t"/>
                <a:pathLst>
                  <a:path extrusionOk="0" h="692" w="2097">
                    <a:moveTo>
                      <a:pt x="1" y="1"/>
                    </a:moveTo>
                    <a:lnTo>
                      <a:pt x="1" y="691"/>
                    </a:lnTo>
                    <a:lnTo>
                      <a:pt x="2096" y="691"/>
                    </a:lnTo>
                    <a:lnTo>
                      <a:pt x="20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60" name="Google Shape;16360;p99"/>
              <p:cNvSpPr/>
              <p:nvPr/>
            </p:nvSpPr>
            <p:spPr>
              <a:xfrm>
                <a:off x="4822802" y="2654289"/>
                <a:ext cx="20359" cy="19623"/>
              </a:xfrm>
              <a:custGeom>
                <a:rect b="b" l="l" r="r" t="t"/>
                <a:pathLst>
                  <a:path extrusionOk="0" h="667"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61" name="Google Shape;16361;p99"/>
              <p:cNvSpPr/>
              <p:nvPr/>
            </p:nvSpPr>
            <p:spPr>
              <a:xfrm>
                <a:off x="4822802" y="261363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362" name="Google Shape;16362;p99"/>
            <p:cNvSpPr/>
            <p:nvPr/>
          </p:nvSpPr>
          <p:spPr>
            <a:xfrm>
              <a:off x="4837511" y="2470711"/>
              <a:ext cx="73609" cy="73609"/>
            </a:xfrm>
            <a:custGeom>
              <a:rect b="b" l="l" r="r" t="t"/>
              <a:pathLst>
                <a:path extrusionOk="0" h="2502" w="2502">
                  <a:moveTo>
                    <a:pt x="1263" y="691"/>
                  </a:moveTo>
                  <a:cubicBezTo>
                    <a:pt x="1596" y="691"/>
                    <a:pt x="1811" y="953"/>
                    <a:pt x="1811" y="1263"/>
                  </a:cubicBezTo>
                  <a:cubicBezTo>
                    <a:pt x="1811" y="1596"/>
                    <a:pt x="1549" y="1834"/>
                    <a:pt x="1263" y="1834"/>
                  </a:cubicBezTo>
                  <a:cubicBezTo>
                    <a:pt x="929" y="1834"/>
                    <a:pt x="691" y="1549"/>
                    <a:pt x="691" y="1263"/>
                  </a:cubicBezTo>
                  <a:cubicBezTo>
                    <a:pt x="691" y="929"/>
                    <a:pt x="953" y="691"/>
                    <a:pt x="1263" y="691"/>
                  </a:cubicBezTo>
                  <a:close/>
                  <a:moveTo>
                    <a:pt x="1263" y="1"/>
                  </a:moveTo>
                  <a:cubicBezTo>
                    <a:pt x="572" y="1"/>
                    <a:pt x="1" y="572"/>
                    <a:pt x="1" y="1263"/>
                  </a:cubicBezTo>
                  <a:cubicBezTo>
                    <a:pt x="1" y="1953"/>
                    <a:pt x="572" y="2501"/>
                    <a:pt x="1263" y="2501"/>
                  </a:cubicBezTo>
                  <a:cubicBezTo>
                    <a:pt x="1930" y="2501"/>
                    <a:pt x="2501" y="1953"/>
                    <a:pt x="2501" y="1263"/>
                  </a:cubicBezTo>
                  <a:cubicBezTo>
                    <a:pt x="2501" y="572"/>
                    <a:pt x="1954"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6363" name="Google Shape;16363;p99"/>
          <p:cNvGrpSpPr/>
          <p:nvPr/>
        </p:nvGrpSpPr>
        <p:grpSpPr>
          <a:xfrm>
            <a:off x="4042504" y="2489628"/>
            <a:ext cx="346832" cy="319498"/>
            <a:chOff x="4118704" y="2489628"/>
            <a:chExt cx="346832" cy="319498"/>
          </a:xfrm>
        </p:grpSpPr>
        <p:sp>
          <p:nvSpPr>
            <p:cNvPr id="16364" name="Google Shape;16364;p99"/>
            <p:cNvSpPr/>
            <p:nvPr/>
          </p:nvSpPr>
          <p:spPr>
            <a:xfrm>
              <a:off x="4118704" y="2489628"/>
              <a:ext cx="346126" cy="97174"/>
            </a:xfrm>
            <a:custGeom>
              <a:rect b="b" l="l" r="r" t="t"/>
              <a:pathLst>
                <a:path extrusionOk="0" h="3303" w="11765">
                  <a:moveTo>
                    <a:pt x="10431" y="1120"/>
                  </a:moveTo>
                  <a:cubicBezTo>
                    <a:pt x="10788" y="1120"/>
                    <a:pt x="11050" y="1453"/>
                    <a:pt x="10955" y="1811"/>
                  </a:cubicBezTo>
                  <a:cubicBezTo>
                    <a:pt x="10931" y="2025"/>
                    <a:pt x="10669" y="2215"/>
                    <a:pt x="10431" y="2215"/>
                  </a:cubicBezTo>
                  <a:lnTo>
                    <a:pt x="9883" y="2215"/>
                  </a:lnTo>
                  <a:lnTo>
                    <a:pt x="9883" y="1120"/>
                  </a:lnTo>
                  <a:close/>
                  <a:moveTo>
                    <a:pt x="9240" y="1144"/>
                  </a:moveTo>
                  <a:lnTo>
                    <a:pt x="9240" y="2263"/>
                  </a:lnTo>
                  <a:lnTo>
                    <a:pt x="3310" y="2263"/>
                  </a:lnTo>
                  <a:lnTo>
                    <a:pt x="3310" y="2215"/>
                  </a:lnTo>
                  <a:cubicBezTo>
                    <a:pt x="3358" y="2049"/>
                    <a:pt x="3406" y="1858"/>
                    <a:pt x="3406" y="1691"/>
                  </a:cubicBezTo>
                  <a:cubicBezTo>
                    <a:pt x="3406" y="1501"/>
                    <a:pt x="3358" y="1310"/>
                    <a:pt x="3310" y="1144"/>
                  </a:cubicBezTo>
                  <a:close/>
                  <a:moveTo>
                    <a:pt x="1786" y="667"/>
                  </a:moveTo>
                  <a:cubicBezTo>
                    <a:pt x="2334" y="667"/>
                    <a:pt x="2763" y="1120"/>
                    <a:pt x="2763" y="1668"/>
                  </a:cubicBezTo>
                  <a:cubicBezTo>
                    <a:pt x="2763" y="2192"/>
                    <a:pt x="2334" y="2644"/>
                    <a:pt x="1786" y="2644"/>
                  </a:cubicBezTo>
                  <a:cubicBezTo>
                    <a:pt x="1262" y="2644"/>
                    <a:pt x="810" y="2192"/>
                    <a:pt x="810" y="1668"/>
                  </a:cubicBezTo>
                  <a:cubicBezTo>
                    <a:pt x="810" y="1120"/>
                    <a:pt x="1262" y="667"/>
                    <a:pt x="1786" y="667"/>
                  </a:cubicBezTo>
                  <a:close/>
                  <a:moveTo>
                    <a:pt x="1739" y="1"/>
                  </a:moveTo>
                  <a:cubicBezTo>
                    <a:pt x="786" y="1"/>
                    <a:pt x="0" y="834"/>
                    <a:pt x="48" y="1811"/>
                  </a:cubicBezTo>
                  <a:cubicBezTo>
                    <a:pt x="191" y="2573"/>
                    <a:pt x="786" y="3216"/>
                    <a:pt x="1572" y="3287"/>
                  </a:cubicBezTo>
                  <a:cubicBezTo>
                    <a:pt x="1647" y="3297"/>
                    <a:pt x="1721" y="3302"/>
                    <a:pt x="1793" y="3302"/>
                  </a:cubicBezTo>
                  <a:cubicBezTo>
                    <a:pt x="2228" y="3302"/>
                    <a:pt x="2616" y="3127"/>
                    <a:pt x="2882" y="2882"/>
                  </a:cubicBezTo>
                  <a:lnTo>
                    <a:pt x="10431" y="2882"/>
                  </a:lnTo>
                  <a:cubicBezTo>
                    <a:pt x="11026" y="2882"/>
                    <a:pt x="11550" y="2430"/>
                    <a:pt x="11645" y="1834"/>
                  </a:cubicBezTo>
                  <a:cubicBezTo>
                    <a:pt x="11764" y="1096"/>
                    <a:pt x="11169" y="429"/>
                    <a:pt x="10431" y="429"/>
                  </a:cubicBezTo>
                  <a:lnTo>
                    <a:pt x="2858" y="429"/>
                  </a:lnTo>
                  <a:cubicBezTo>
                    <a:pt x="2572" y="167"/>
                    <a:pt x="2167" y="1"/>
                    <a:pt x="1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65" name="Google Shape;16365;p99"/>
            <p:cNvSpPr/>
            <p:nvPr/>
          </p:nvSpPr>
          <p:spPr>
            <a:xfrm>
              <a:off x="4119380" y="2601275"/>
              <a:ext cx="346156" cy="97174"/>
            </a:xfrm>
            <a:custGeom>
              <a:rect b="b" l="l" r="r" t="t"/>
              <a:pathLst>
                <a:path extrusionOk="0" h="3303" w="11766">
                  <a:moveTo>
                    <a:pt x="8455" y="1040"/>
                  </a:moveTo>
                  <a:lnTo>
                    <a:pt x="8455" y="1088"/>
                  </a:lnTo>
                  <a:cubicBezTo>
                    <a:pt x="8407" y="1254"/>
                    <a:pt x="8384" y="1445"/>
                    <a:pt x="8384" y="1611"/>
                  </a:cubicBezTo>
                  <a:cubicBezTo>
                    <a:pt x="8384" y="1778"/>
                    <a:pt x="8407" y="1993"/>
                    <a:pt x="8455" y="2135"/>
                  </a:cubicBezTo>
                  <a:lnTo>
                    <a:pt x="2549" y="2135"/>
                  </a:lnTo>
                  <a:lnTo>
                    <a:pt x="2549" y="1040"/>
                  </a:lnTo>
                  <a:close/>
                  <a:moveTo>
                    <a:pt x="1882" y="1088"/>
                  </a:moveTo>
                  <a:lnTo>
                    <a:pt x="1882" y="2183"/>
                  </a:lnTo>
                  <a:lnTo>
                    <a:pt x="1358" y="2183"/>
                  </a:lnTo>
                  <a:cubicBezTo>
                    <a:pt x="1001" y="2183"/>
                    <a:pt x="715" y="1850"/>
                    <a:pt x="811" y="1492"/>
                  </a:cubicBezTo>
                  <a:cubicBezTo>
                    <a:pt x="834" y="1278"/>
                    <a:pt x="1120" y="1088"/>
                    <a:pt x="1358" y="1088"/>
                  </a:cubicBezTo>
                  <a:close/>
                  <a:moveTo>
                    <a:pt x="9955" y="635"/>
                  </a:moveTo>
                  <a:cubicBezTo>
                    <a:pt x="10479" y="635"/>
                    <a:pt x="10932" y="1088"/>
                    <a:pt x="10932" y="1611"/>
                  </a:cubicBezTo>
                  <a:cubicBezTo>
                    <a:pt x="10932" y="2159"/>
                    <a:pt x="10479" y="2588"/>
                    <a:pt x="9955" y="2588"/>
                  </a:cubicBezTo>
                  <a:cubicBezTo>
                    <a:pt x="9408" y="2588"/>
                    <a:pt x="8979" y="2159"/>
                    <a:pt x="8979" y="1611"/>
                  </a:cubicBezTo>
                  <a:cubicBezTo>
                    <a:pt x="8979" y="1088"/>
                    <a:pt x="9408" y="635"/>
                    <a:pt x="9955" y="635"/>
                  </a:cubicBezTo>
                  <a:close/>
                  <a:moveTo>
                    <a:pt x="9981" y="1"/>
                  </a:moveTo>
                  <a:cubicBezTo>
                    <a:pt x="9560" y="1"/>
                    <a:pt x="9169" y="176"/>
                    <a:pt x="8884" y="421"/>
                  </a:cubicBezTo>
                  <a:lnTo>
                    <a:pt x="1358" y="421"/>
                  </a:lnTo>
                  <a:cubicBezTo>
                    <a:pt x="763" y="421"/>
                    <a:pt x="215" y="873"/>
                    <a:pt x="120" y="1469"/>
                  </a:cubicBezTo>
                  <a:cubicBezTo>
                    <a:pt x="1" y="2207"/>
                    <a:pt x="596" y="2874"/>
                    <a:pt x="1358" y="2874"/>
                  </a:cubicBezTo>
                  <a:lnTo>
                    <a:pt x="8907" y="2874"/>
                  </a:lnTo>
                  <a:cubicBezTo>
                    <a:pt x="9217" y="3136"/>
                    <a:pt x="9598" y="3302"/>
                    <a:pt x="10051" y="3302"/>
                  </a:cubicBezTo>
                  <a:cubicBezTo>
                    <a:pt x="11003" y="3302"/>
                    <a:pt x="11765" y="2469"/>
                    <a:pt x="11718" y="1492"/>
                  </a:cubicBezTo>
                  <a:cubicBezTo>
                    <a:pt x="11551" y="730"/>
                    <a:pt x="10956" y="87"/>
                    <a:pt x="10193" y="16"/>
                  </a:cubicBezTo>
                  <a:cubicBezTo>
                    <a:pt x="10122" y="6"/>
                    <a:pt x="10051" y="1"/>
                    <a:pt x="99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66" name="Google Shape;16366;p99"/>
            <p:cNvSpPr/>
            <p:nvPr/>
          </p:nvSpPr>
          <p:spPr>
            <a:xfrm>
              <a:off x="4119380" y="2711481"/>
              <a:ext cx="346156" cy="97645"/>
            </a:xfrm>
            <a:custGeom>
              <a:rect b="b" l="l" r="r" t="t"/>
              <a:pathLst>
                <a:path extrusionOk="0" h="3319" w="11766">
                  <a:moveTo>
                    <a:pt x="9169" y="1104"/>
                  </a:moveTo>
                  <a:lnTo>
                    <a:pt x="9169" y="2176"/>
                  </a:lnTo>
                  <a:lnTo>
                    <a:pt x="3263" y="2176"/>
                  </a:lnTo>
                  <a:cubicBezTo>
                    <a:pt x="3311" y="2009"/>
                    <a:pt x="3335" y="1819"/>
                    <a:pt x="3335" y="1652"/>
                  </a:cubicBezTo>
                  <a:cubicBezTo>
                    <a:pt x="3335" y="1461"/>
                    <a:pt x="3311" y="1271"/>
                    <a:pt x="3263" y="1104"/>
                  </a:cubicBezTo>
                  <a:close/>
                  <a:moveTo>
                    <a:pt x="10408" y="1080"/>
                  </a:moveTo>
                  <a:cubicBezTo>
                    <a:pt x="10765" y="1080"/>
                    <a:pt x="11027" y="1414"/>
                    <a:pt x="10932" y="1771"/>
                  </a:cubicBezTo>
                  <a:cubicBezTo>
                    <a:pt x="10908" y="2009"/>
                    <a:pt x="10646" y="2176"/>
                    <a:pt x="10408" y="2176"/>
                  </a:cubicBezTo>
                  <a:lnTo>
                    <a:pt x="9860" y="2176"/>
                  </a:lnTo>
                  <a:lnTo>
                    <a:pt x="9860" y="1080"/>
                  </a:lnTo>
                  <a:close/>
                  <a:moveTo>
                    <a:pt x="1763" y="676"/>
                  </a:moveTo>
                  <a:cubicBezTo>
                    <a:pt x="2311" y="676"/>
                    <a:pt x="2740" y="1104"/>
                    <a:pt x="2740" y="1652"/>
                  </a:cubicBezTo>
                  <a:cubicBezTo>
                    <a:pt x="2740" y="2176"/>
                    <a:pt x="2311" y="2628"/>
                    <a:pt x="1763" y="2628"/>
                  </a:cubicBezTo>
                  <a:cubicBezTo>
                    <a:pt x="1239" y="2628"/>
                    <a:pt x="787" y="2176"/>
                    <a:pt x="787" y="1652"/>
                  </a:cubicBezTo>
                  <a:cubicBezTo>
                    <a:pt x="787" y="1104"/>
                    <a:pt x="1239" y="676"/>
                    <a:pt x="1763" y="676"/>
                  </a:cubicBezTo>
                  <a:close/>
                  <a:moveTo>
                    <a:pt x="1725" y="1"/>
                  </a:moveTo>
                  <a:cubicBezTo>
                    <a:pt x="1667" y="1"/>
                    <a:pt x="1608" y="3"/>
                    <a:pt x="1549" y="9"/>
                  </a:cubicBezTo>
                  <a:cubicBezTo>
                    <a:pt x="787" y="104"/>
                    <a:pt x="168" y="723"/>
                    <a:pt x="96" y="1509"/>
                  </a:cubicBezTo>
                  <a:cubicBezTo>
                    <a:pt x="1" y="2485"/>
                    <a:pt x="787" y="3319"/>
                    <a:pt x="1763" y="3319"/>
                  </a:cubicBezTo>
                  <a:cubicBezTo>
                    <a:pt x="2192" y="3319"/>
                    <a:pt x="2597" y="3128"/>
                    <a:pt x="2906" y="2867"/>
                  </a:cubicBezTo>
                  <a:lnTo>
                    <a:pt x="10455" y="2867"/>
                  </a:lnTo>
                  <a:cubicBezTo>
                    <a:pt x="11194" y="2867"/>
                    <a:pt x="11765" y="2224"/>
                    <a:pt x="11670" y="1461"/>
                  </a:cubicBezTo>
                  <a:cubicBezTo>
                    <a:pt x="11527" y="866"/>
                    <a:pt x="11027" y="437"/>
                    <a:pt x="10408" y="437"/>
                  </a:cubicBezTo>
                  <a:lnTo>
                    <a:pt x="2859" y="437"/>
                  </a:lnTo>
                  <a:cubicBezTo>
                    <a:pt x="2584" y="163"/>
                    <a:pt x="2178" y="1"/>
                    <a:pt x="17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6367" name="Google Shape;16367;p99"/>
          <p:cNvGrpSpPr/>
          <p:nvPr/>
        </p:nvGrpSpPr>
        <p:grpSpPr>
          <a:xfrm>
            <a:off x="3281266" y="2480537"/>
            <a:ext cx="339124" cy="292876"/>
            <a:chOff x="3509866" y="2480537"/>
            <a:chExt cx="339124" cy="292876"/>
          </a:xfrm>
        </p:grpSpPr>
        <p:sp>
          <p:nvSpPr>
            <p:cNvPr id="16368" name="Google Shape;16368;p99"/>
            <p:cNvSpPr/>
            <p:nvPr/>
          </p:nvSpPr>
          <p:spPr>
            <a:xfrm>
              <a:off x="3669585" y="2636755"/>
              <a:ext cx="60311" cy="19653"/>
            </a:xfrm>
            <a:custGeom>
              <a:rect b="b" l="l" r="r" t="t"/>
              <a:pathLst>
                <a:path extrusionOk="0" h="668" w="2050">
                  <a:moveTo>
                    <a:pt x="1" y="1"/>
                  </a:moveTo>
                  <a:lnTo>
                    <a:pt x="1" y="667"/>
                  </a:lnTo>
                  <a:lnTo>
                    <a:pt x="2049" y="667"/>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69" name="Google Shape;16369;p99"/>
            <p:cNvSpPr/>
            <p:nvPr/>
          </p:nvSpPr>
          <p:spPr>
            <a:xfrm>
              <a:off x="3669585" y="2598215"/>
              <a:ext cx="60311" cy="19653"/>
            </a:xfrm>
            <a:custGeom>
              <a:rect b="b" l="l" r="r" t="t"/>
              <a:pathLst>
                <a:path extrusionOk="0" h="668" w="2050">
                  <a:moveTo>
                    <a:pt x="1" y="1"/>
                  </a:moveTo>
                  <a:lnTo>
                    <a:pt x="1" y="668"/>
                  </a:lnTo>
                  <a:lnTo>
                    <a:pt x="2049" y="668"/>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70" name="Google Shape;16370;p99"/>
            <p:cNvSpPr/>
            <p:nvPr/>
          </p:nvSpPr>
          <p:spPr>
            <a:xfrm>
              <a:off x="3628957" y="2636755"/>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71" name="Google Shape;16371;p99"/>
            <p:cNvSpPr/>
            <p:nvPr/>
          </p:nvSpPr>
          <p:spPr>
            <a:xfrm>
              <a:off x="3628957" y="2598215"/>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72" name="Google Shape;16372;p99"/>
            <p:cNvSpPr/>
            <p:nvPr/>
          </p:nvSpPr>
          <p:spPr>
            <a:xfrm>
              <a:off x="3509866" y="2480537"/>
              <a:ext cx="339124" cy="292876"/>
            </a:xfrm>
            <a:custGeom>
              <a:rect b="b" l="l" r="r" t="t"/>
              <a:pathLst>
                <a:path extrusionOk="0" h="9955" w="11527">
                  <a:moveTo>
                    <a:pt x="7907" y="667"/>
                  </a:moveTo>
                  <a:lnTo>
                    <a:pt x="7216" y="1858"/>
                  </a:lnTo>
                  <a:lnTo>
                    <a:pt x="4358" y="1858"/>
                  </a:lnTo>
                  <a:lnTo>
                    <a:pt x="3668" y="667"/>
                  </a:lnTo>
                  <a:close/>
                  <a:moveTo>
                    <a:pt x="3072" y="1024"/>
                  </a:moveTo>
                  <a:lnTo>
                    <a:pt x="3787" y="2167"/>
                  </a:lnTo>
                  <a:lnTo>
                    <a:pt x="2358" y="4644"/>
                  </a:lnTo>
                  <a:lnTo>
                    <a:pt x="1000" y="4644"/>
                  </a:lnTo>
                  <a:lnTo>
                    <a:pt x="3072" y="1024"/>
                  </a:lnTo>
                  <a:close/>
                  <a:moveTo>
                    <a:pt x="8431" y="1024"/>
                  </a:moveTo>
                  <a:lnTo>
                    <a:pt x="10526" y="4644"/>
                  </a:lnTo>
                  <a:lnTo>
                    <a:pt x="9169" y="4644"/>
                  </a:lnTo>
                  <a:lnTo>
                    <a:pt x="7740" y="2215"/>
                  </a:lnTo>
                  <a:lnTo>
                    <a:pt x="8431" y="1024"/>
                  </a:lnTo>
                  <a:close/>
                  <a:moveTo>
                    <a:pt x="7192" y="2524"/>
                  </a:moveTo>
                  <a:lnTo>
                    <a:pt x="8573" y="4977"/>
                  </a:lnTo>
                  <a:lnTo>
                    <a:pt x="7192" y="7406"/>
                  </a:lnTo>
                  <a:lnTo>
                    <a:pt x="4358" y="7406"/>
                  </a:lnTo>
                  <a:lnTo>
                    <a:pt x="2953" y="4977"/>
                  </a:lnTo>
                  <a:lnTo>
                    <a:pt x="4358" y="2524"/>
                  </a:lnTo>
                  <a:close/>
                  <a:moveTo>
                    <a:pt x="2358" y="5311"/>
                  </a:moveTo>
                  <a:lnTo>
                    <a:pt x="3787" y="7740"/>
                  </a:lnTo>
                  <a:lnTo>
                    <a:pt x="3096" y="8930"/>
                  </a:lnTo>
                  <a:lnTo>
                    <a:pt x="1024" y="5311"/>
                  </a:lnTo>
                  <a:close/>
                  <a:moveTo>
                    <a:pt x="10574" y="5334"/>
                  </a:moveTo>
                  <a:lnTo>
                    <a:pt x="8502" y="8954"/>
                  </a:lnTo>
                  <a:lnTo>
                    <a:pt x="7788" y="7764"/>
                  </a:lnTo>
                  <a:lnTo>
                    <a:pt x="9216" y="5334"/>
                  </a:lnTo>
                  <a:close/>
                  <a:moveTo>
                    <a:pt x="7216" y="8097"/>
                  </a:moveTo>
                  <a:lnTo>
                    <a:pt x="7907" y="9288"/>
                  </a:lnTo>
                  <a:lnTo>
                    <a:pt x="3668" y="9288"/>
                  </a:lnTo>
                  <a:lnTo>
                    <a:pt x="4358" y="8097"/>
                  </a:lnTo>
                  <a:close/>
                  <a:moveTo>
                    <a:pt x="2906" y="0"/>
                  </a:moveTo>
                  <a:lnTo>
                    <a:pt x="0" y="4977"/>
                  </a:lnTo>
                  <a:lnTo>
                    <a:pt x="2906" y="9954"/>
                  </a:lnTo>
                  <a:lnTo>
                    <a:pt x="8645" y="9954"/>
                  </a:lnTo>
                  <a:lnTo>
                    <a:pt x="11526" y="4977"/>
                  </a:lnTo>
                  <a:lnTo>
                    <a:pt x="8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6373" name="Google Shape;16373;p99"/>
          <p:cNvGrpSpPr/>
          <p:nvPr/>
        </p:nvGrpSpPr>
        <p:grpSpPr>
          <a:xfrm>
            <a:off x="2583781" y="2545672"/>
            <a:ext cx="338418" cy="194113"/>
            <a:chOff x="2964781" y="2545672"/>
            <a:chExt cx="338418" cy="194113"/>
          </a:xfrm>
        </p:grpSpPr>
        <p:sp>
          <p:nvSpPr>
            <p:cNvPr id="16374" name="Google Shape;16374;p99"/>
            <p:cNvSpPr/>
            <p:nvPr/>
          </p:nvSpPr>
          <p:spPr>
            <a:xfrm>
              <a:off x="2964781" y="2545672"/>
              <a:ext cx="338418" cy="194113"/>
            </a:xfrm>
            <a:custGeom>
              <a:rect b="b" l="l" r="r" t="t"/>
              <a:pathLst>
                <a:path extrusionOk="0" h="6598" w="11503">
                  <a:moveTo>
                    <a:pt x="2858" y="668"/>
                  </a:moveTo>
                  <a:lnTo>
                    <a:pt x="2858" y="2930"/>
                  </a:lnTo>
                  <a:lnTo>
                    <a:pt x="1144" y="2930"/>
                  </a:lnTo>
                  <a:lnTo>
                    <a:pt x="1787" y="1549"/>
                  </a:lnTo>
                  <a:cubicBezTo>
                    <a:pt x="1977" y="1096"/>
                    <a:pt x="2382" y="763"/>
                    <a:pt x="2858" y="668"/>
                  </a:cubicBezTo>
                  <a:close/>
                  <a:moveTo>
                    <a:pt x="3525" y="668"/>
                  </a:moveTo>
                  <a:cubicBezTo>
                    <a:pt x="4001" y="763"/>
                    <a:pt x="4382" y="1096"/>
                    <a:pt x="4597" y="1549"/>
                  </a:cubicBezTo>
                  <a:lnTo>
                    <a:pt x="5240" y="2930"/>
                  </a:lnTo>
                  <a:lnTo>
                    <a:pt x="3525" y="2930"/>
                  </a:lnTo>
                  <a:lnTo>
                    <a:pt x="3525" y="668"/>
                  </a:lnTo>
                  <a:close/>
                  <a:moveTo>
                    <a:pt x="7955" y="3597"/>
                  </a:moveTo>
                  <a:lnTo>
                    <a:pt x="7955" y="5859"/>
                  </a:lnTo>
                  <a:cubicBezTo>
                    <a:pt x="7502" y="5764"/>
                    <a:pt x="7097" y="5430"/>
                    <a:pt x="6907" y="5002"/>
                  </a:cubicBezTo>
                  <a:lnTo>
                    <a:pt x="6264" y="3597"/>
                  </a:lnTo>
                  <a:close/>
                  <a:moveTo>
                    <a:pt x="10312" y="3597"/>
                  </a:moveTo>
                  <a:lnTo>
                    <a:pt x="9693" y="5002"/>
                  </a:lnTo>
                  <a:cubicBezTo>
                    <a:pt x="9479" y="5430"/>
                    <a:pt x="9098" y="5764"/>
                    <a:pt x="8621" y="5859"/>
                  </a:cubicBezTo>
                  <a:lnTo>
                    <a:pt x="8621" y="3597"/>
                  </a:lnTo>
                  <a:close/>
                  <a:moveTo>
                    <a:pt x="3216" y="1"/>
                  </a:moveTo>
                  <a:cubicBezTo>
                    <a:pt x="2334" y="1"/>
                    <a:pt x="1572" y="501"/>
                    <a:pt x="1215" y="1263"/>
                  </a:cubicBezTo>
                  <a:lnTo>
                    <a:pt x="477" y="2930"/>
                  </a:lnTo>
                  <a:lnTo>
                    <a:pt x="1" y="2930"/>
                  </a:lnTo>
                  <a:lnTo>
                    <a:pt x="1" y="3621"/>
                  </a:lnTo>
                  <a:lnTo>
                    <a:pt x="5549" y="3621"/>
                  </a:lnTo>
                  <a:lnTo>
                    <a:pt x="6311" y="5288"/>
                  </a:lnTo>
                  <a:cubicBezTo>
                    <a:pt x="6669" y="6097"/>
                    <a:pt x="7431" y="6597"/>
                    <a:pt x="8336" y="6597"/>
                  </a:cubicBezTo>
                  <a:cubicBezTo>
                    <a:pt x="9217" y="6597"/>
                    <a:pt x="9955" y="6097"/>
                    <a:pt x="10360" y="5288"/>
                  </a:cubicBezTo>
                  <a:lnTo>
                    <a:pt x="11098" y="3621"/>
                  </a:lnTo>
                  <a:lnTo>
                    <a:pt x="11503" y="3621"/>
                  </a:lnTo>
                  <a:lnTo>
                    <a:pt x="11503" y="2930"/>
                  </a:lnTo>
                  <a:lnTo>
                    <a:pt x="5954" y="2930"/>
                  </a:lnTo>
                  <a:lnTo>
                    <a:pt x="5192" y="1263"/>
                  </a:lnTo>
                  <a:cubicBezTo>
                    <a:pt x="4835" y="477"/>
                    <a:pt x="4073" y="1"/>
                    <a:pt x="3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375" name="Google Shape;16375;p99"/>
            <p:cNvGrpSpPr/>
            <p:nvPr/>
          </p:nvGrpSpPr>
          <p:grpSpPr>
            <a:xfrm>
              <a:off x="3048156" y="2565295"/>
              <a:ext cx="170281" cy="154159"/>
              <a:chOff x="3048156" y="2565295"/>
              <a:chExt cx="170281" cy="154159"/>
            </a:xfrm>
          </p:grpSpPr>
          <p:sp>
            <p:nvSpPr>
              <p:cNvPr id="16376" name="Google Shape;16376;p99"/>
              <p:cNvSpPr/>
              <p:nvPr/>
            </p:nvSpPr>
            <p:spPr>
              <a:xfrm>
                <a:off x="3048156" y="2665498"/>
                <a:ext cx="20359" cy="20329"/>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77" name="Google Shape;16377;p99"/>
              <p:cNvSpPr/>
              <p:nvPr/>
            </p:nvSpPr>
            <p:spPr>
              <a:xfrm>
                <a:off x="3048156" y="2699801"/>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78" name="Google Shape;16378;p99"/>
              <p:cNvSpPr/>
              <p:nvPr/>
            </p:nvSpPr>
            <p:spPr>
              <a:xfrm>
                <a:off x="3198078" y="2565295"/>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79" name="Google Shape;16379;p99"/>
              <p:cNvSpPr/>
              <p:nvPr/>
            </p:nvSpPr>
            <p:spPr>
              <a:xfrm>
                <a:off x="3198078" y="259892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grpSp>
        <p:nvGrpSpPr>
          <p:cNvPr id="16380" name="Google Shape;16380;p99"/>
          <p:cNvGrpSpPr/>
          <p:nvPr/>
        </p:nvGrpSpPr>
        <p:grpSpPr>
          <a:xfrm>
            <a:off x="1834458" y="2446205"/>
            <a:ext cx="338448" cy="338418"/>
            <a:chOff x="2367858" y="2446205"/>
            <a:chExt cx="338448" cy="338418"/>
          </a:xfrm>
        </p:grpSpPr>
        <p:sp>
          <p:nvSpPr>
            <p:cNvPr id="16381" name="Google Shape;16381;p99"/>
            <p:cNvSpPr/>
            <p:nvPr/>
          </p:nvSpPr>
          <p:spPr>
            <a:xfrm>
              <a:off x="2367858" y="2446205"/>
              <a:ext cx="338448" cy="338418"/>
            </a:xfrm>
            <a:custGeom>
              <a:rect b="b" l="l" r="r" t="t"/>
              <a:pathLst>
                <a:path extrusionOk="0" h="11503" w="11504">
                  <a:moveTo>
                    <a:pt x="2144" y="691"/>
                  </a:moveTo>
                  <a:cubicBezTo>
                    <a:pt x="2454" y="691"/>
                    <a:pt x="2692" y="929"/>
                    <a:pt x="2692" y="1215"/>
                  </a:cubicBezTo>
                  <a:cubicBezTo>
                    <a:pt x="2692" y="1524"/>
                    <a:pt x="2454" y="1762"/>
                    <a:pt x="2144" y="1762"/>
                  </a:cubicBezTo>
                  <a:cubicBezTo>
                    <a:pt x="1858" y="1762"/>
                    <a:pt x="1620" y="1524"/>
                    <a:pt x="1620" y="1215"/>
                  </a:cubicBezTo>
                  <a:cubicBezTo>
                    <a:pt x="1620" y="929"/>
                    <a:pt x="1858" y="691"/>
                    <a:pt x="2144" y="691"/>
                  </a:cubicBezTo>
                  <a:close/>
                  <a:moveTo>
                    <a:pt x="5764" y="691"/>
                  </a:moveTo>
                  <a:cubicBezTo>
                    <a:pt x="6050" y="691"/>
                    <a:pt x="6288" y="929"/>
                    <a:pt x="6288" y="1215"/>
                  </a:cubicBezTo>
                  <a:cubicBezTo>
                    <a:pt x="6288" y="1524"/>
                    <a:pt x="6050" y="1762"/>
                    <a:pt x="5764" y="1762"/>
                  </a:cubicBezTo>
                  <a:cubicBezTo>
                    <a:pt x="5454" y="1762"/>
                    <a:pt x="5216" y="1524"/>
                    <a:pt x="5216" y="1215"/>
                  </a:cubicBezTo>
                  <a:cubicBezTo>
                    <a:pt x="5216" y="929"/>
                    <a:pt x="5454" y="691"/>
                    <a:pt x="5764" y="691"/>
                  </a:cubicBezTo>
                  <a:close/>
                  <a:moveTo>
                    <a:pt x="9360" y="691"/>
                  </a:moveTo>
                  <a:cubicBezTo>
                    <a:pt x="9646" y="691"/>
                    <a:pt x="9884" y="929"/>
                    <a:pt x="9884" y="1215"/>
                  </a:cubicBezTo>
                  <a:cubicBezTo>
                    <a:pt x="9884" y="1524"/>
                    <a:pt x="9646" y="1762"/>
                    <a:pt x="9360" y="1762"/>
                  </a:cubicBezTo>
                  <a:cubicBezTo>
                    <a:pt x="9050" y="1762"/>
                    <a:pt x="8812" y="1524"/>
                    <a:pt x="8812" y="1215"/>
                  </a:cubicBezTo>
                  <a:cubicBezTo>
                    <a:pt x="8812" y="929"/>
                    <a:pt x="9050" y="691"/>
                    <a:pt x="9360" y="691"/>
                  </a:cubicBezTo>
                  <a:close/>
                  <a:moveTo>
                    <a:pt x="3644" y="1977"/>
                  </a:moveTo>
                  <a:lnTo>
                    <a:pt x="3644" y="10836"/>
                  </a:lnTo>
                  <a:lnTo>
                    <a:pt x="667" y="10836"/>
                  </a:lnTo>
                  <a:lnTo>
                    <a:pt x="667" y="1977"/>
                  </a:lnTo>
                  <a:lnTo>
                    <a:pt x="1168" y="1977"/>
                  </a:lnTo>
                  <a:cubicBezTo>
                    <a:pt x="1382" y="2263"/>
                    <a:pt x="1739" y="2453"/>
                    <a:pt x="2144" y="2453"/>
                  </a:cubicBezTo>
                  <a:cubicBezTo>
                    <a:pt x="2549" y="2453"/>
                    <a:pt x="2906" y="2263"/>
                    <a:pt x="3144" y="1977"/>
                  </a:cubicBezTo>
                  <a:close/>
                  <a:moveTo>
                    <a:pt x="7264" y="1977"/>
                  </a:moveTo>
                  <a:lnTo>
                    <a:pt x="7264" y="10836"/>
                  </a:lnTo>
                  <a:lnTo>
                    <a:pt x="4287" y="10836"/>
                  </a:lnTo>
                  <a:lnTo>
                    <a:pt x="4287" y="1977"/>
                  </a:lnTo>
                  <a:lnTo>
                    <a:pt x="4811" y="1977"/>
                  </a:lnTo>
                  <a:cubicBezTo>
                    <a:pt x="5002" y="2263"/>
                    <a:pt x="5359" y="2453"/>
                    <a:pt x="5788" y="2453"/>
                  </a:cubicBezTo>
                  <a:cubicBezTo>
                    <a:pt x="6192" y="2453"/>
                    <a:pt x="6526" y="2263"/>
                    <a:pt x="6764" y="1977"/>
                  </a:cubicBezTo>
                  <a:close/>
                  <a:moveTo>
                    <a:pt x="10884" y="1977"/>
                  </a:moveTo>
                  <a:lnTo>
                    <a:pt x="10884" y="10836"/>
                  </a:lnTo>
                  <a:lnTo>
                    <a:pt x="7907" y="10836"/>
                  </a:lnTo>
                  <a:lnTo>
                    <a:pt x="7907" y="1977"/>
                  </a:lnTo>
                  <a:lnTo>
                    <a:pt x="8407" y="1977"/>
                  </a:lnTo>
                  <a:cubicBezTo>
                    <a:pt x="8622" y="2263"/>
                    <a:pt x="8979" y="2453"/>
                    <a:pt x="9384" y="2453"/>
                  </a:cubicBezTo>
                  <a:cubicBezTo>
                    <a:pt x="9788" y="2453"/>
                    <a:pt x="10122" y="2263"/>
                    <a:pt x="10360" y="1977"/>
                  </a:cubicBezTo>
                  <a:close/>
                  <a:moveTo>
                    <a:pt x="2144" y="0"/>
                  </a:moveTo>
                  <a:cubicBezTo>
                    <a:pt x="1477" y="0"/>
                    <a:pt x="929" y="548"/>
                    <a:pt x="929" y="1215"/>
                  </a:cubicBezTo>
                  <a:lnTo>
                    <a:pt x="929" y="1286"/>
                  </a:lnTo>
                  <a:lnTo>
                    <a:pt x="1" y="1286"/>
                  </a:lnTo>
                  <a:lnTo>
                    <a:pt x="1" y="11502"/>
                  </a:lnTo>
                  <a:lnTo>
                    <a:pt x="11503" y="11502"/>
                  </a:lnTo>
                  <a:lnTo>
                    <a:pt x="11503" y="1286"/>
                  </a:lnTo>
                  <a:lnTo>
                    <a:pt x="10574" y="1286"/>
                  </a:lnTo>
                  <a:lnTo>
                    <a:pt x="10574" y="1215"/>
                  </a:lnTo>
                  <a:cubicBezTo>
                    <a:pt x="10574" y="548"/>
                    <a:pt x="10027" y="0"/>
                    <a:pt x="9360" y="0"/>
                  </a:cubicBezTo>
                  <a:cubicBezTo>
                    <a:pt x="8669" y="0"/>
                    <a:pt x="8121" y="548"/>
                    <a:pt x="8121" y="1215"/>
                  </a:cubicBezTo>
                  <a:lnTo>
                    <a:pt x="8121" y="1286"/>
                  </a:lnTo>
                  <a:lnTo>
                    <a:pt x="6978" y="1286"/>
                  </a:lnTo>
                  <a:lnTo>
                    <a:pt x="6978" y="1215"/>
                  </a:lnTo>
                  <a:cubicBezTo>
                    <a:pt x="6978" y="548"/>
                    <a:pt x="6431" y="0"/>
                    <a:pt x="5740" y="0"/>
                  </a:cubicBezTo>
                  <a:cubicBezTo>
                    <a:pt x="5073" y="0"/>
                    <a:pt x="4525" y="548"/>
                    <a:pt x="4525" y="1215"/>
                  </a:cubicBezTo>
                  <a:lnTo>
                    <a:pt x="4525" y="1286"/>
                  </a:lnTo>
                  <a:lnTo>
                    <a:pt x="3382" y="1286"/>
                  </a:lnTo>
                  <a:lnTo>
                    <a:pt x="3382" y="1215"/>
                  </a:lnTo>
                  <a:cubicBezTo>
                    <a:pt x="3382" y="548"/>
                    <a:pt x="2835" y="0"/>
                    <a:pt x="2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82" name="Google Shape;16382;p99"/>
            <p:cNvSpPr/>
            <p:nvPr/>
          </p:nvSpPr>
          <p:spPr>
            <a:xfrm>
              <a:off x="2516398" y="2542171"/>
              <a:ext cx="42777" cy="19653"/>
            </a:xfrm>
            <a:custGeom>
              <a:rect b="b" l="l" r="r" t="t"/>
              <a:pathLst>
                <a:path extrusionOk="0" h="668" w="1454">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83" name="Google Shape;16383;p99"/>
            <p:cNvSpPr/>
            <p:nvPr/>
          </p:nvSpPr>
          <p:spPr>
            <a:xfrm>
              <a:off x="2516398" y="2584918"/>
              <a:ext cx="42777" cy="19653"/>
            </a:xfrm>
            <a:custGeom>
              <a:rect b="b" l="l" r="r" t="t"/>
              <a:pathLst>
                <a:path extrusionOk="0" h="668" w="1454">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84" name="Google Shape;16384;p99"/>
            <p:cNvSpPr/>
            <p:nvPr/>
          </p:nvSpPr>
          <p:spPr>
            <a:xfrm>
              <a:off x="2516398" y="2627664"/>
              <a:ext cx="42777" cy="20329"/>
            </a:xfrm>
            <a:custGeom>
              <a:rect b="b" l="l" r="r" t="t"/>
              <a:pathLst>
                <a:path extrusionOk="0" h="691" w="1454">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85" name="Google Shape;16385;p99"/>
            <p:cNvSpPr/>
            <p:nvPr/>
          </p:nvSpPr>
          <p:spPr>
            <a:xfrm>
              <a:off x="2516398" y="2670382"/>
              <a:ext cx="42777" cy="20359"/>
            </a:xfrm>
            <a:custGeom>
              <a:rect b="b" l="l" r="r" t="t"/>
              <a:pathLst>
                <a:path extrusionOk="0" h="692" w="1454">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86" name="Google Shape;16386;p99"/>
            <p:cNvSpPr/>
            <p:nvPr/>
          </p:nvSpPr>
          <p:spPr>
            <a:xfrm>
              <a:off x="2409193" y="2542171"/>
              <a:ext cx="42777" cy="19653"/>
            </a:xfrm>
            <a:custGeom>
              <a:rect b="b" l="l" r="r" t="t"/>
              <a:pathLst>
                <a:path extrusionOk="0" h="668" w="1454">
                  <a:moveTo>
                    <a:pt x="1" y="1"/>
                  </a:moveTo>
                  <a:lnTo>
                    <a:pt x="1"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87" name="Google Shape;16387;p99"/>
            <p:cNvSpPr/>
            <p:nvPr/>
          </p:nvSpPr>
          <p:spPr>
            <a:xfrm>
              <a:off x="2409193" y="2584918"/>
              <a:ext cx="42777" cy="19653"/>
            </a:xfrm>
            <a:custGeom>
              <a:rect b="b" l="l" r="r" t="t"/>
              <a:pathLst>
                <a:path extrusionOk="0" h="668" w="1454">
                  <a:moveTo>
                    <a:pt x="1" y="0"/>
                  </a:moveTo>
                  <a:lnTo>
                    <a:pt x="1"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88" name="Google Shape;16388;p99"/>
            <p:cNvSpPr/>
            <p:nvPr/>
          </p:nvSpPr>
          <p:spPr>
            <a:xfrm>
              <a:off x="2409193" y="2627664"/>
              <a:ext cx="42777" cy="20329"/>
            </a:xfrm>
            <a:custGeom>
              <a:rect b="b" l="l" r="r" t="t"/>
              <a:pathLst>
                <a:path extrusionOk="0" h="691" w="1454">
                  <a:moveTo>
                    <a:pt x="1" y="0"/>
                  </a:moveTo>
                  <a:lnTo>
                    <a:pt x="1"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89" name="Google Shape;16389;p99"/>
            <p:cNvSpPr/>
            <p:nvPr/>
          </p:nvSpPr>
          <p:spPr>
            <a:xfrm>
              <a:off x="2409193" y="2670382"/>
              <a:ext cx="42777" cy="20359"/>
            </a:xfrm>
            <a:custGeom>
              <a:rect b="b" l="l" r="r" t="t"/>
              <a:pathLst>
                <a:path extrusionOk="0" h="692" w="1454">
                  <a:moveTo>
                    <a:pt x="1" y="1"/>
                  </a:moveTo>
                  <a:lnTo>
                    <a:pt x="1"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90" name="Google Shape;16390;p99"/>
            <p:cNvSpPr/>
            <p:nvPr/>
          </p:nvSpPr>
          <p:spPr>
            <a:xfrm>
              <a:off x="2622190" y="2542171"/>
              <a:ext cx="42747" cy="19653"/>
            </a:xfrm>
            <a:custGeom>
              <a:rect b="b" l="l" r="r" t="t"/>
              <a:pathLst>
                <a:path extrusionOk="0" h="668" w="1453">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91" name="Google Shape;16391;p99"/>
            <p:cNvSpPr/>
            <p:nvPr/>
          </p:nvSpPr>
          <p:spPr>
            <a:xfrm>
              <a:off x="2622190" y="2584918"/>
              <a:ext cx="42747" cy="19653"/>
            </a:xfrm>
            <a:custGeom>
              <a:rect b="b" l="l" r="r" t="t"/>
              <a:pathLst>
                <a:path extrusionOk="0" h="668" w="1453">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92" name="Google Shape;16392;p99"/>
            <p:cNvSpPr/>
            <p:nvPr/>
          </p:nvSpPr>
          <p:spPr>
            <a:xfrm>
              <a:off x="2622190" y="2627664"/>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93" name="Google Shape;16393;p99"/>
            <p:cNvSpPr/>
            <p:nvPr/>
          </p:nvSpPr>
          <p:spPr>
            <a:xfrm>
              <a:off x="2622190" y="2670382"/>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6394" name="Google Shape;16394;p99"/>
          <p:cNvGrpSpPr/>
          <p:nvPr/>
        </p:nvGrpSpPr>
        <p:grpSpPr>
          <a:xfrm>
            <a:off x="1095639" y="2528874"/>
            <a:ext cx="337738" cy="234742"/>
            <a:chOff x="1781439" y="2528874"/>
            <a:chExt cx="337738" cy="234742"/>
          </a:xfrm>
        </p:grpSpPr>
        <p:sp>
          <p:nvSpPr>
            <p:cNvPr id="16395" name="Google Shape;16395;p99"/>
            <p:cNvSpPr/>
            <p:nvPr/>
          </p:nvSpPr>
          <p:spPr>
            <a:xfrm>
              <a:off x="1781439" y="2528874"/>
              <a:ext cx="93232" cy="234742"/>
            </a:xfrm>
            <a:custGeom>
              <a:rect b="b" l="l" r="r" t="t"/>
              <a:pathLst>
                <a:path extrusionOk="0" h="7979" w="3169">
                  <a:moveTo>
                    <a:pt x="2525" y="643"/>
                  </a:moveTo>
                  <a:lnTo>
                    <a:pt x="2525" y="691"/>
                  </a:lnTo>
                  <a:lnTo>
                    <a:pt x="2525" y="1953"/>
                  </a:lnTo>
                  <a:lnTo>
                    <a:pt x="1597" y="2501"/>
                  </a:lnTo>
                  <a:lnTo>
                    <a:pt x="692" y="1953"/>
                  </a:lnTo>
                  <a:lnTo>
                    <a:pt x="692" y="643"/>
                  </a:lnTo>
                  <a:close/>
                  <a:moveTo>
                    <a:pt x="2525" y="2763"/>
                  </a:moveTo>
                  <a:lnTo>
                    <a:pt x="2525" y="7311"/>
                  </a:lnTo>
                  <a:lnTo>
                    <a:pt x="692" y="7311"/>
                  </a:lnTo>
                  <a:lnTo>
                    <a:pt x="692" y="2763"/>
                  </a:lnTo>
                  <a:lnTo>
                    <a:pt x="1597" y="3310"/>
                  </a:lnTo>
                  <a:lnTo>
                    <a:pt x="2525" y="2763"/>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96" name="Google Shape;16396;p99"/>
            <p:cNvSpPr/>
            <p:nvPr/>
          </p:nvSpPr>
          <p:spPr>
            <a:xfrm>
              <a:off x="1903353" y="2528874"/>
              <a:ext cx="93203" cy="234742"/>
            </a:xfrm>
            <a:custGeom>
              <a:rect b="b" l="l" r="r" t="t"/>
              <a:pathLst>
                <a:path extrusionOk="0" h="7979" w="3168">
                  <a:moveTo>
                    <a:pt x="2525" y="691"/>
                  </a:moveTo>
                  <a:lnTo>
                    <a:pt x="2525" y="5239"/>
                  </a:lnTo>
                  <a:lnTo>
                    <a:pt x="1620" y="4692"/>
                  </a:lnTo>
                  <a:lnTo>
                    <a:pt x="667" y="5239"/>
                  </a:lnTo>
                  <a:lnTo>
                    <a:pt x="667" y="691"/>
                  </a:lnTo>
                  <a:close/>
                  <a:moveTo>
                    <a:pt x="1596" y="5501"/>
                  </a:moveTo>
                  <a:lnTo>
                    <a:pt x="2501" y="6049"/>
                  </a:lnTo>
                  <a:lnTo>
                    <a:pt x="2501" y="7311"/>
                  </a:lnTo>
                  <a:lnTo>
                    <a:pt x="667" y="7311"/>
                  </a:lnTo>
                  <a:lnTo>
                    <a:pt x="667" y="6049"/>
                  </a:lnTo>
                  <a:lnTo>
                    <a:pt x="1596" y="5501"/>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97" name="Google Shape;16397;p99"/>
            <p:cNvSpPr/>
            <p:nvPr/>
          </p:nvSpPr>
          <p:spPr>
            <a:xfrm>
              <a:off x="2025974" y="2528874"/>
              <a:ext cx="93203" cy="234742"/>
            </a:xfrm>
            <a:custGeom>
              <a:rect b="b" l="l" r="r" t="t"/>
              <a:pathLst>
                <a:path extrusionOk="0" h="7979" w="3168">
                  <a:moveTo>
                    <a:pt x="2501" y="715"/>
                  </a:moveTo>
                  <a:lnTo>
                    <a:pt x="2501" y="2001"/>
                  </a:lnTo>
                  <a:lnTo>
                    <a:pt x="1596" y="2525"/>
                  </a:lnTo>
                  <a:lnTo>
                    <a:pt x="643" y="2001"/>
                  </a:lnTo>
                  <a:lnTo>
                    <a:pt x="643" y="715"/>
                  </a:lnTo>
                  <a:close/>
                  <a:moveTo>
                    <a:pt x="2501" y="2739"/>
                  </a:moveTo>
                  <a:lnTo>
                    <a:pt x="2501" y="7287"/>
                  </a:lnTo>
                  <a:lnTo>
                    <a:pt x="643" y="7287"/>
                  </a:lnTo>
                  <a:lnTo>
                    <a:pt x="643" y="2739"/>
                  </a:lnTo>
                  <a:lnTo>
                    <a:pt x="1596" y="3263"/>
                  </a:lnTo>
                  <a:lnTo>
                    <a:pt x="2501" y="2739"/>
                  </a:lnTo>
                  <a:close/>
                  <a:moveTo>
                    <a:pt x="0" y="0"/>
                  </a:moveTo>
                  <a:lnTo>
                    <a:pt x="0"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398" name="Google Shape;16398;p99"/>
          <p:cNvSpPr/>
          <p:nvPr/>
        </p:nvSpPr>
        <p:spPr>
          <a:xfrm>
            <a:off x="1094962" y="3012296"/>
            <a:ext cx="339124" cy="339830"/>
          </a:xfrm>
          <a:custGeom>
            <a:rect b="b" l="l" r="r" t="t"/>
            <a:pathLst>
              <a:path extrusionOk="0" h="11551" w="11527">
                <a:moveTo>
                  <a:pt x="6097" y="691"/>
                </a:moveTo>
                <a:cubicBezTo>
                  <a:pt x="8740" y="857"/>
                  <a:pt x="10860" y="3072"/>
                  <a:pt x="10860" y="5739"/>
                </a:cubicBezTo>
                <a:cubicBezTo>
                  <a:pt x="10860" y="6930"/>
                  <a:pt x="10431" y="8026"/>
                  <a:pt x="9764" y="8907"/>
                </a:cubicBezTo>
                <a:lnTo>
                  <a:pt x="8954" y="8145"/>
                </a:lnTo>
                <a:cubicBezTo>
                  <a:pt x="9454" y="7478"/>
                  <a:pt x="9764" y="6644"/>
                  <a:pt x="9764" y="5739"/>
                </a:cubicBezTo>
                <a:cubicBezTo>
                  <a:pt x="9764" y="3668"/>
                  <a:pt x="8145" y="1929"/>
                  <a:pt x="6097" y="1786"/>
                </a:cubicBezTo>
                <a:lnTo>
                  <a:pt x="6097" y="691"/>
                </a:lnTo>
                <a:close/>
                <a:moveTo>
                  <a:pt x="5763" y="2429"/>
                </a:moveTo>
                <a:cubicBezTo>
                  <a:pt x="7573" y="2429"/>
                  <a:pt x="9073" y="3930"/>
                  <a:pt x="9073" y="5739"/>
                </a:cubicBezTo>
                <a:cubicBezTo>
                  <a:pt x="9073" y="7549"/>
                  <a:pt x="7573" y="9050"/>
                  <a:pt x="5763" y="9050"/>
                </a:cubicBezTo>
                <a:cubicBezTo>
                  <a:pt x="3953" y="9050"/>
                  <a:pt x="2453" y="7549"/>
                  <a:pt x="2453" y="5739"/>
                </a:cubicBezTo>
                <a:cubicBezTo>
                  <a:pt x="2453" y="3930"/>
                  <a:pt x="3953" y="2429"/>
                  <a:pt x="5763" y="2429"/>
                </a:cubicBezTo>
                <a:close/>
                <a:moveTo>
                  <a:pt x="5406" y="691"/>
                </a:moveTo>
                <a:lnTo>
                  <a:pt x="5406" y="1786"/>
                </a:lnTo>
                <a:cubicBezTo>
                  <a:pt x="3358" y="1953"/>
                  <a:pt x="1739" y="3668"/>
                  <a:pt x="1739" y="5739"/>
                </a:cubicBezTo>
                <a:cubicBezTo>
                  <a:pt x="1739" y="7835"/>
                  <a:pt x="3358" y="9550"/>
                  <a:pt x="5406" y="9693"/>
                </a:cubicBezTo>
                <a:lnTo>
                  <a:pt x="5406" y="10812"/>
                </a:lnTo>
                <a:cubicBezTo>
                  <a:pt x="2786" y="10645"/>
                  <a:pt x="667" y="8430"/>
                  <a:pt x="667" y="5739"/>
                </a:cubicBezTo>
                <a:cubicBezTo>
                  <a:pt x="667" y="3072"/>
                  <a:pt x="2763" y="857"/>
                  <a:pt x="5406" y="691"/>
                </a:cubicBezTo>
                <a:close/>
                <a:moveTo>
                  <a:pt x="8478" y="8669"/>
                </a:moveTo>
                <a:lnTo>
                  <a:pt x="9288" y="9407"/>
                </a:lnTo>
                <a:cubicBezTo>
                  <a:pt x="8430" y="10217"/>
                  <a:pt x="7335" y="10740"/>
                  <a:pt x="6097" y="10812"/>
                </a:cubicBezTo>
                <a:lnTo>
                  <a:pt x="6097" y="9740"/>
                </a:lnTo>
                <a:cubicBezTo>
                  <a:pt x="7025" y="9645"/>
                  <a:pt x="7859" y="9264"/>
                  <a:pt x="8478" y="8669"/>
                </a:cubicBezTo>
                <a:close/>
                <a:moveTo>
                  <a:pt x="5763" y="0"/>
                </a:moveTo>
                <a:cubicBezTo>
                  <a:pt x="4215" y="0"/>
                  <a:pt x="2786" y="596"/>
                  <a:pt x="1691" y="1691"/>
                </a:cubicBezTo>
                <a:cubicBezTo>
                  <a:pt x="619" y="2763"/>
                  <a:pt x="0" y="4215"/>
                  <a:pt x="0" y="5763"/>
                </a:cubicBezTo>
                <a:cubicBezTo>
                  <a:pt x="0" y="7311"/>
                  <a:pt x="595" y="8740"/>
                  <a:pt x="1691" y="9859"/>
                </a:cubicBezTo>
                <a:cubicBezTo>
                  <a:pt x="2763" y="10931"/>
                  <a:pt x="4215" y="11550"/>
                  <a:pt x="5763" y="11550"/>
                </a:cubicBezTo>
                <a:cubicBezTo>
                  <a:pt x="7311" y="11550"/>
                  <a:pt x="8740" y="10955"/>
                  <a:pt x="9836" y="9859"/>
                </a:cubicBezTo>
                <a:cubicBezTo>
                  <a:pt x="10907" y="8788"/>
                  <a:pt x="11526" y="7311"/>
                  <a:pt x="11526" y="5763"/>
                </a:cubicBezTo>
                <a:cubicBezTo>
                  <a:pt x="11503" y="4215"/>
                  <a:pt x="10907" y="2763"/>
                  <a:pt x="9836" y="1691"/>
                </a:cubicBezTo>
                <a:cubicBezTo>
                  <a:pt x="8764"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399" name="Google Shape;16399;p99"/>
          <p:cNvSpPr/>
          <p:nvPr/>
        </p:nvSpPr>
        <p:spPr>
          <a:xfrm>
            <a:off x="1835871" y="2989172"/>
            <a:ext cx="337036" cy="339830"/>
          </a:xfrm>
          <a:custGeom>
            <a:rect b="b" l="l" r="r" t="t"/>
            <a:pathLst>
              <a:path extrusionOk="0" h="11551" w="11456">
                <a:moveTo>
                  <a:pt x="9717" y="715"/>
                </a:moveTo>
                <a:lnTo>
                  <a:pt x="9717" y="1501"/>
                </a:lnTo>
                <a:lnTo>
                  <a:pt x="5311" y="1501"/>
                </a:lnTo>
                <a:cubicBezTo>
                  <a:pt x="5073" y="1501"/>
                  <a:pt x="4906" y="1286"/>
                  <a:pt x="4930" y="1072"/>
                </a:cubicBezTo>
                <a:cubicBezTo>
                  <a:pt x="4954" y="881"/>
                  <a:pt x="5144" y="715"/>
                  <a:pt x="5359" y="715"/>
                </a:cubicBezTo>
                <a:close/>
                <a:moveTo>
                  <a:pt x="10764" y="3858"/>
                </a:moveTo>
                <a:lnTo>
                  <a:pt x="10764" y="4620"/>
                </a:lnTo>
                <a:lnTo>
                  <a:pt x="6359" y="4620"/>
                </a:lnTo>
                <a:cubicBezTo>
                  <a:pt x="6121" y="4620"/>
                  <a:pt x="5954" y="4406"/>
                  <a:pt x="5978" y="4215"/>
                </a:cubicBezTo>
                <a:cubicBezTo>
                  <a:pt x="6002" y="4001"/>
                  <a:pt x="6216" y="3858"/>
                  <a:pt x="6383" y="3858"/>
                </a:cubicBezTo>
                <a:close/>
                <a:moveTo>
                  <a:pt x="2072" y="4358"/>
                </a:moveTo>
                <a:cubicBezTo>
                  <a:pt x="2882" y="4358"/>
                  <a:pt x="3501" y="5001"/>
                  <a:pt x="3501" y="5787"/>
                </a:cubicBezTo>
                <a:cubicBezTo>
                  <a:pt x="3501" y="6597"/>
                  <a:pt x="2882" y="7216"/>
                  <a:pt x="2072" y="7216"/>
                </a:cubicBezTo>
                <a:cubicBezTo>
                  <a:pt x="1262" y="7216"/>
                  <a:pt x="643" y="6549"/>
                  <a:pt x="643" y="5787"/>
                </a:cubicBezTo>
                <a:cubicBezTo>
                  <a:pt x="643" y="4977"/>
                  <a:pt x="1310" y="4358"/>
                  <a:pt x="2072" y="4358"/>
                </a:cubicBezTo>
                <a:close/>
                <a:moveTo>
                  <a:pt x="10764" y="6978"/>
                </a:moveTo>
                <a:lnTo>
                  <a:pt x="10764" y="7740"/>
                </a:lnTo>
                <a:lnTo>
                  <a:pt x="6359" y="7740"/>
                </a:lnTo>
                <a:cubicBezTo>
                  <a:pt x="6121" y="7740"/>
                  <a:pt x="5954" y="7549"/>
                  <a:pt x="5978" y="7335"/>
                </a:cubicBezTo>
                <a:cubicBezTo>
                  <a:pt x="6002" y="7121"/>
                  <a:pt x="6216" y="6978"/>
                  <a:pt x="6383" y="6978"/>
                </a:cubicBezTo>
                <a:close/>
                <a:moveTo>
                  <a:pt x="9717" y="10098"/>
                </a:moveTo>
                <a:lnTo>
                  <a:pt x="9717" y="10883"/>
                </a:lnTo>
                <a:lnTo>
                  <a:pt x="5311" y="10883"/>
                </a:lnTo>
                <a:cubicBezTo>
                  <a:pt x="5073" y="10883"/>
                  <a:pt x="4906" y="10669"/>
                  <a:pt x="4930" y="10455"/>
                </a:cubicBezTo>
                <a:cubicBezTo>
                  <a:pt x="4954" y="10240"/>
                  <a:pt x="5144" y="10098"/>
                  <a:pt x="5359" y="10098"/>
                </a:cubicBezTo>
                <a:close/>
                <a:moveTo>
                  <a:pt x="5359" y="0"/>
                </a:moveTo>
                <a:cubicBezTo>
                  <a:pt x="4882" y="0"/>
                  <a:pt x="4477" y="310"/>
                  <a:pt x="4335" y="739"/>
                </a:cubicBezTo>
                <a:lnTo>
                  <a:pt x="3001" y="739"/>
                </a:lnTo>
                <a:lnTo>
                  <a:pt x="1858" y="3668"/>
                </a:lnTo>
                <a:cubicBezTo>
                  <a:pt x="834" y="3787"/>
                  <a:pt x="0" y="4668"/>
                  <a:pt x="0" y="5787"/>
                </a:cubicBezTo>
                <a:cubicBezTo>
                  <a:pt x="0" y="6883"/>
                  <a:pt x="834" y="7764"/>
                  <a:pt x="1858" y="7883"/>
                </a:cubicBezTo>
                <a:lnTo>
                  <a:pt x="3001" y="10812"/>
                </a:lnTo>
                <a:lnTo>
                  <a:pt x="4335" y="10812"/>
                </a:lnTo>
                <a:cubicBezTo>
                  <a:pt x="4477" y="11217"/>
                  <a:pt x="4882" y="11550"/>
                  <a:pt x="5359" y="11550"/>
                </a:cubicBezTo>
                <a:lnTo>
                  <a:pt x="10407" y="11550"/>
                </a:lnTo>
                <a:lnTo>
                  <a:pt x="10407" y="9383"/>
                </a:lnTo>
                <a:lnTo>
                  <a:pt x="5359" y="9383"/>
                </a:lnTo>
                <a:cubicBezTo>
                  <a:pt x="4882" y="9383"/>
                  <a:pt x="4477" y="9693"/>
                  <a:pt x="4335" y="10121"/>
                </a:cubicBezTo>
                <a:lnTo>
                  <a:pt x="3453" y="10121"/>
                </a:lnTo>
                <a:lnTo>
                  <a:pt x="2548" y="7835"/>
                </a:lnTo>
                <a:cubicBezTo>
                  <a:pt x="2929" y="7740"/>
                  <a:pt x="3287" y="7549"/>
                  <a:pt x="3572" y="7264"/>
                </a:cubicBezTo>
                <a:lnTo>
                  <a:pt x="4477" y="7668"/>
                </a:lnTo>
                <a:lnTo>
                  <a:pt x="5382" y="7668"/>
                </a:lnTo>
                <a:cubicBezTo>
                  <a:pt x="5525" y="8073"/>
                  <a:pt x="5906" y="8407"/>
                  <a:pt x="6383" y="8407"/>
                </a:cubicBezTo>
                <a:lnTo>
                  <a:pt x="11455" y="8407"/>
                </a:lnTo>
                <a:lnTo>
                  <a:pt x="11455" y="6263"/>
                </a:lnTo>
                <a:lnTo>
                  <a:pt x="6383" y="6263"/>
                </a:lnTo>
                <a:cubicBezTo>
                  <a:pt x="5906" y="6263"/>
                  <a:pt x="5525" y="6549"/>
                  <a:pt x="5382" y="7002"/>
                </a:cubicBezTo>
                <a:lnTo>
                  <a:pt x="4644" y="7002"/>
                </a:lnTo>
                <a:lnTo>
                  <a:pt x="3977" y="6740"/>
                </a:lnTo>
                <a:cubicBezTo>
                  <a:pt x="4120" y="6430"/>
                  <a:pt x="4192" y="6144"/>
                  <a:pt x="4192" y="5787"/>
                </a:cubicBezTo>
                <a:cubicBezTo>
                  <a:pt x="4192" y="5430"/>
                  <a:pt x="4096" y="5120"/>
                  <a:pt x="3977" y="4835"/>
                </a:cubicBezTo>
                <a:lnTo>
                  <a:pt x="4644" y="4549"/>
                </a:lnTo>
                <a:lnTo>
                  <a:pt x="5382" y="4549"/>
                </a:lnTo>
                <a:lnTo>
                  <a:pt x="5382" y="4573"/>
                </a:lnTo>
                <a:cubicBezTo>
                  <a:pt x="5525" y="4977"/>
                  <a:pt x="5906" y="5311"/>
                  <a:pt x="6383" y="5311"/>
                </a:cubicBezTo>
                <a:lnTo>
                  <a:pt x="11455" y="5311"/>
                </a:lnTo>
                <a:lnTo>
                  <a:pt x="11455" y="3144"/>
                </a:lnTo>
                <a:lnTo>
                  <a:pt x="6383" y="3144"/>
                </a:lnTo>
                <a:cubicBezTo>
                  <a:pt x="5906" y="3144"/>
                  <a:pt x="5525" y="3430"/>
                  <a:pt x="5382" y="3882"/>
                </a:cubicBezTo>
                <a:lnTo>
                  <a:pt x="4477" y="3882"/>
                </a:lnTo>
                <a:lnTo>
                  <a:pt x="3572" y="4263"/>
                </a:lnTo>
                <a:cubicBezTo>
                  <a:pt x="3287" y="4001"/>
                  <a:pt x="2929" y="3787"/>
                  <a:pt x="2548" y="3691"/>
                </a:cubicBezTo>
                <a:lnTo>
                  <a:pt x="3453" y="1405"/>
                </a:lnTo>
                <a:lnTo>
                  <a:pt x="4335" y="1405"/>
                </a:lnTo>
                <a:cubicBezTo>
                  <a:pt x="4477" y="1810"/>
                  <a:pt x="4882" y="2144"/>
                  <a:pt x="5359" y="2144"/>
                </a:cubicBezTo>
                <a:lnTo>
                  <a:pt x="10407" y="2144"/>
                </a:lnTo>
                <a:lnTo>
                  <a:pt x="104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00" name="Google Shape;16400;p99"/>
          <p:cNvSpPr/>
          <p:nvPr/>
        </p:nvSpPr>
        <p:spPr>
          <a:xfrm>
            <a:off x="2581692" y="3006676"/>
            <a:ext cx="337712" cy="339124"/>
          </a:xfrm>
          <a:custGeom>
            <a:rect b="b" l="l" r="r" t="t"/>
            <a:pathLst>
              <a:path extrusionOk="0" h="11527" w="11479">
                <a:moveTo>
                  <a:pt x="3239" y="5097"/>
                </a:moveTo>
                <a:lnTo>
                  <a:pt x="3239" y="10812"/>
                </a:lnTo>
                <a:lnTo>
                  <a:pt x="2477" y="10812"/>
                </a:lnTo>
                <a:lnTo>
                  <a:pt x="2477" y="5168"/>
                </a:lnTo>
                <a:cubicBezTo>
                  <a:pt x="2739" y="5168"/>
                  <a:pt x="3001" y="5121"/>
                  <a:pt x="3239" y="5097"/>
                </a:cubicBezTo>
                <a:close/>
                <a:moveTo>
                  <a:pt x="4692" y="4835"/>
                </a:moveTo>
                <a:lnTo>
                  <a:pt x="4692" y="10836"/>
                </a:lnTo>
                <a:lnTo>
                  <a:pt x="3930" y="10836"/>
                </a:lnTo>
                <a:lnTo>
                  <a:pt x="3930" y="5002"/>
                </a:lnTo>
                <a:cubicBezTo>
                  <a:pt x="4192" y="4954"/>
                  <a:pt x="4453" y="4883"/>
                  <a:pt x="4692" y="4835"/>
                </a:cubicBezTo>
                <a:close/>
                <a:moveTo>
                  <a:pt x="6168" y="4263"/>
                </a:moveTo>
                <a:lnTo>
                  <a:pt x="6168" y="10836"/>
                </a:lnTo>
                <a:lnTo>
                  <a:pt x="5382" y="10836"/>
                </a:lnTo>
                <a:lnTo>
                  <a:pt x="5382" y="4597"/>
                </a:lnTo>
                <a:cubicBezTo>
                  <a:pt x="5644" y="4502"/>
                  <a:pt x="5930" y="4382"/>
                  <a:pt x="6168" y="4263"/>
                </a:cubicBezTo>
                <a:close/>
                <a:moveTo>
                  <a:pt x="7621" y="3382"/>
                </a:moveTo>
                <a:lnTo>
                  <a:pt x="7621" y="10836"/>
                </a:lnTo>
                <a:lnTo>
                  <a:pt x="6859" y="10836"/>
                </a:lnTo>
                <a:lnTo>
                  <a:pt x="6859" y="3882"/>
                </a:lnTo>
                <a:cubicBezTo>
                  <a:pt x="7121" y="3739"/>
                  <a:pt x="7383" y="3549"/>
                  <a:pt x="7621" y="3382"/>
                </a:cubicBezTo>
                <a:close/>
                <a:moveTo>
                  <a:pt x="9073" y="2025"/>
                </a:moveTo>
                <a:lnTo>
                  <a:pt x="9073" y="10836"/>
                </a:lnTo>
                <a:lnTo>
                  <a:pt x="8311" y="10836"/>
                </a:lnTo>
                <a:lnTo>
                  <a:pt x="8311" y="2835"/>
                </a:lnTo>
                <a:cubicBezTo>
                  <a:pt x="8573" y="2596"/>
                  <a:pt x="8835" y="2334"/>
                  <a:pt x="9073" y="2025"/>
                </a:cubicBezTo>
                <a:close/>
                <a:moveTo>
                  <a:pt x="9764" y="1"/>
                </a:moveTo>
                <a:lnTo>
                  <a:pt x="9145" y="882"/>
                </a:lnTo>
                <a:cubicBezTo>
                  <a:pt x="7526" y="3168"/>
                  <a:pt x="4906" y="4502"/>
                  <a:pt x="2120" y="4502"/>
                </a:cubicBezTo>
                <a:lnTo>
                  <a:pt x="1786" y="4502"/>
                </a:lnTo>
                <a:lnTo>
                  <a:pt x="1786" y="10836"/>
                </a:lnTo>
                <a:lnTo>
                  <a:pt x="0" y="10836"/>
                </a:lnTo>
                <a:lnTo>
                  <a:pt x="0" y="11527"/>
                </a:lnTo>
                <a:lnTo>
                  <a:pt x="11479" y="11527"/>
                </a:lnTo>
                <a:lnTo>
                  <a:pt x="11479" y="10836"/>
                </a:lnTo>
                <a:lnTo>
                  <a:pt x="9764" y="10836"/>
                </a:lnTo>
                <a:lnTo>
                  <a:pt x="9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01" name="Google Shape;16401;p99"/>
          <p:cNvSpPr/>
          <p:nvPr/>
        </p:nvSpPr>
        <p:spPr>
          <a:xfrm>
            <a:off x="3279854" y="2985671"/>
            <a:ext cx="343331" cy="330004"/>
          </a:xfrm>
          <a:custGeom>
            <a:rect b="b" l="l" r="r" t="t"/>
            <a:pathLst>
              <a:path extrusionOk="0" h="11217" w="11670">
                <a:moveTo>
                  <a:pt x="5811" y="667"/>
                </a:moveTo>
                <a:cubicBezTo>
                  <a:pt x="6359" y="667"/>
                  <a:pt x="6883" y="881"/>
                  <a:pt x="7264" y="1262"/>
                </a:cubicBezTo>
                <a:cubicBezTo>
                  <a:pt x="7550" y="1548"/>
                  <a:pt x="7764" y="1929"/>
                  <a:pt x="7812" y="2334"/>
                </a:cubicBezTo>
                <a:cubicBezTo>
                  <a:pt x="7097" y="2596"/>
                  <a:pt x="6550" y="3168"/>
                  <a:pt x="6264" y="3810"/>
                </a:cubicBezTo>
                <a:cubicBezTo>
                  <a:pt x="6121" y="3787"/>
                  <a:pt x="5954" y="3763"/>
                  <a:pt x="5788" y="3763"/>
                </a:cubicBezTo>
                <a:cubicBezTo>
                  <a:pt x="5645" y="3763"/>
                  <a:pt x="5478" y="3787"/>
                  <a:pt x="5311" y="3810"/>
                </a:cubicBezTo>
                <a:lnTo>
                  <a:pt x="5240" y="3644"/>
                </a:lnTo>
                <a:cubicBezTo>
                  <a:pt x="4906" y="3025"/>
                  <a:pt x="4406" y="2572"/>
                  <a:pt x="3740" y="2310"/>
                </a:cubicBezTo>
                <a:cubicBezTo>
                  <a:pt x="3859" y="1953"/>
                  <a:pt x="4049" y="1548"/>
                  <a:pt x="4335" y="1262"/>
                </a:cubicBezTo>
                <a:cubicBezTo>
                  <a:pt x="4740" y="881"/>
                  <a:pt x="5264" y="667"/>
                  <a:pt x="5811" y="667"/>
                </a:cubicBezTo>
                <a:close/>
                <a:moveTo>
                  <a:pt x="2835" y="2834"/>
                </a:moveTo>
                <a:cubicBezTo>
                  <a:pt x="3025" y="2834"/>
                  <a:pt x="3239" y="2858"/>
                  <a:pt x="3478" y="2929"/>
                </a:cubicBezTo>
                <a:cubicBezTo>
                  <a:pt x="4025" y="3096"/>
                  <a:pt x="4430" y="3453"/>
                  <a:pt x="4668" y="3977"/>
                </a:cubicBezTo>
                <a:cubicBezTo>
                  <a:pt x="4692" y="4001"/>
                  <a:pt x="4692" y="4049"/>
                  <a:pt x="4740" y="4096"/>
                </a:cubicBezTo>
                <a:cubicBezTo>
                  <a:pt x="4168" y="4406"/>
                  <a:pt x="3811" y="5001"/>
                  <a:pt x="3740" y="5692"/>
                </a:cubicBezTo>
                <a:cubicBezTo>
                  <a:pt x="3025" y="5763"/>
                  <a:pt x="2311" y="6120"/>
                  <a:pt x="1834" y="6716"/>
                </a:cubicBezTo>
                <a:cubicBezTo>
                  <a:pt x="1453" y="6525"/>
                  <a:pt x="1168" y="6240"/>
                  <a:pt x="977" y="5835"/>
                </a:cubicBezTo>
                <a:cubicBezTo>
                  <a:pt x="739" y="5335"/>
                  <a:pt x="691" y="4811"/>
                  <a:pt x="858" y="4263"/>
                </a:cubicBezTo>
                <a:cubicBezTo>
                  <a:pt x="1168" y="3406"/>
                  <a:pt x="1953" y="2834"/>
                  <a:pt x="2835" y="2834"/>
                </a:cubicBezTo>
                <a:close/>
                <a:moveTo>
                  <a:pt x="8812" y="2858"/>
                </a:moveTo>
                <a:cubicBezTo>
                  <a:pt x="9669" y="2858"/>
                  <a:pt x="10503" y="3429"/>
                  <a:pt x="10765" y="4287"/>
                </a:cubicBezTo>
                <a:cubicBezTo>
                  <a:pt x="10979" y="4811"/>
                  <a:pt x="10931" y="5358"/>
                  <a:pt x="10693" y="5882"/>
                </a:cubicBezTo>
                <a:cubicBezTo>
                  <a:pt x="10455" y="6382"/>
                  <a:pt x="10003" y="6740"/>
                  <a:pt x="9455" y="6906"/>
                </a:cubicBezTo>
                <a:cubicBezTo>
                  <a:pt x="9248" y="6973"/>
                  <a:pt x="9037" y="7004"/>
                  <a:pt x="8831" y="7004"/>
                </a:cubicBezTo>
                <a:cubicBezTo>
                  <a:pt x="8445" y="7004"/>
                  <a:pt x="8074" y="6894"/>
                  <a:pt x="7764" y="6692"/>
                </a:cubicBezTo>
                <a:cubicBezTo>
                  <a:pt x="7859" y="6478"/>
                  <a:pt x="7907" y="6192"/>
                  <a:pt x="7907" y="5906"/>
                </a:cubicBezTo>
                <a:cubicBezTo>
                  <a:pt x="7907" y="5144"/>
                  <a:pt x="7526" y="4477"/>
                  <a:pt x="6907" y="4120"/>
                </a:cubicBezTo>
                <a:cubicBezTo>
                  <a:pt x="7145" y="3572"/>
                  <a:pt x="7597" y="3120"/>
                  <a:pt x="8193" y="2953"/>
                </a:cubicBezTo>
                <a:cubicBezTo>
                  <a:pt x="8383" y="2882"/>
                  <a:pt x="8598" y="2858"/>
                  <a:pt x="8812" y="2858"/>
                </a:cubicBezTo>
                <a:close/>
                <a:moveTo>
                  <a:pt x="5835" y="4477"/>
                </a:moveTo>
                <a:cubicBezTo>
                  <a:pt x="6645" y="4477"/>
                  <a:pt x="7264" y="5096"/>
                  <a:pt x="7264" y="5906"/>
                </a:cubicBezTo>
                <a:cubicBezTo>
                  <a:pt x="7240" y="6668"/>
                  <a:pt x="6597" y="7335"/>
                  <a:pt x="5835" y="7335"/>
                </a:cubicBezTo>
                <a:cubicBezTo>
                  <a:pt x="5049" y="7335"/>
                  <a:pt x="4406" y="6716"/>
                  <a:pt x="4406" y="5906"/>
                </a:cubicBezTo>
                <a:cubicBezTo>
                  <a:pt x="4406" y="5120"/>
                  <a:pt x="5026" y="4477"/>
                  <a:pt x="5835" y="4477"/>
                </a:cubicBezTo>
                <a:close/>
                <a:moveTo>
                  <a:pt x="7407" y="7240"/>
                </a:moveTo>
                <a:cubicBezTo>
                  <a:pt x="7836" y="7502"/>
                  <a:pt x="8336" y="7621"/>
                  <a:pt x="8836" y="7621"/>
                </a:cubicBezTo>
                <a:cubicBezTo>
                  <a:pt x="9074" y="7621"/>
                  <a:pt x="9312" y="7597"/>
                  <a:pt x="9550" y="7549"/>
                </a:cubicBezTo>
                <a:cubicBezTo>
                  <a:pt x="9741" y="7954"/>
                  <a:pt x="9788" y="8383"/>
                  <a:pt x="9741" y="8788"/>
                </a:cubicBezTo>
                <a:cubicBezTo>
                  <a:pt x="9646" y="9335"/>
                  <a:pt x="9336" y="9812"/>
                  <a:pt x="8907" y="10121"/>
                </a:cubicBezTo>
                <a:cubicBezTo>
                  <a:pt x="8539" y="10395"/>
                  <a:pt x="8112" y="10526"/>
                  <a:pt x="7688" y="10526"/>
                </a:cubicBezTo>
                <a:cubicBezTo>
                  <a:pt x="7042" y="10526"/>
                  <a:pt x="6405" y="10220"/>
                  <a:pt x="6002" y="9645"/>
                </a:cubicBezTo>
                <a:cubicBezTo>
                  <a:pt x="5645" y="9145"/>
                  <a:pt x="5526" y="8526"/>
                  <a:pt x="5692" y="7954"/>
                </a:cubicBezTo>
                <a:lnTo>
                  <a:pt x="5835" y="7954"/>
                </a:lnTo>
                <a:cubicBezTo>
                  <a:pt x="6454" y="7954"/>
                  <a:pt x="7026" y="7692"/>
                  <a:pt x="7407" y="7240"/>
                </a:cubicBezTo>
                <a:close/>
                <a:moveTo>
                  <a:pt x="3787" y="6406"/>
                </a:moveTo>
                <a:cubicBezTo>
                  <a:pt x="3930" y="7073"/>
                  <a:pt x="4406" y="7597"/>
                  <a:pt x="5002" y="7835"/>
                </a:cubicBezTo>
                <a:cubicBezTo>
                  <a:pt x="4811" y="8550"/>
                  <a:pt x="4930" y="9335"/>
                  <a:pt x="5383" y="9978"/>
                </a:cubicBezTo>
                <a:cubicBezTo>
                  <a:pt x="5002" y="10336"/>
                  <a:pt x="4502" y="10550"/>
                  <a:pt x="3954" y="10550"/>
                </a:cubicBezTo>
                <a:cubicBezTo>
                  <a:pt x="3549" y="10526"/>
                  <a:pt x="3097" y="10407"/>
                  <a:pt x="2739" y="10121"/>
                </a:cubicBezTo>
                <a:cubicBezTo>
                  <a:pt x="1811" y="9454"/>
                  <a:pt x="1596" y="8169"/>
                  <a:pt x="2287" y="7240"/>
                </a:cubicBezTo>
                <a:cubicBezTo>
                  <a:pt x="2644" y="6740"/>
                  <a:pt x="3216" y="6430"/>
                  <a:pt x="3787" y="6406"/>
                </a:cubicBezTo>
                <a:close/>
                <a:moveTo>
                  <a:pt x="5835" y="0"/>
                </a:moveTo>
                <a:cubicBezTo>
                  <a:pt x="4525" y="0"/>
                  <a:pt x="3382" y="953"/>
                  <a:pt x="3144" y="2215"/>
                </a:cubicBezTo>
                <a:cubicBezTo>
                  <a:pt x="3031" y="2200"/>
                  <a:pt x="2918" y="2193"/>
                  <a:pt x="2806" y="2193"/>
                </a:cubicBezTo>
                <a:cubicBezTo>
                  <a:pt x="1667" y="2193"/>
                  <a:pt x="607" y="2945"/>
                  <a:pt x="239" y="4072"/>
                </a:cubicBezTo>
                <a:cubicBezTo>
                  <a:pt x="1" y="4763"/>
                  <a:pt x="48" y="5501"/>
                  <a:pt x="382" y="6168"/>
                </a:cubicBezTo>
                <a:cubicBezTo>
                  <a:pt x="620" y="6644"/>
                  <a:pt x="1001" y="7049"/>
                  <a:pt x="1477" y="7335"/>
                </a:cubicBezTo>
                <a:cubicBezTo>
                  <a:pt x="953" y="8478"/>
                  <a:pt x="1287" y="9907"/>
                  <a:pt x="2334" y="10693"/>
                </a:cubicBezTo>
                <a:cubicBezTo>
                  <a:pt x="2835" y="11050"/>
                  <a:pt x="3382" y="11217"/>
                  <a:pt x="3954" y="11217"/>
                </a:cubicBezTo>
                <a:cubicBezTo>
                  <a:pt x="4644" y="11217"/>
                  <a:pt x="5287" y="10979"/>
                  <a:pt x="5788" y="10502"/>
                </a:cubicBezTo>
                <a:cubicBezTo>
                  <a:pt x="6311" y="10979"/>
                  <a:pt x="6978" y="11217"/>
                  <a:pt x="7669" y="11217"/>
                </a:cubicBezTo>
                <a:cubicBezTo>
                  <a:pt x="8240" y="11217"/>
                  <a:pt x="8812" y="11050"/>
                  <a:pt x="9288" y="10693"/>
                </a:cubicBezTo>
                <a:cubicBezTo>
                  <a:pt x="9884" y="10264"/>
                  <a:pt x="10265" y="9621"/>
                  <a:pt x="10384" y="8907"/>
                </a:cubicBezTo>
                <a:cubicBezTo>
                  <a:pt x="10479" y="8359"/>
                  <a:pt x="10384" y="7835"/>
                  <a:pt x="10169" y="7335"/>
                </a:cubicBezTo>
                <a:cubicBezTo>
                  <a:pt x="10646" y="7049"/>
                  <a:pt x="11027" y="6668"/>
                  <a:pt x="11265" y="6192"/>
                </a:cubicBezTo>
                <a:cubicBezTo>
                  <a:pt x="11598" y="5525"/>
                  <a:pt x="11670" y="4763"/>
                  <a:pt x="11432" y="4096"/>
                </a:cubicBezTo>
                <a:cubicBezTo>
                  <a:pt x="11037" y="2936"/>
                  <a:pt x="9958" y="2198"/>
                  <a:pt x="8806" y="2198"/>
                </a:cubicBezTo>
                <a:cubicBezTo>
                  <a:pt x="8705" y="2198"/>
                  <a:pt x="8604" y="2203"/>
                  <a:pt x="8502" y="2215"/>
                </a:cubicBezTo>
                <a:cubicBezTo>
                  <a:pt x="8383" y="1667"/>
                  <a:pt x="8145" y="1191"/>
                  <a:pt x="7764" y="810"/>
                </a:cubicBezTo>
                <a:cubicBezTo>
                  <a:pt x="7264" y="310"/>
                  <a:pt x="6550" y="0"/>
                  <a:pt x="5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402" name="Google Shape;16402;p99"/>
          <p:cNvGrpSpPr/>
          <p:nvPr/>
        </p:nvGrpSpPr>
        <p:grpSpPr>
          <a:xfrm>
            <a:off x="4046005" y="3015090"/>
            <a:ext cx="339124" cy="299878"/>
            <a:chOff x="4122205" y="3015090"/>
            <a:chExt cx="339124" cy="299878"/>
          </a:xfrm>
        </p:grpSpPr>
        <p:sp>
          <p:nvSpPr>
            <p:cNvPr id="16403" name="Google Shape;16403;p99"/>
            <p:cNvSpPr/>
            <p:nvPr/>
          </p:nvSpPr>
          <p:spPr>
            <a:xfrm>
              <a:off x="4122205" y="3015090"/>
              <a:ext cx="339124" cy="299878"/>
            </a:xfrm>
            <a:custGeom>
              <a:rect b="b" l="l" r="r" t="t"/>
              <a:pathLst>
                <a:path extrusionOk="0" h="10193" w="11527">
                  <a:moveTo>
                    <a:pt x="3167" y="667"/>
                  </a:moveTo>
                  <a:lnTo>
                    <a:pt x="3167" y="3739"/>
                  </a:lnTo>
                  <a:lnTo>
                    <a:pt x="4358" y="5073"/>
                  </a:lnTo>
                  <a:lnTo>
                    <a:pt x="3167" y="6430"/>
                  </a:lnTo>
                  <a:lnTo>
                    <a:pt x="3167" y="9550"/>
                  </a:lnTo>
                  <a:lnTo>
                    <a:pt x="691" y="9550"/>
                  </a:lnTo>
                  <a:lnTo>
                    <a:pt x="691" y="667"/>
                  </a:lnTo>
                  <a:close/>
                  <a:moveTo>
                    <a:pt x="6311" y="667"/>
                  </a:moveTo>
                  <a:lnTo>
                    <a:pt x="6311" y="3739"/>
                  </a:lnTo>
                  <a:lnTo>
                    <a:pt x="7502" y="5073"/>
                  </a:lnTo>
                  <a:lnTo>
                    <a:pt x="6311" y="6430"/>
                  </a:lnTo>
                  <a:lnTo>
                    <a:pt x="6311" y="9550"/>
                  </a:lnTo>
                  <a:lnTo>
                    <a:pt x="3834" y="9550"/>
                  </a:lnTo>
                  <a:lnTo>
                    <a:pt x="3834" y="6716"/>
                  </a:lnTo>
                  <a:lnTo>
                    <a:pt x="5239" y="5120"/>
                  </a:lnTo>
                  <a:lnTo>
                    <a:pt x="3834" y="3501"/>
                  </a:lnTo>
                  <a:lnTo>
                    <a:pt x="3834" y="667"/>
                  </a:lnTo>
                  <a:close/>
                  <a:moveTo>
                    <a:pt x="9431" y="667"/>
                  </a:moveTo>
                  <a:lnTo>
                    <a:pt x="9431" y="3739"/>
                  </a:lnTo>
                  <a:lnTo>
                    <a:pt x="10621" y="5073"/>
                  </a:lnTo>
                  <a:lnTo>
                    <a:pt x="9431" y="6454"/>
                  </a:lnTo>
                  <a:lnTo>
                    <a:pt x="9431" y="9550"/>
                  </a:lnTo>
                  <a:lnTo>
                    <a:pt x="6978" y="9550"/>
                  </a:lnTo>
                  <a:lnTo>
                    <a:pt x="6978" y="6716"/>
                  </a:lnTo>
                  <a:lnTo>
                    <a:pt x="8359" y="5120"/>
                  </a:lnTo>
                  <a:lnTo>
                    <a:pt x="6978" y="3501"/>
                  </a:lnTo>
                  <a:lnTo>
                    <a:pt x="6978" y="667"/>
                  </a:lnTo>
                  <a:close/>
                  <a:moveTo>
                    <a:pt x="0" y="0"/>
                  </a:moveTo>
                  <a:lnTo>
                    <a:pt x="0" y="10193"/>
                  </a:lnTo>
                  <a:lnTo>
                    <a:pt x="10121" y="10193"/>
                  </a:lnTo>
                  <a:lnTo>
                    <a:pt x="10121" y="6692"/>
                  </a:lnTo>
                  <a:lnTo>
                    <a:pt x="11526" y="5073"/>
                  </a:lnTo>
                  <a:lnTo>
                    <a:pt x="10121" y="3501"/>
                  </a:lnTo>
                  <a:lnTo>
                    <a:pt x="10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04" name="Google Shape;16404;p99"/>
            <p:cNvSpPr/>
            <p:nvPr/>
          </p:nvSpPr>
          <p:spPr>
            <a:xfrm>
              <a:off x="415721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05" name="Google Shape;16405;p99"/>
            <p:cNvSpPr/>
            <p:nvPr/>
          </p:nvSpPr>
          <p:spPr>
            <a:xfrm>
              <a:off x="415721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06" name="Google Shape;16406;p99"/>
            <p:cNvSpPr/>
            <p:nvPr/>
          </p:nvSpPr>
          <p:spPr>
            <a:xfrm>
              <a:off x="434217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07" name="Google Shape;16407;p99"/>
            <p:cNvSpPr/>
            <p:nvPr/>
          </p:nvSpPr>
          <p:spPr>
            <a:xfrm>
              <a:off x="434217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08" name="Google Shape;16408;p99"/>
            <p:cNvSpPr/>
            <p:nvPr/>
          </p:nvSpPr>
          <p:spPr>
            <a:xfrm>
              <a:off x="4250415" y="3216173"/>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09" name="Google Shape;16409;p99"/>
            <p:cNvSpPr/>
            <p:nvPr/>
          </p:nvSpPr>
          <p:spPr>
            <a:xfrm>
              <a:off x="4250415" y="3258890"/>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6410" name="Google Shape;16410;p99"/>
          <p:cNvGrpSpPr/>
          <p:nvPr/>
        </p:nvGrpSpPr>
        <p:grpSpPr>
          <a:xfrm>
            <a:off x="4800211" y="3003175"/>
            <a:ext cx="299201" cy="339830"/>
            <a:chOff x="4724011" y="3003175"/>
            <a:chExt cx="299201" cy="339830"/>
          </a:xfrm>
        </p:grpSpPr>
        <p:sp>
          <p:nvSpPr>
            <p:cNvPr id="16411" name="Google Shape;16411;p99"/>
            <p:cNvSpPr/>
            <p:nvPr/>
          </p:nvSpPr>
          <p:spPr>
            <a:xfrm>
              <a:off x="4724011" y="3003175"/>
              <a:ext cx="299201" cy="339830"/>
            </a:xfrm>
            <a:custGeom>
              <a:rect b="b" l="l" r="r" t="t"/>
              <a:pathLst>
                <a:path extrusionOk="0" h="11551" w="10170">
                  <a:moveTo>
                    <a:pt x="6097" y="3644"/>
                  </a:moveTo>
                  <a:cubicBezTo>
                    <a:pt x="7121" y="3787"/>
                    <a:pt x="7907" y="4692"/>
                    <a:pt x="7907" y="5764"/>
                  </a:cubicBezTo>
                  <a:cubicBezTo>
                    <a:pt x="7907" y="6835"/>
                    <a:pt x="7145" y="7716"/>
                    <a:pt x="6097" y="7859"/>
                  </a:cubicBezTo>
                  <a:lnTo>
                    <a:pt x="6097" y="3644"/>
                  </a:lnTo>
                  <a:close/>
                  <a:moveTo>
                    <a:pt x="6097" y="1977"/>
                  </a:moveTo>
                  <a:cubicBezTo>
                    <a:pt x="8002" y="2144"/>
                    <a:pt x="9527" y="3763"/>
                    <a:pt x="9527" y="5716"/>
                  </a:cubicBezTo>
                  <a:cubicBezTo>
                    <a:pt x="9527" y="7693"/>
                    <a:pt x="8002" y="9336"/>
                    <a:pt x="6097" y="9479"/>
                  </a:cubicBezTo>
                  <a:lnTo>
                    <a:pt x="6097" y="8526"/>
                  </a:lnTo>
                  <a:cubicBezTo>
                    <a:pt x="7502" y="8336"/>
                    <a:pt x="8574" y="7145"/>
                    <a:pt x="8574" y="5716"/>
                  </a:cubicBezTo>
                  <a:cubicBezTo>
                    <a:pt x="8574" y="4287"/>
                    <a:pt x="7502" y="3096"/>
                    <a:pt x="6097" y="2930"/>
                  </a:cubicBezTo>
                  <a:lnTo>
                    <a:pt x="6097" y="1977"/>
                  </a:lnTo>
                  <a:close/>
                  <a:moveTo>
                    <a:pt x="5407" y="691"/>
                  </a:moveTo>
                  <a:lnTo>
                    <a:pt x="5407" y="10812"/>
                  </a:lnTo>
                  <a:cubicBezTo>
                    <a:pt x="2763" y="10646"/>
                    <a:pt x="691" y="8431"/>
                    <a:pt x="691" y="5764"/>
                  </a:cubicBezTo>
                  <a:cubicBezTo>
                    <a:pt x="691" y="3073"/>
                    <a:pt x="2763" y="882"/>
                    <a:pt x="5407" y="691"/>
                  </a:cubicBezTo>
                  <a:close/>
                  <a:moveTo>
                    <a:pt x="5764" y="1"/>
                  </a:moveTo>
                  <a:cubicBezTo>
                    <a:pt x="4216" y="1"/>
                    <a:pt x="2787" y="596"/>
                    <a:pt x="1692" y="1715"/>
                  </a:cubicBezTo>
                  <a:cubicBezTo>
                    <a:pt x="620" y="2787"/>
                    <a:pt x="1" y="4240"/>
                    <a:pt x="1" y="5787"/>
                  </a:cubicBezTo>
                  <a:cubicBezTo>
                    <a:pt x="1" y="7335"/>
                    <a:pt x="596" y="8764"/>
                    <a:pt x="1692" y="9860"/>
                  </a:cubicBezTo>
                  <a:cubicBezTo>
                    <a:pt x="2763" y="10931"/>
                    <a:pt x="4216" y="11551"/>
                    <a:pt x="5764" y="11551"/>
                  </a:cubicBezTo>
                  <a:lnTo>
                    <a:pt x="6097" y="11551"/>
                  </a:lnTo>
                  <a:lnTo>
                    <a:pt x="6097" y="10217"/>
                  </a:lnTo>
                  <a:cubicBezTo>
                    <a:pt x="8383" y="9979"/>
                    <a:pt x="10170" y="8074"/>
                    <a:pt x="10170" y="5764"/>
                  </a:cubicBezTo>
                  <a:cubicBezTo>
                    <a:pt x="10170" y="3430"/>
                    <a:pt x="8360" y="1525"/>
                    <a:pt x="6097" y="1358"/>
                  </a:cubicBezTo>
                  <a:lnTo>
                    <a:pt x="6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12" name="Google Shape;16412;p99"/>
            <p:cNvSpPr/>
            <p:nvPr/>
          </p:nvSpPr>
          <p:spPr>
            <a:xfrm>
              <a:off x="4791970" y="3141182"/>
              <a:ext cx="43483" cy="19653"/>
            </a:xfrm>
            <a:custGeom>
              <a:rect b="b" l="l" r="r" t="t"/>
              <a:pathLst>
                <a:path extrusionOk="0" h="668" w="1478">
                  <a:moveTo>
                    <a:pt x="1" y="1"/>
                  </a:moveTo>
                  <a:lnTo>
                    <a:pt x="1" y="668"/>
                  </a:lnTo>
                  <a:lnTo>
                    <a:pt x="1477" y="668"/>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13" name="Google Shape;16413;p99"/>
            <p:cNvSpPr/>
            <p:nvPr/>
          </p:nvSpPr>
          <p:spPr>
            <a:xfrm>
              <a:off x="4791970" y="3183929"/>
              <a:ext cx="43483" cy="20359"/>
            </a:xfrm>
            <a:custGeom>
              <a:rect b="b" l="l" r="r" t="t"/>
              <a:pathLst>
                <a:path extrusionOk="0" h="692" w="1478">
                  <a:moveTo>
                    <a:pt x="1" y="1"/>
                  </a:moveTo>
                  <a:lnTo>
                    <a:pt x="1" y="691"/>
                  </a:lnTo>
                  <a:lnTo>
                    <a:pt x="1477" y="691"/>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414" name="Google Shape;16414;p99"/>
          <p:cNvSpPr/>
          <p:nvPr/>
        </p:nvSpPr>
        <p:spPr>
          <a:xfrm>
            <a:off x="5511700" y="2997586"/>
            <a:ext cx="339124" cy="339801"/>
          </a:xfrm>
          <a:custGeom>
            <a:rect b="b" l="l" r="r" t="t"/>
            <a:pathLst>
              <a:path extrusionOk="0" h="11550" w="11527">
                <a:moveTo>
                  <a:pt x="2716" y="667"/>
                </a:moveTo>
                <a:lnTo>
                  <a:pt x="2716" y="2667"/>
                </a:lnTo>
                <a:lnTo>
                  <a:pt x="715" y="2667"/>
                </a:lnTo>
                <a:lnTo>
                  <a:pt x="715" y="1667"/>
                </a:lnTo>
                <a:cubicBezTo>
                  <a:pt x="691" y="1119"/>
                  <a:pt x="1144" y="667"/>
                  <a:pt x="1715" y="667"/>
                </a:cubicBezTo>
                <a:close/>
                <a:moveTo>
                  <a:pt x="9884" y="667"/>
                </a:moveTo>
                <a:cubicBezTo>
                  <a:pt x="10431" y="667"/>
                  <a:pt x="10884" y="1119"/>
                  <a:pt x="10884" y="1667"/>
                </a:cubicBezTo>
                <a:lnTo>
                  <a:pt x="10884" y="2667"/>
                </a:lnTo>
                <a:lnTo>
                  <a:pt x="8884" y="2667"/>
                </a:lnTo>
                <a:lnTo>
                  <a:pt x="8884" y="667"/>
                </a:lnTo>
                <a:close/>
                <a:moveTo>
                  <a:pt x="5454" y="1334"/>
                </a:moveTo>
                <a:lnTo>
                  <a:pt x="5454" y="2786"/>
                </a:lnTo>
                <a:cubicBezTo>
                  <a:pt x="5454" y="4239"/>
                  <a:pt x="4264" y="5430"/>
                  <a:pt x="2811" y="5430"/>
                </a:cubicBezTo>
                <a:lnTo>
                  <a:pt x="1358" y="5430"/>
                </a:lnTo>
                <a:lnTo>
                  <a:pt x="1358" y="3358"/>
                </a:lnTo>
                <a:lnTo>
                  <a:pt x="3382" y="3358"/>
                </a:lnTo>
                <a:lnTo>
                  <a:pt x="3382" y="1334"/>
                </a:lnTo>
                <a:close/>
                <a:moveTo>
                  <a:pt x="8193" y="1334"/>
                </a:moveTo>
                <a:lnTo>
                  <a:pt x="8193" y="3358"/>
                </a:lnTo>
                <a:lnTo>
                  <a:pt x="10217" y="3358"/>
                </a:lnTo>
                <a:lnTo>
                  <a:pt x="10217" y="5430"/>
                </a:lnTo>
                <a:lnTo>
                  <a:pt x="8764" y="5430"/>
                </a:lnTo>
                <a:cubicBezTo>
                  <a:pt x="7312" y="5430"/>
                  <a:pt x="6121" y="4239"/>
                  <a:pt x="6121" y="2786"/>
                </a:cubicBezTo>
                <a:lnTo>
                  <a:pt x="6121" y="1334"/>
                </a:lnTo>
                <a:close/>
                <a:moveTo>
                  <a:pt x="5811" y="4239"/>
                </a:moveTo>
                <a:cubicBezTo>
                  <a:pt x="6121" y="4906"/>
                  <a:pt x="6645" y="5430"/>
                  <a:pt x="7336" y="5763"/>
                </a:cubicBezTo>
                <a:cubicBezTo>
                  <a:pt x="6693" y="6097"/>
                  <a:pt x="6145" y="6620"/>
                  <a:pt x="5811" y="7287"/>
                </a:cubicBezTo>
                <a:cubicBezTo>
                  <a:pt x="5502" y="6620"/>
                  <a:pt x="4954" y="6097"/>
                  <a:pt x="4311" y="5763"/>
                </a:cubicBezTo>
                <a:cubicBezTo>
                  <a:pt x="4954" y="5430"/>
                  <a:pt x="5502" y="4906"/>
                  <a:pt x="5811" y="4239"/>
                </a:cubicBezTo>
                <a:close/>
                <a:moveTo>
                  <a:pt x="2811" y="6097"/>
                </a:moveTo>
                <a:cubicBezTo>
                  <a:pt x="4264" y="6097"/>
                  <a:pt x="5454" y="7287"/>
                  <a:pt x="5454" y="8740"/>
                </a:cubicBezTo>
                <a:lnTo>
                  <a:pt x="5454" y="10193"/>
                </a:lnTo>
                <a:lnTo>
                  <a:pt x="3382" y="10193"/>
                </a:lnTo>
                <a:lnTo>
                  <a:pt x="3382" y="8145"/>
                </a:lnTo>
                <a:lnTo>
                  <a:pt x="1358" y="8145"/>
                </a:lnTo>
                <a:lnTo>
                  <a:pt x="1358" y="6097"/>
                </a:lnTo>
                <a:close/>
                <a:moveTo>
                  <a:pt x="10217" y="6097"/>
                </a:moveTo>
                <a:lnTo>
                  <a:pt x="10217" y="8168"/>
                </a:lnTo>
                <a:lnTo>
                  <a:pt x="8193" y="8168"/>
                </a:lnTo>
                <a:lnTo>
                  <a:pt x="8193" y="10193"/>
                </a:lnTo>
                <a:lnTo>
                  <a:pt x="6121" y="10193"/>
                </a:lnTo>
                <a:lnTo>
                  <a:pt x="6121" y="8740"/>
                </a:lnTo>
                <a:cubicBezTo>
                  <a:pt x="6121" y="7287"/>
                  <a:pt x="7312" y="6097"/>
                  <a:pt x="8764" y="6097"/>
                </a:cubicBezTo>
                <a:close/>
                <a:moveTo>
                  <a:pt x="2716" y="8835"/>
                </a:moveTo>
                <a:lnTo>
                  <a:pt x="2716" y="10836"/>
                </a:lnTo>
                <a:lnTo>
                  <a:pt x="1715" y="10836"/>
                </a:lnTo>
                <a:cubicBezTo>
                  <a:pt x="1168" y="10836"/>
                  <a:pt x="739" y="10383"/>
                  <a:pt x="739" y="9835"/>
                </a:cubicBezTo>
                <a:lnTo>
                  <a:pt x="739" y="8835"/>
                </a:lnTo>
                <a:close/>
                <a:moveTo>
                  <a:pt x="10884" y="8835"/>
                </a:moveTo>
                <a:lnTo>
                  <a:pt x="10884" y="9835"/>
                </a:lnTo>
                <a:cubicBezTo>
                  <a:pt x="10884" y="10383"/>
                  <a:pt x="10431" y="10836"/>
                  <a:pt x="9884" y="10836"/>
                </a:cubicBezTo>
                <a:lnTo>
                  <a:pt x="8884" y="10836"/>
                </a:lnTo>
                <a:lnTo>
                  <a:pt x="8884" y="8835"/>
                </a:lnTo>
                <a:close/>
                <a:moveTo>
                  <a:pt x="8193" y="0"/>
                </a:moveTo>
                <a:lnTo>
                  <a:pt x="8193" y="643"/>
                </a:lnTo>
                <a:lnTo>
                  <a:pt x="3382" y="643"/>
                </a:lnTo>
                <a:lnTo>
                  <a:pt x="3382" y="24"/>
                </a:lnTo>
                <a:lnTo>
                  <a:pt x="1668" y="24"/>
                </a:lnTo>
                <a:cubicBezTo>
                  <a:pt x="763" y="24"/>
                  <a:pt x="1" y="762"/>
                  <a:pt x="1" y="1691"/>
                </a:cubicBezTo>
                <a:lnTo>
                  <a:pt x="1" y="3358"/>
                </a:lnTo>
                <a:lnTo>
                  <a:pt x="668" y="3358"/>
                </a:lnTo>
                <a:lnTo>
                  <a:pt x="668" y="8168"/>
                </a:lnTo>
                <a:lnTo>
                  <a:pt x="1" y="8168"/>
                </a:lnTo>
                <a:lnTo>
                  <a:pt x="1" y="9883"/>
                </a:lnTo>
                <a:cubicBezTo>
                  <a:pt x="1" y="10788"/>
                  <a:pt x="763" y="11550"/>
                  <a:pt x="1668" y="11550"/>
                </a:cubicBezTo>
                <a:lnTo>
                  <a:pt x="3382" y="11550"/>
                </a:lnTo>
                <a:lnTo>
                  <a:pt x="3382" y="10907"/>
                </a:lnTo>
                <a:lnTo>
                  <a:pt x="8193" y="10907"/>
                </a:lnTo>
                <a:lnTo>
                  <a:pt x="8193" y="11550"/>
                </a:lnTo>
                <a:lnTo>
                  <a:pt x="9860" y="11550"/>
                </a:lnTo>
                <a:cubicBezTo>
                  <a:pt x="10789" y="11550"/>
                  <a:pt x="11527" y="10788"/>
                  <a:pt x="11527" y="9883"/>
                </a:cubicBezTo>
                <a:lnTo>
                  <a:pt x="11527" y="8216"/>
                </a:lnTo>
                <a:lnTo>
                  <a:pt x="10908" y="8216"/>
                </a:lnTo>
                <a:lnTo>
                  <a:pt x="10908" y="3358"/>
                </a:lnTo>
                <a:lnTo>
                  <a:pt x="11527" y="3358"/>
                </a:lnTo>
                <a:lnTo>
                  <a:pt x="11527" y="1667"/>
                </a:lnTo>
                <a:cubicBezTo>
                  <a:pt x="11527" y="738"/>
                  <a:pt x="10789" y="0"/>
                  <a:pt x="9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15" name="Google Shape;16415;p99"/>
          <p:cNvSpPr/>
          <p:nvPr/>
        </p:nvSpPr>
        <p:spPr>
          <a:xfrm>
            <a:off x="6251931" y="3083755"/>
            <a:ext cx="339124" cy="187788"/>
          </a:xfrm>
          <a:custGeom>
            <a:rect b="b" l="l" r="r" t="t"/>
            <a:pathLst>
              <a:path extrusionOk="0" h="6383" w="11527">
                <a:moveTo>
                  <a:pt x="5168" y="667"/>
                </a:moveTo>
                <a:lnTo>
                  <a:pt x="5787" y="1762"/>
                </a:lnTo>
                <a:lnTo>
                  <a:pt x="5168" y="2858"/>
                </a:lnTo>
                <a:lnTo>
                  <a:pt x="3906" y="2858"/>
                </a:lnTo>
                <a:lnTo>
                  <a:pt x="3572" y="2334"/>
                </a:lnTo>
                <a:lnTo>
                  <a:pt x="3239" y="1786"/>
                </a:lnTo>
                <a:lnTo>
                  <a:pt x="3906" y="667"/>
                </a:lnTo>
                <a:close/>
                <a:moveTo>
                  <a:pt x="10121" y="667"/>
                </a:moveTo>
                <a:lnTo>
                  <a:pt x="10764" y="1762"/>
                </a:lnTo>
                <a:lnTo>
                  <a:pt x="10121" y="2858"/>
                </a:lnTo>
                <a:lnTo>
                  <a:pt x="8883" y="2858"/>
                </a:lnTo>
                <a:lnTo>
                  <a:pt x="8264" y="1762"/>
                </a:lnTo>
                <a:lnTo>
                  <a:pt x="8883" y="667"/>
                </a:lnTo>
                <a:close/>
                <a:moveTo>
                  <a:pt x="2691" y="2096"/>
                </a:moveTo>
                <a:lnTo>
                  <a:pt x="3310" y="3191"/>
                </a:lnTo>
                <a:lnTo>
                  <a:pt x="2691" y="4287"/>
                </a:lnTo>
                <a:lnTo>
                  <a:pt x="1429" y="4287"/>
                </a:lnTo>
                <a:lnTo>
                  <a:pt x="810" y="3191"/>
                </a:lnTo>
                <a:lnTo>
                  <a:pt x="1429" y="2096"/>
                </a:lnTo>
                <a:close/>
                <a:moveTo>
                  <a:pt x="7621" y="2096"/>
                </a:moveTo>
                <a:lnTo>
                  <a:pt x="8264" y="3191"/>
                </a:lnTo>
                <a:lnTo>
                  <a:pt x="7668" y="4287"/>
                </a:lnTo>
                <a:lnTo>
                  <a:pt x="6406" y="4287"/>
                </a:lnTo>
                <a:lnTo>
                  <a:pt x="5763" y="3191"/>
                </a:lnTo>
                <a:lnTo>
                  <a:pt x="6382" y="2096"/>
                </a:lnTo>
                <a:close/>
                <a:moveTo>
                  <a:pt x="5192" y="3477"/>
                </a:moveTo>
                <a:lnTo>
                  <a:pt x="5811" y="4596"/>
                </a:lnTo>
                <a:lnTo>
                  <a:pt x="5192" y="5692"/>
                </a:lnTo>
                <a:lnTo>
                  <a:pt x="3929" y="5692"/>
                </a:lnTo>
                <a:lnTo>
                  <a:pt x="3310" y="4596"/>
                </a:lnTo>
                <a:lnTo>
                  <a:pt x="3929" y="3477"/>
                </a:lnTo>
                <a:close/>
                <a:moveTo>
                  <a:pt x="10121" y="3477"/>
                </a:moveTo>
                <a:lnTo>
                  <a:pt x="10764" y="4596"/>
                </a:lnTo>
                <a:lnTo>
                  <a:pt x="10121" y="5692"/>
                </a:lnTo>
                <a:lnTo>
                  <a:pt x="8883" y="5692"/>
                </a:lnTo>
                <a:lnTo>
                  <a:pt x="8264" y="4596"/>
                </a:lnTo>
                <a:lnTo>
                  <a:pt x="8883" y="3477"/>
                </a:lnTo>
                <a:close/>
                <a:moveTo>
                  <a:pt x="3501" y="0"/>
                </a:moveTo>
                <a:lnTo>
                  <a:pt x="2667" y="1429"/>
                </a:lnTo>
                <a:lnTo>
                  <a:pt x="1024" y="1429"/>
                </a:lnTo>
                <a:lnTo>
                  <a:pt x="0" y="3191"/>
                </a:lnTo>
                <a:lnTo>
                  <a:pt x="1024" y="4954"/>
                </a:lnTo>
                <a:lnTo>
                  <a:pt x="2667" y="4954"/>
                </a:lnTo>
                <a:lnTo>
                  <a:pt x="3501" y="6382"/>
                </a:lnTo>
                <a:lnTo>
                  <a:pt x="5549" y="6382"/>
                </a:lnTo>
                <a:lnTo>
                  <a:pt x="6382" y="4954"/>
                </a:lnTo>
                <a:lnTo>
                  <a:pt x="7668" y="4954"/>
                </a:lnTo>
                <a:lnTo>
                  <a:pt x="8502" y="6382"/>
                </a:lnTo>
                <a:lnTo>
                  <a:pt x="10526" y="6382"/>
                </a:lnTo>
                <a:lnTo>
                  <a:pt x="11526" y="4620"/>
                </a:lnTo>
                <a:lnTo>
                  <a:pt x="10693" y="3191"/>
                </a:lnTo>
                <a:lnTo>
                  <a:pt x="11526" y="1762"/>
                </a:lnTo>
                <a:lnTo>
                  <a:pt x="10526" y="0"/>
                </a:lnTo>
                <a:lnTo>
                  <a:pt x="8502" y="0"/>
                </a:lnTo>
                <a:lnTo>
                  <a:pt x="7668" y="1429"/>
                </a:lnTo>
                <a:lnTo>
                  <a:pt x="6382" y="1429"/>
                </a:lnTo>
                <a:lnTo>
                  <a:pt x="55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16" name="Google Shape;16416;p99"/>
          <p:cNvSpPr/>
          <p:nvPr/>
        </p:nvSpPr>
        <p:spPr>
          <a:xfrm>
            <a:off x="6978130" y="2974462"/>
            <a:ext cx="337712" cy="338418"/>
          </a:xfrm>
          <a:custGeom>
            <a:rect b="b" l="l" r="r" t="t"/>
            <a:pathLst>
              <a:path extrusionOk="0" h="11503" w="11479">
                <a:moveTo>
                  <a:pt x="9359" y="2929"/>
                </a:moveTo>
                <a:lnTo>
                  <a:pt x="9359" y="4763"/>
                </a:lnTo>
                <a:lnTo>
                  <a:pt x="7597" y="6025"/>
                </a:lnTo>
                <a:lnTo>
                  <a:pt x="6573" y="5549"/>
                </a:lnTo>
                <a:lnTo>
                  <a:pt x="5263" y="7049"/>
                </a:lnTo>
                <a:lnTo>
                  <a:pt x="4239" y="6525"/>
                </a:lnTo>
                <a:lnTo>
                  <a:pt x="2739" y="8335"/>
                </a:lnTo>
                <a:lnTo>
                  <a:pt x="1810" y="7978"/>
                </a:lnTo>
                <a:lnTo>
                  <a:pt x="715" y="9145"/>
                </a:lnTo>
                <a:lnTo>
                  <a:pt x="715" y="7502"/>
                </a:lnTo>
                <a:lnTo>
                  <a:pt x="1691" y="6406"/>
                </a:lnTo>
                <a:lnTo>
                  <a:pt x="2501" y="6906"/>
                </a:lnTo>
                <a:lnTo>
                  <a:pt x="4263" y="5025"/>
                </a:lnTo>
                <a:lnTo>
                  <a:pt x="5144" y="5335"/>
                </a:lnTo>
                <a:lnTo>
                  <a:pt x="7121" y="3406"/>
                </a:lnTo>
                <a:lnTo>
                  <a:pt x="8240" y="3596"/>
                </a:lnTo>
                <a:lnTo>
                  <a:pt x="9359" y="2929"/>
                </a:lnTo>
                <a:close/>
                <a:moveTo>
                  <a:pt x="9312" y="5597"/>
                </a:moveTo>
                <a:lnTo>
                  <a:pt x="9312" y="10860"/>
                </a:lnTo>
                <a:lnTo>
                  <a:pt x="667" y="10860"/>
                </a:lnTo>
                <a:lnTo>
                  <a:pt x="667" y="10145"/>
                </a:lnTo>
                <a:lnTo>
                  <a:pt x="715" y="10145"/>
                </a:lnTo>
                <a:lnTo>
                  <a:pt x="2001" y="8788"/>
                </a:lnTo>
                <a:lnTo>
                  <a:pt x="2953" y="9145"/>
                </a:lnTo>
                <a:lnTo>
                  <a:pt x="4382" y="7383"/>
                </a:lnTo>
                <a:lnTo>
                  <a:pt x="5430" y="7930"/>
                </a:lnTo>
                <a:lnTo>
                  <a:pt x="6740" y="6406"/>
                </a:lnTo>
                <a:lnTo>
                  <a:pt x="7621" y="6811"/>
                </a:lnTo>
                <a:lnTo>
                  <a:pt x="9312" y="5597"/>
                </a:lnTo>
                <a:close/>
                <a:moveTo>
                  <a:pt x="0" y="0"/>
                </a:moveTo>
                <a:lnTo>
                  <a:pt x="0" y="11503"/>
                </a:lnTo>
                <a:lnTo>
                  <a:pt x="11479" y="11503"/>
                </a:lnTo>
                <a:lnTo>
                  <a:pt x="11479" y="10264"/>
                </a:lnTo>
                <a:lnTo>
                  <a:pt x="10836" y="10264"/>
                </a:lnTo>
                <a:lnTo>
                  <a:pt x="10836" y="10312"/>
                </a:lnTo>
                <a:lnTo>
                  <a:pt x="10836" y="10836"/>
                </a:lnTo>
                <a:lnTo>
                  <a:pt x="10026" y="10836"/>
                </a:lnTo>
                <a:lnTo>
                  <a:pt x="10026" y="1667"/>
                </a:lnTo>
                <a:lnTo>
                  <a:pt x="8121" y="2858"/>
                </a:lnTo>
                <a:lnTo>
                  <a:pt x="6906" y="2620"/>
                </a:lnTo>
                <a:lnTo>
                  <a:pt x="4977" y="4525"/>
                </a:lnTo>
                <a:lnTo>
                  <a:pt x="4049" y="4239"/>
                </a:lnTo>
                <a:lnTo>
                  <a:pt x="2382" y="6025"/>
                </a:lnTo>
                <a:lnTo>
                  <a:pt x="1572" y="5501"/>
                </a:lnTo>
                <a:lnTo>
                  <a:pt x="715" y="6454"/>
                </a:lnTo>
                <a:lnTo>
                  <a:pt x="715"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417" name="Google Shape;16417;p99"/>
          <p:cNvGrpSpPr/>
          <p:nvPr/>
        </p:nvGrpSpPr>
        <p:grpSpPr>
          <a:xfrm>
            <a:off x="7750547" y="2997380"/>
            <a:ext cx="259982" cy="337915"/>
            <a:chOff x="7064747" y="2997380"/>
            <a:chExt cx="259982" cy="337915"/>
          </a:xfrm>
        </p:grpSpPr>
        <p:sp>
          <p:nvSpPr>
            <p:cNvPr id="16418" name="Google Shape;16418;p99"/>
            <p:cNvSpPr/>
            <p:nvPr/>
          </p:nvSpPr>
          <p:spPr>
            <a:xfrm>
              <a:off x="7064747" y="2997380"/>
              <a:ext cx="72903" cy="152955"/>
            </a:xfrm>
            <a:custGeom>
              <a:rect b="b" l="l" r="r" t="t"/>
              <a:pathLst>
                <a:path extrusionOk="0" h="5199" w="2478">
                  <a:moveTo>
                    <a:pt x="1263" y="650"/>
                  </a:moveTo>
                  <a:cubicBezTo>
                    <a:pt x="1549" y="650"/>
                    <a:pt x="1787" y="888"/>
                    <a:pt x="1787" y="1198"/>
                  </a:cubicBezTo>
                  <a:cubicBezTo>
                    <a:pt x="1787" y="1484"/>
                    <a:pt x="1549" y="1722"/>
                    <a:pt x="1263" y="1722"/>
                  </a:cubicBezTo>
                  <a:cubicBezTo>
                    <a:pt x="954" y="1722"/>
                    <a:pt x="715" y="1484"/>
                    <a:pt x="715" y="1198"/>
                  </a:cubicBezTo>
                  <a:cubicBezTo>
                    <a:pt x="715" y="888"/>
                    <a:pt x="954" y="650"/>
                    <a:pt x="1263" y="650"/>
                  </a:cubicBezTo>
                  <a:close/>
                  <a:moveTo>
                    <a:pt x="1246" y="2410"/>
                  </a:moveTo>
                  <a:cubicBezTo>
                    <a:pt x="1260" y="2410"/>
                    <a:pt x="1273" y="2411"/>
                    <a:pt x="1287" y="2412"/>
                  </a:cubicBezTo>
                  <a:cubicBezTo>
                    <a:pt x="1501" y="2460"/>
                    <a:pt x="1644" y="2650"/>
                    <a:pt x="1644" y="2817"/>
                  </a:cubicBezTo>
                  <a:lnTo>
                    <a:pt x="1644" y="4532"/>
                  </a:lnTo>
                  <a:lnTo>
                    <a:pt x="858" y="4532"/>
                  </a:lnTo>
                  <a:lnTo>
                    <a:pt x="858" y="2793"/>
                  </a:lnTo>
                  <a:cubicBezTo>
                    <a:pt x="858" y="2570"/>
                    <a:pt x="1046" y="2410"/>
                    <a:pt x="1246" y="2410"/>
                  </a:cubicBezTo>
                  <a:close/>
                  <a:moveTo>
                    <a:pt x="1288" y="1"/>
                  </a:moveTo>
                  <a:cubicBezTo>
                    <a:pt x="1249" y="1"/>
                    <a:pt x="1208" y="3"/>
                    <a:pt x="1168" y="7"/>
                  </a:cubicBezTo>
                  <a:cubicBezTo>
                    <a:pt x="573" y="55"/>
                    <a:pt x="96" y="531"/>
                    <a:pt x="25" y="1126"/>
                  </a:cubicBezTo>
                  <a:cubicBezTo>
                    <a:pt x="1" y="1507"/>
                    <a:pt x="191" y="1865"/>
                    <a:pt x="453" y="2150"/>
                  </a:cubicBezTo>
                  <a:cubicBezTo>
                    <a:pt x="311" y="2317"/>
                    <a:pt x="191" y="2555"/>
                    <a:pt x="191" y="2817"/>
                  </a:cubicBezTo>
                  <a:lnTo>
                    <a:pt x="191" y="5199"/>
                  </a:lnTo>
                  <a:lnTo>
                    <a:pt x="2335" y="5199"/>
                  </a:lnTo>
                  <a:lnTo>
                    <a:pt x="2335" y="2817"/>
                  </a:lnTo>
                  <a:cubicBezTo>
                    <a:pt x="2335" y="2555"/>
                    <a:pt x="2240" y="2317"/>
                    <a:pt x="2049" y="2150"/>
                  </a:cubicBezTo>
                  <a:cubicBezTo>
                    <a:pt x="2335" y="1912"/>
                    <a:pt x="2478" y="1603"/>
                    <a:pt x="2478" y="1222"/>
                  </a:cubicBezTo>
                  <a:cubicBezTo>
                    <a:pt x="2478" y="548"/>
                    <a:pt x="1948"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19" name="Google Shape;16419;p99"/>
            <p:cNvSpPr/>
            <p:nvPr/>
          </p:nvSpPr>
          <p:spPr>
            <a:xfrm>
              <a:off x="7158654" y="2997380"/>
              <a:ext cx="72873" cy="152955"/>
            </a:xfrm>
            <a:custGeom>
              <a:rect b="b" l="l" r="r" t="t"/>
              <a:pathLst>
                <a:path extrusionOk="0" h="5199" w="2477">
                  <a:moveTo>
                    <a:pt x="1238" y="650"/>
                  </a:moveTo>
                  <a:cubicBezTo>
                    <a:pt x="1548" y="650"/>
                    <a:pt x="1786" y="888"/>
                    <a:pt x="1786" y="1198"/>
                  </a:cubicBezTo>
                  <a:cubicBezTo>
                    <a:pt x="1786" y="1484"/>
                    <a:pt x="1548" y="1722"/>
                    <a:pt x="1238" y="1722"/>
                  </a:cubicBezTo>
                  <a:cubicBezTo>
                    <a:pt x="953" y="1722"/>
                    <a:pt x="715" y="1484"/>
                    <a:pt x="715" y="1198"/>
                  </a:cubicBezTo>
                  <a:cubicBezTo>
                    <a:pt x="715" y="888"/>
                    <a:pt x="953" y="650"/>
                    <a:pt x="1238" y="650"/>
                  </a:cubicBezTo>
                  <a:close/>
                  <a:moveTo>
                    <a:pt x="1245" y="2410"/>
                  </a:moveTo>
                  <a:cubicBezTo>
                    <a:pt x="1259" y="2410"/>
                    <a:pt x="1272" y="2411"/>
                    <a:pt x="1286" y="2412"/>
                  </a:cubicBezTo>
                  <a:cubicBezTo>
                    <a:pt x="1453" y="2460"/>
                    <a:pt x="1643" y="2650"/>
                    <a:pt x="1643" y="2817"/>
                  </a:cubicBezTo>
                  <a:lnTo>
                    <a:pt x="1643" y="4532"/>
                  </a:lnTo>
                  <a:lnTo>
                    <a:pt x="857" y="4532"/>
                  </a:lnTo>
                  <a:lnTo>
                    <a:pt x="857" y="2793"/>
                  </a:lnTo>
                  <a:cubicBezTo>
                    <a:pt x="857" y="2570"/>
                    <a:pt x="1045" y="2410"/>
                    <a:pt x="1245" y="2410"/>
                  </a:cubicBezTo>
                  <a:close/>
                  <a:moveTo>
                    <a:pt x="1288" y="1"/>
                  </a:moveTo>
                  <a:cubicBezTo>
                    <a:pt x="1248" y="1"/>
                    <a:pt x="1208" y="3"/>
                    <a:pt x="1167" y="7"/>
                  </a:cubicBezTo>
                  <a:cubicBezTo>
                    <a:pt x="524" y="55"/>
                    <a:pt x="48" y="531"/>
                    <a:pt x="24" y="1126"/>
                  </a:cubicBezTo>
                  <a:cubicBezTo>
                    <a:pt x="0" y="1507"/>
                    <a:pt x="167" y="1865"/>
                    <a:pt x="453" y="2150"/>
                  </a:cubicBezTo>
                  <a:cubicBezTo>
                    <a:pt x="286" y="2317"/>
                    <a:pt x="167" y="2555"/>
                    <a:pt x="167" y="2817"/>
                  </a:cubicBezTo>
                  <a:lnTo>
                    <a:pt x="167" y="5199"/>
                  </a:lnTo>
                  <a:lnTo>
                    <a:pt x="2310" y="5199"/>
                  </a:lnTo>
                  <a:lnTo>
                    <a:pt x="2310" y="2817"/>
                  </a:lnTo>
                  <a:cubicBezTo>
                    <a:pt x="2310" y="2555"/>
                    <a:pt x="2239" y="2317"/>
                    <a:pt x="2048" y="2150"/>
                  </a:cubicBezTo>
                  <a:cubicBezTo>
                    <a:pt x="2310" y="1912"/>
                    <a:pt x="2477" y="1603"/>
                    <a:pt x="2477" y="1222"/>
                  </a:cubicBezTo>
                  <a:cubicBezTo>
                    <a:pt x="2477" y="548"/>
                    <a:pt x="1947"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20" name="Google Shape;16420;p99"/>
            <p:cNvSpPr/>
            <p:nvPr/>
          </p:nvSpPr>
          <p:spPr>
            <a:xfrm>
              <a:off x="7252532" y="2997380"/>
              <a:ext cx="72197" cy="152955"/>
            </a:xfrm>
            <a:custGeom>
              <a:rect b="b" l="l" r="r" t="t"/>
              <a:pathLst>
                <a:path extrusionOk="0" h="5199" w="2454">
                  <a:moveTo>
                    <a:pt x="1215" y="650"/>
                  </a:moveTo>
                  <a:cubicBezTo>
                    <a:pt x="1501" y="650"/>
                    <a:pt x="1739" y="888"/>
                    <a:pt x="1739" y="1198"/>
                  </a:cubicBezTo>
                  <a:cubicBezTo>
                    <a:pt x="1739" y="1484"/>
                    <a:pt x="1501" y="1722"/>
                    <a:pt x="1215" y="1722"/>
                  </a:cubicBezTo>
                  <a:cubicBezTo>
                    <a:pt x="905" y="1722"/>
                    <a:pt x="667" y="1484"/>
                    <a:pt x="667" y="1198"/>
                  </a:cubicBezTo>
                  <a:cubicBezTo>
                    <a:pt x="667" y="888"/>
                    <a:pt x="905" y="650"/>
                    <a:pt x="1215" y="650"/>
                  </a:cubicBezTo>
                  <a:close/>
                  <a:moveTo>
                    <a:pt x="1198" y="2410"/>
                  </a:moveTo>
                  <a:cubicBezTo>
                    <a:pt x="1211" y="2410"/>
                    <a:pt x="1225" y="2411"/>
                    <a:pt x="1239" y="2412"/>
                  </a:cubicBezTo>
                  <a:cubicBezTo>
                    <a:pt x="1453" y="2460"/>
                    <a:pt x="1596" y="2650"/>
                    <a:pt x="1596" y="2817"/>
                  </a:cubicBezTo>
                  <a:lnTo>
                    <a:pt x="1596" y="4532"/>
                  </a:lnTo>
                  <a:lnTo>
                    <a:pt x="834" y="4532"/>
                  </a:lnTo>
                  <a:lnTo>
                    <a:pt x="834" y="2793"/>
                  </a:lnTo>
                  <a:cubicBezTo>
                    <a:pt x="834" y="2570"/>
                    <a:pt x="1001" y="2410"/>
                    <a:pt x="1198" y="2410"/>
                  </a:cubicBezTo>
                  <a:close/>
                  <a:moveTo>
                    <a:pt x="1190" y="1"/>
                  </a:moveTo>
                  <a:cubicBezTo>
                    <a:pt x="530" y="1"/>
                    <a:pt x="0" y="548"/>
                    <a:pt x="0" y="1222"/>
                  </a:cubicBezTo>
                  <a:cubicBezTo>
                    <a:pt x="0" y="1579"/>
                    <a:pt x="143" y="1912"/>
                    <a:pt x="405" y="2150"/>
                  </a:cubicBezTo>
                  <a:cubicBezTo>
                    <a:pt x="262" y="2317"/>
                    <a:pt x="143" y="2555"/>
                    <a:pt x="143" y="2817"/>
                  </a:cubicBezTo>
                  <a:lnTo>
                    <a:pt x="143" y="5199"/>
                  </a:lnTo>
                  <a:lnTo>
                    <a:pt x="2286" y="5199"/>
                  </a:lnTo>
                  <a:lnTo>
                    <a:pt x="2286" y="2817"/>
                  </a:lnTo>
                  <a:cubicBezTo>
                    <a:pt x="2286" y="2555"/>
                    <a:pt x="2191" y="2317"/>
                    <a:pt x="2024" y="2150"/>
                  </a:cubicBezTo>
                  <a:cubicBezTo>
                    <a:pt x="2286" y="1912"/>
                    <a:pt x="2453" y="1555"/>
                    <a:pt x="2429" y="1126"/>
                  </a:cubicBezTo>
                  <a:cubicBezTo>
                    <a:pt x="2406" y="531"/>
                    <a:pt x="1905" y="55"/>
                    <a:pt x="1310" y="7"/>
                  </a:cubicBezTo>
                  <a:cubicBezTo>
                    <a:pt x="1269" y="3"/>
                    <a:pt x="1229" y="1"/>
                    <a:pt x="1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21" name="Google Shape;16421;p99"/>
            <p:cNvSpPr/>
            <p:nvPr/>
          </p:nvSpPr>
          <p:spPr>
            <a:xfrm>
              <a:off x="7064747"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4" y="1742"/>
                    <a:pt x="715" y="1504"/>
                    <a:pt x="715" y="1194"/>
                  </a:cubicBezTo>
                  <a:cubicBezTo>
                    <a:pt x="715" y="932"/>
                    <a:pt x="954" y="670"/>
                    <a:pt x="1263" y="670"/>
                  </a:cubicBezTo>
                  <a:close/>
                  <a:moveTo>
                    <a:pt x="1246" y="2454"/>
                  </a:moveTo>
                  <a:cubicBezTo>
                    <a:pt x="1260" y="2454"/>
                    <a:pt x="1273" y="2455"/>
                    <a:pt x="1287" y="2456"/>
                  </a:cubicBezTo>
                  <a:cubicBezTo>
                    <a:pt x="1501" y="2456"/>
                    <a:pt x="1644" y="2623"/>
                    <a:pt x="1644" y="2837"/>
                  </a:cubicBezTo>
                  <a:lnTo>
                    <a:pt x="1644" y="4528"/>
                  </a:lnTo>
                  <a:lnTo>
                    <a:pt x="858" y="4528"/>
                  </a:lnTo>
                  <a:lnTo>
                    <a:pt x="858" y="2837"/>
                  </a:lnTo>
                  <a:cubicBezTo>
                    <a:pt x="858" y="2614"/>
                    <a:pt x="1046" y="2454"/>
                    <a:pt x="1246" y="2454"/>
                  </a:cubicBezTo>
                  <a:close/>
                  <a:moveTo>
                    <a:pt x="1251" y="0"/>
                  </a:moveTo>
                  <a:cubicBezTo>
                    <a:pt x="1223" y="0"/>
                    <a:pt x="1196" y="1"/>
                    <a:pt x="1168" y="3"/>
                  </a:cubicBezTo>
                  <a:cubicBezTo>
                    <a:pt x="573" y="75"/>
                    <a:pt x="96" y="551"/>
                    <a:pt x="25" y="1146"/>
                  </a:cubicBezTo>
                  <a:cubicBezTo>
                    <a:pt x="1" y="1527"/>
                    <a:pt x="191" y="1885"/>
                    <a:pt x="453" y="2147"/>
                  </a:cubicBezTo>
                  <a:cubicBezTo>
                    <a:pt x="311" y="2337"/>
                    <a:pt x="191" y="2575"/>
                    <a:pt x="191" y="2837"/>
                  </a:cubicBezTo>
                  <a:lnTo>
                    <a:pt x="191" y="5219"/>
                  </a:lnTo>
                  <a:lnTo>
                    <a:pt x="2335" y="5219"/>
                  </a:lnTo>
                  <a:lnTo>
                    <a:pt x="2335" y="2837"/>
                  </a:lnTo>
                  <a:cubicBezTo>
                    <a:pt x="2335" y="2575"/>
                    <a:pt x="2240" y="2337"/>
                    <a:pt x="2049" y="2147"/>
                  </a:cubicBezTo>
                  <a:cubicBezTo>
                    <a:pt x="2335" y="1908"/>
                    <a:pt x="2478" y="1599"/>
                    <a:pt x="2478" y="1242"/>
                  </a:cubicBezTo>
                  <a:cubicBezTo>
                    <a:pt x="2478"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22" name="Google Shape;16422;p99"/>
            <p:cNvSpPr/>
            <p:nvPr/>
          </p:nvSpPr>
          <p:spPr>
            <a:xfrm>
              <a:off x="7158654" y="3181752"/>
              <a:ext cx="72873" cy="153543"/>
            </a:xfrm>
            <a:custGeom>
              <a:rect b="b" l="l" r="r" t="t"/>
              <a:pathLst>
                <a:path extrusionOk="0" h="5219" w="2477">
                  <a:moveTo>
                    <a:pt x="1238" y="670"/>
                  </a:moveTo>
                  <a:cubicBezTo>
                    <a:pt x="1548" y="670"/>
                    <a:pt x="1786" y="908"/>
                    <a:pt x="1786" y="1194"/>
                  </a:cubicBezTo>
                  <a:cubicBezTo>
                    <a:pt x="1786" y="1504"/>
                    <a:pt x="1548" y="1742"/>
                    <a:pt x="1238" y="1742"/>
                  </a:cubicBezTo>
                  <a:cubicBezTo>
                    <a:pt x="953" y="1742"/>
                    <a:pt x="715" y="1504"/>
                    <a:pt x="715" y="1194"/>
                  </a:cubicBezTo>
                  <a:cubicBezTo>
                    <a:pt x="715" y="932"/>
                    <a:pt x="953" y="670"/>
                    <a:pt x="1238" y="670"/>
                  </a:cubicBezTo>
                  <a:close/>
                  <a:moveTo>
                    <a:pt x="1245" y="2454"/>
                  </a:moveTo>
                  <a:cubicBezTo>
                    <a:pt x="1259" y="2454"/>
                    <a:pt x="1272" y="2455"/>
                    <a:pt x="1286" y="2456"/>
                  </a:cubicBezTo>
                  <a:cubicBezTo>
                    <a:pt x="1453" y="2456"/>
                    <a:pt x="1643" y="2623"/>
                    <a:pt x="1643" y="2837"/>
                  </a:cubicBezTo>
                  <a:lnTo>
                    <a:pt x="1643" y="4528"/>
                  </a:lnTo>
                  <a:lnTo>
                    <a:pt x="857" y="4528"/>
                  </a:lnTo>
                  <a:lnTo>
                    <a:pt x="857" y="2837"/>
                  </a:lnTo>
                  <a:cubicBezTo>
                    <a:pt x="857" y="2614"/>
                    <a:pt x="1045" y="2454"/>
                    <a:pt x="1245" y="2454"/>
                  </a:cubicBezTo>
                  <a:close/>
                  <a:moveTo>
                    <a:pt x="1250" y="0"/>
                  </a:moveTo>
                  <a:cubicBezTo>
                    <a:pt x="1223" y="0"/>
                    <a:pt x="1195" y="1"/>
                    <a:pt x="1167" y="3"/>
                  </a:cubicBezTo>
                  <a:cubicBezTo>
                    <a:pt x="572" y="75"/>
                    <a:pt x="95" y="551"/>
                    <a:pt x="24" y="1146"/>
                  </a:cubicBezTo>
                  <a:cubicBezTo>
                    <a:pt x="0" y="1527"/>
                    <a:pt x="167" y="1885"/>
                    <a:pt x="453" y="2147"/>
                  </a:cubicBezTo>
                  <a:cubicBezTo>
                    <a:pt x="286" y="2337"/>
                    <a:pt x="167" y="2575"/>
                    <a:pt x="167" y="2837"/>
                  </a:cubicBezTo>
                  <a:lnTo>
                    <a:pt x="167" y="5219"/>
                  </a:lnTo>
                  <a:lnTo>
                    <a:pt x="2310" y="5219"/>
                  </a:lnTo>
                  <a:lnTo>
                    <a:pt x="2310" y="2837"/>
                  </a:lnTo>
                  <a:cubicBezTo>
                    <a:pt x="2310" y="2575"/>
                    <a:pt x="2239" y="2337"/>
                    <a:pt x="2048" y="2147"/>
                  </a:cubicBezTo>
                  <a:cubicBezTo>
                    <a:pt x="2286" y="1908"/>
                    <a:pt x="2477" y="1599"/>
                    <a:pt x="2477" y="1242"/>
                  </a:cubicBezTo>
                  <a:cubicBezTo>
                    <a:pt x="2477" y="555"/>
                    <a:pt x="1927" y="0"/>
                    <a:pt x="1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23" name="Google Shape;16423;p99"/>
            <p:cNvSpPr/>
            <p:nvPr/>
          </p:nvSpPr>
          <p:spPr>
            <a:xfrm>
              <a:off x="7251120"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3" y="1742"/>
                    <a:pt x="715" y="1504"/>
                    <a:pt x="715" y="1194"/>
                  </a:cubicBezTo>
                  <a:cubicBezTo>
                    <a:pt x="715" y="932"/>
                    <a:pt x="953" y="670"/>
                    <a:pt x="1263" y="670"/>
                  </a:cubicBezTo>
                  <a:close/>
                  <a:moveTo>
                    <a:pt x="1246" y="2454"/>
                  </a:moveTo>
                  <a:cubicBezTo>
                    <a:pt x="1259" y="2454"/>
                    <a:pt x="1273" y="2455"/>
                    <a:pt x="1287" y="2456"/>
                  </a:cubicBezTo>
                  <a:cubicBezTo>
                    <a:pt x="1501" y="2456"/>
                    <a:pt x="1644" y="2623"/>
                    <a:pt x="1644" y="2837"/>
                  </a:cubicBezTo>
                  <a:lnTo>
                    <a:pt x="1644" y="4528"/>
                  </a:lnTo>
                  <a:lnTo>
                    <a:pt x="882" y="4528"/>
                  </a:lnTo>
                  <a:lnTo>
                    <a:pt x="882" y="2837"/>
                  </a:lnTo>
                  <a:cubicBezTo>
                    <a:pt x="882" y="2614"/>
                    <a:pt x="1049" y="2454"/>
                    <a:pt x="1246" y="2454"/>
                  </a:cubicBezTo>
                  <a:close/>
                  <a:moveTo>
                    <a:pt x="1251" y="0"/>
                  </a:moveTo>
                  <a:cubicBezTo>
                    <a:pt x="1223" y="0"/>
                    <a:pt x="1195" y="1"/>
                    <a:pt x="1168" y="3"/>
                  </a:cubicBezTo>
                  <a:cubicBezTo>
                    <a:pt x="572" y="75"/>
                    <a:pt x="96" y="551"/>
                    <a:pt x="48" y="1146"/>
                  </a:cubicBezTo>
                  <a:cubicBezTo>
                    <a:pt x="1" y="1527"/>
                    <a:pt x="191" y="1885"/>
                    <a:pt x="453" y="2147"/>
                  </a:cubicBezTo>
                  <a:cubicBezTo>
                    <a:pt x="310" y="2337"/>
                    <a:pt x="191" y="2575"/>
                    <a:pt x="191" y="2837"/>
                  </a:cubicBezTo>
                  <a:lnTo>
                    <a:pt x="191" y="5219"/>
                  </a:lnTo>
                  <a:lnTo>
                    <a:pt x="2334" y="5219"/>
                  </a:lnTo>
                  <a:lnTo>
                    <a:pt x="2334" y="2837"/>
                  </a:lnTo>
                  <a:cubicBezTo>
                    <a:pt x="2334" y="2575"/>
                    <a:pt x="2239" y="2337"/>
                    <a:pt x="2072" y="2147"/>
                  </a:cubicBezTo>
                  <a:cubicBezTo>
                    <a:pt x="2334" y="1908"/>
                    <a:pt x="2477" y="1599"/>
                    <a:pt x="2477" y="1242"/>
                  </a:cubicBezTo>
                  <a:cubicBezTo>
                    <a:pt x="2477"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424" name="Google Shape;16424;p99"/>
          <p:cNvSpPr/>
          <p:nvPr/>
        </p:nvSpPr>
        <p:spPr>
          <a:xfrm>
            <a:off x="7709919" y="3554556"/>
            <a:ext cx="340537" cy="339830"/>
          </a:xfrm>
          <a:custGeom>
            <a:rect b="b" l="l" r="r" t="t"/>
            <a:pathLst>
              <a:path extrusionOk="0" h="11551" w="11575">
                <a:moveTo>
                  <a:pt x="5859" y="643"/>
                </a:moveTo>
                <a:cubicBezTo>
                  <a:pt x="6526" y="667"/>
                  <a:pt x="7240" y="834"/>
                  <a:pt x="7883" y="1120"/>
                </a:cubicBezTo>
                <a:lnTo>
                  <a:pt x="7883" y="2072"/>
                </a:lnTo>
                <a:lnTo>
                  <a:pt x="6978" y="2620"/>
                </a:lnTo>
                <a:cubicBezTo>
                  <a:pt x="6621" y="2453"/>
                  <a:pt x="6240" y="2406"/>
                  <a:pt x="5811" y="2406"/>
                </a:cubicBezTo>
                <a:cubicBezTo>
                  <a:pt x="5288" y="2406"/>
                  <a:pt x="4811" y="2525"/>
                  <a:pt x="4359" y="2739"/>
                </a:cubicBezTo>
                <a:lnTo>
                  <a:pt x="4359" y="1715"/>
                </a:lnTo>
                <a:lnTo>
                  <a:pt x="3525" y="1215"/>
                </a:lnTo>
                <a:cubicBezTo>
                  <a:pt x="4216" y="858"/>
                  <a:pt x="5026" y="643"/>
                  <a:pt x="5859" y="643"/>
                </a:cubicBezTo>
                <a:close/>
                <a:moveTo>
                  <a:pt x="2835" y="1620"/>
                </a:moveTo>
                <a:lnTo>
                  <a:pt x="3668" y="2096"/>
                </a:lnTo>
                <a:lnTo>
                  <a:pt x="3668" y="3144"/>
                </a:lnTo>
                <a:cubicBezTo>
                  <a:pt x="3001" y="3715"/>
                  <a:pt x="2549" y="4549"/>
                  <a:pt x="2477" y="5502"/>
                </a:cubicBezTo>
                <a:lnTo>
                  <a:pt x="1620" y="5025"/>
                </a:lnTo>
                <a:lnTo>
                  <a:pt x="763" y="5502"/>
                </a:lnTo>
                <a:cubicBezTo>
                  <a:pt x="810" y="3930"/>
                  <a:pt x="1620" y="2525"/>
                  <a:pt x="2835" y="1620"/>
                </a:cubicBezTo>
                <a:close/>
                <a:moveTo>
                  <a:pt x="8526" y="1501"/>
                </a:moveTo>
                <a:cubicBezTo>
                  <a:pt x="9812" y="2310"/>
                  <a:pt x="10693" y="3644"/>
                  <a:pt x="10860" y="5240"/>
                </a:cubicBezTo>
                <a:lnTo>
                  <a:pt x="10027" y="5716"/>
                </a:lnTo>
                <a:lnTo>
                  <a:pt x="9098" y="5192"/>
                </a:lnTo>
                <a:cubicBezTo>
                  <a:pt x="8955" y="4287"/>
                  <a:pt x="8407" y="3501"/>
                  <a:pt x="7669" y="3001"/>
                </a:cubicBezTo>
                <a:lnTo>
                  <a:pt x="8526" y="2501"/>
                </a:lnTo>
                <a:lnTo>
                  <a:pt x="8526" y="1501"/>
                </a:lnTo>
                <a:close/>
                <a:moveTo>
                  <a:pt x="5811" y="3049"/>
                </a:moveTo>
                <a:cubicBezTo>
                  <a:pt x="7312" y="3049"/>
                  <a:pt x="8503" y="4239"/>
                  <a:pt x="8503" y="5740"/>
                </a:cubicBezTo>
                <a:cubicBezTo>
                  <a:pt x="8503" y="7216"/>
                  <a:pt x="7288" y="8407"/>
                  <a:pt x="5811" y="8407"/>
                </a:cubicBezTo>
                <a:cubicBezTo>
                  <a:pt x="4335" y="8407"/>
                  <a:pt x="3144" y="7216"/>
                  <a:pt x="3144" y="5740"/>
                </a:cubicBezTo>
                <a:cubicBezTo>
                  <a:pt x="3144" y="4239"/>
                  <a:pt x="4335" y="3049"/>
                  <a:pt x="5811" y="3049"/>
                </a:cubicBezTo>
                <a:close/>
                <a:moveTo>
                  <a:pt x="9122" y="6002"/>
                </a:moveTo>
                <a:lnTo>
                  <a:pt x="9979" y="6478"/>
                </a:lnTo>
                <a:lnTo>
                  <a:pt x="10860" y="6002"/>
                </a:lnTo>
                <a:lnTo>
                  <a:pt x="10860" y="6002"/>
                </a:lnTo>
                <a:cubicBezTo>
                  <a:pt x="10789" y="7573"/>
                  <a:pt x="9979" y="8978"/>
                  <a:pt x="8764" y="9883"/>
                </a:cubicBezTo>
                <a:lnTo>
                  <a:pt x="7931" y="9407"/>
                </a:lnTo>
                <a:lnTo>
                  <a:pt x="7931" y="8359"/>
                </a:lnTo>
                <a:cubicBezTo>
                  <a:pt x="8622" y="7788"/>
                  <a:pt x="9074" y="6954"/>
                  <a:pt x="9122" y="6002"/>
                </a:cubicBezTo>
                <a:close/>
                <a:moveTo>
                  <a:pt x="1596" y="5787"/>
                </a:moveTo>
                <a:lnTo>
                  <a:pt x="2525" y="6287"/>
                </a:lnTo>
                <a:cubicBezTo>
                  <a:pt x="2668" y="7216"/>
                  <a:pt x="3192" y="8002"/>
                  <a:pt x="3930" y="8502"/>
                </a:cubicBezTo>
                <a:lnTo>
                  <a:pt x="3073" y="9002"/>
                </a:lnTo>
                <a:lnTo>
                  <a:pt x="3073" y="9979"/>
                </a:lnTo>
                <a:cubicBezTo>
                  <a:pt x="1811" y="9217"/>
                  <a:pt x="906" y="7859"/>
                  <a:pt x="763" y="6264"/>
                </a:cubicBezTo>
                <a:lnTo>
                  <a:pt x="1596" y="5787"/>
                </a:lnTo>
                <a:close/>
                <a:moveTo>
                  <a:pt x="7240" y="8764"/>
                </a:moveTo>
                <a:lnTo>
                  <a:pt x="7240" y="9788"/>
                </a:lnTo>
                <a:lnTo>
                  <a:pt x="8074" y="10288"/>
                </a:lnTo>
                <a:cubicBezTo>
                  <a:pt x="7407" y="10645"/>
                  <a:pt x="6597" y="10860"/>
                  <a:pt x="5764" y="10860"/>
                </a:cubicBezTo>
                <a:cubicBezTo>
                  <a:pt x="5073" y="10836"/>
                  <a:pt x="4359" y="10669"/>
                  <a:pt x="3740" y="10384"/>
                </a:cubicBezTo>
                <a:lnTo>
                  <a:pt x="3740" y="9431"/>
                </a:lnTo>
                <a:lnTo>
                  <a:pt x="4621" y="8883"/>
                </a:lnTo>
                <a:cubicBezTo>
                  <a:pt x="4978" y="9050"/>
                  <a:pt x="5383" y="9098"/>
                  <a:pt x="5788" y="9098"/>
                </a:cubicBezTo>
                <a:cubicBezTo>
                  <a:pt x="6312" y="9098"/>
                  <a:pt x="6812" y="8978"/>
                  <a:pt x="7240" y="8764"/>
                </a:cubicBezTo>
                <a:close/>
                <a:moveTo>
                  <a:pt x="5788" y="0"/>
                </a:moveTo>
                <a:cubicBezTo>
                  <a:pt x="4240" y="0"/>
                  <a:pt x="2811" y="596"/>
                  <a:pt x="1715" y="1691"/>
                </a:cubicBezTo>
                <a:cubicBezTo>
                  <a:pt x="644" y="2763"/>
                  <a:pt x="1" y="4216"/>
                  <a:pt x="1" y="5764"/>
                </a:cubicBezTo>
                <a:cubicBezTo>
                  <a:pt x="1" y="7311"/>
                  <a:pt x="596" y="8740"/>
                  <a:pt x="1715" y="9836"/>
                </a:cubicBezTo>
                <a:cubicBezTo>
                  <a:pt x="2787" y="10907"/>
                  <a:pt x="4240" y="11550"/>
                  <a:pt x="5788" y="11550"/>
                </a:cubicBezTo>
                <a:cubicBezTo>
                  <a:pt x="7336" y="11550"/>
                  <a:pt x="8764" y="10955"/>
                  <a:pt x="9860" y="9836"/>
                </a:cubicBezTo>
                <a:cubicBezTo>
                  <a:pt x="10932" y="8764"/>
                  <a:pt x="11575" y="7311"/>
                  <a:pt x="11575" y="5764"/>
                </a:cubicBezTo>
                <a:cubicBezTo>
                  <a:pt x="11575" y="4216"/>
                  <a:pt x="10979" y="2763"/>
                  <a:pt x="9860" y="1691"/>
                </a:cubicBezTo>
                <a:cubicBezTo>
                  <a:pt x="8788" y="620"/>
                  <a:pt x="7336" y="0"/>
                  <a:pt x="57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25" name="Google Shape;16425;p99"/>
          <p:cNvSpPr/>
          <p:nvPr/>
        </p:nvSpPr>
        <p:spPr>
          <a:xfrm>
            <a:off x="6977424" y="3548938"/>
            <a:ext cx="340537" cy="341243"/>
          </a:xfrm>
          <a:custGeom>
            <a:rect b="b" l="l" r="r" t="t"/>
            <a:pathLst>
              <a:path extrusionOk="0" h="11599" w="11575">
                <a:moveTo>
                  <a:pt x="5811" y="2001"/>
                </a:moveTo>
                <a:cubicBezTo>
                  <a:pt x="6002" y="2001"/>
                  <a:pt x="6192" y="2168"/>
                  <a:pt x="6192" y="2382"/>
                </a:cubicBezTo>
                <a:cubicBezTo>
                  <a:pt x="6192" y="2597"/>
                  <a:pt x="6002" y="2763"/>
                  <a:pt x="5811" y="2763"/>
                </a:cubicBezTo>
                <a:cubicBezTo>
                  <a:pt x="5597" y="2763"/>
                  <a:pt x="5406" y="2597"/>
                  <a:pt x="5406" y="2382"/>
                </a:cubicBezTo>
                <a:cubicBezTo>
                  <a:pt x="5382" y="2168"/>
                  <a:pt x="5573" y="2001"/>
                  <a:pt x="5811" y="2001"/>
                </a:cubicBezTo>
                <a:close/>
                <a:moveTo>
                  <a:pt x="2787" y="1620"/>
                </a:moveTo>
                <a:lnTo>
                  <a:pt x="3358" y="2406"/>
                </a:lnTo>
                <a:lnTo>
                  <a:pt x="2787" y="3216"/>
                </a:lnTo>
                <a:lnTo>
                  <a:pt x="739" y="3216"/>
                </a:lnTo>
                <a:lnTo>
                  <a:pt x="739" y="1620"/>
                </a:lnTo>
                <a:close/>
                <a:moveTo>
                  <a:pt x="5811" y="5383"/>
                </a:moveTo>
                <a:cubicBezTo>
                  <a:pt x="6002" y="5383"/>
                  <a:pt x="6192" y="5574"/>
                  <a:pt x="6192" y="5788"/>
                </a:cubicBezTo>
                <a:cubicBezTo>
                  <a:pt x="6192" y="5978"/>
                  <a:pt x="6002" y="6169"/>
                  <a:pt x="5811" y="6169"/>
                </a:cubicBezTo>
                <a:cubicBezTo>
                  <a:pt x="5597" y="6169"/>
                  <a:pt x="5406" y="5978"/>
                  <a:pt x="5406" y="5788"/>
                </a:cubicBezTo>
                <a:cubicBezTo>
                  <a:pt x="5406" y="5574"/>
                  <a:pt x="5597" y="5383"/>
                  <a:pt x="5811" y="5383"/>
                </a:cubicBezTo>
                <a:close/>
                <a:moveTo>
                  <a:pt x="10860" y="4978"/>
                </a:moveTo>
                <a:lnTo>
                  <a:pt x="10860" y="6574"/>
                </a:lnTo>
                <a:lnTo>
                  <a:pt x="8812" y="6574"/>
                </a:lnTo>
                <a:lnTo>
                  <a:pt x="8240" y="5788"/>
                </a:lnTo>
                <a:lnTo>
                  <a:pt x="8812" y="4978"/>
                </a:lnTo>
                <a:close/>
                <a:moveTo>
                  <a:pt x="5811" y="8765"/>
                </a:moveTo>
                <a:cubicBezTo>
                  <a:pt x="6002" y="8765"/>
                  <a:pt x="6192" y="8931"/>
                  <a:pt x="6192" y="9146"/>
                </a:cubicBezTo>
                <a:cubicBezTo>
                  <a:pt x="6192" y="9360"/>
                  <a:pt x="6002" y="9527"/>
                  <a:pt x="5811" y="9527"/>
                </a:cubicBezTo>
                <a:cubicBezTo>
                  <a:pt x="5597" y="9527"/>
                  <a:pt x="5406" y="9360"/>
                  <a:pt x="5406" y="9146"/>
                </a:cubicBezTo>
                <a:cubicBezTo>
                  <a:pt x="5406" y="8931"/>
                  <a:pt x="5597" y="8765"/>
                  <a:pt x="5811" y="8765"/>
                </a:cubicBezTo>
                <a:close/>
                <a:moveTo>
                  <a:pt x="2787" y="8336"/>
                </a:moveTo>
                <a:lnTo>
                  <a:pt x="3358" y="9146"/>
                </a:lnTo>
                <a:lnTo>
                  <a:pt x="2787" y="9955"/>
                </a:lnTo>
                <a:lnTo>
                  <a:pt x="739" y="9955"/>
                </a:lnTo>
                <a:lnTo>
                  <a:pt x="739" y="8336"/>
                </a:lnTo>
                <a:close/>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1"/>
                </a:lnTo>
                <a:lnTo>
                  <a:pt x="4763" y="9551"/>
                </a:lnTo>
                <a:cubicBezTo>
                  <a:pt x="4882" y="9884"/>
                  <a:pt x="5120" y="10122"/>
                  <a:pt x="5454" y="10241"/>
                </a:cubicBezTo>
                <a:lnTo>
                  <a:pt x="5454" y="11599"/>
                </a:lnTo>
                <a:lnTo>
                  <a:pt x="6121" y="11599"/>
                </a:lnTo>
                <a:lnTo>
                  <a:pt x="6121" y="10241"/>
                </a:lnTo>
                <a:cubicBezTo>
                  <a:pt x="6549" y="10098"/>
                  <a:pt x="6883" y="9717"/>
                  <a:pt x="6883" y="9217"/>
                </a:cubicBezTo>
                <a:cubicBezTo>
                  <a:pt x="6883" y="8741"/>
                  <a:pt x="6573" y="8360"/>
                  <a:pt x="6121" y="8217"/>
                </a:cubicBezTo>
                <a:lnTo>
                  <a:pt x="6121" y="6883"/>
                </a:lnTo>
                <a:cubicBezTo>
                  <a:pt x="6454" y="6764"/>
                  <a:pt x="6692" y="6526"/>
                  <a:pt x="6811" y="6193"/>
                </a:cubicBezTo>
                <a:lnTo>
                  <a:pt x="7669" y="6193"/>
                </a:lnTo>
                <a:lnTo>
                  <a:pt x="8478" y="7312"/>
                </a:lnTo>
                <a:lnTo>
                  <a:pt x="11574" y="7312"/>
                </a:lnTo>
                <a:lnTo>
                  <a:pt x="11574" y="4335"/>
                </a:lnTo>
                <a:lnTo>
                  <a:pt x="8454" y="4335"/>
                </a:lnTo>
                <a:lnTo>
                  <a:pt x="8454" y="4288"/>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26" name="Google Shape;16426;p99"/>
          <p:cNvSpPr/>
          <p:nvPr/>
        </p:nvSpPr>
        <p:spPr>
          <a:xfrm>
            <a:off x="6253314" y="3593096"/>
            <a:ext cx="337742" cy="337712"/>
          </a:xfrm>
          <a:custGeom>
            <a:rect b="b" l="l" r="r" t="t"/>
            <a:pathLst>
              <a:path extrusionOk="0" h="11479" w="11480">
                <a:moveTo>
                  <a:pt x="3216" y="667"/>
                </a:moveTo>
                <a:lnTo>
                  <a:pt x="3216" y="2286"/>
                </a:lnTo>
                <a:lnTo>
                  <a:pt x="668" y="2286"/>
                </a:lnTo>
                <a:lnTo>
                  <a:pt x="668" y="667"/>
                </a:lnTo>
                <a:close/>
                <a:moveTo>
                  <a:pt x="3882" y="1262"/>
                </a:moveTo>
                <a:lnTo>
                  <a:pt x="4668" y="2191"/>
                </a:lnTo>
                <a:lnTo>
                  <a:pt x="4668" y="3406"/>
                </a:lnTo>
                <a:lnTo>
                  <a:pt x="3882" y="2501"/>
                </a:lnTo>
                <a:lnTo>
                  <a:pt x="3882" y="1262"/>
                </a:lnTo>
                <a:close/>
                <a:moveTo>
                  <a:pt x="10003" y="2405"/>
                </a:moveTo>
                <a:lnTo>
                  <a:pt x="10622" y="3215"/>
                </a:lnTo>
                <a:lnTo>
                  <a:pt x="10003" y="4001"/>
                </a:lnTo>
                <a:lnTo>
                  <a:pt x="5335" y="4001"/>
                </a:lnTo>
                <a:lnTo>
                  <a:pt x="5335" y="2405"/>
                </a:lnTo>
                <a:close/>
                <a:moveTo>
                  <a:pt x="3216" y="2929"/>
                </a:moveTo>
                <a:lnTo>
                  <a:pt x="3216" y="4549"/>
                </a:lnTo>
                <a:lnTo>
                  <a:pt x="668" y="4549"/>
                </a:lnTo>
                <a:lnTo>
                  <a:pt x="668" y="2929"/>
                </a:lnTo>
                <a:close/>
                <a:moveTo>
                  <a:pt x="3882" y="3525"/>
                </a:moveTo>
                <a:lnTo>
                  <a:pt x="4668" y="4454"/>
                </a:lnTo>
                <a:lnTo>
                  <a:pt x="4668" y="5668"/>
                </a:lnTo>
                <a:lnTo>
                  <a:pt x="3882" y="4763"/>
                </a:lnTo>
                <a:lnTo>
                  <a:pt x="3882" y="3525"/>
                </a:lnTo>
                <a:close/>
                <a:moveTo>
                  <a:pt x="10003" y="4668"/>
                </a:moveTo>
                <a:lnTo>
                  <a:pt x="10622" y="5478"/>
                </a:lnTo>
                <a:lnTo>
                  <a:pt x="10003" y="6263"/>
                </a:lnTo>
                <a:lnTo>
                  <a:pt x="5335" y="6263"/>
                </a:lnTo>
                <a:lnTo>
                  <a:pt x="5335" y="4668"/>
                </a:lnTo>
                <a:close/>
                <a:moveTo>
                  <a:pt x="3216" y="5239"/>
                </a:moveTo>
                <a:lnTo>
                  <a:pt x="3216" y="6835"/>
                </a:lnTo>
                <a:lnTo>
                  <a:pt x="668" y="6835"/>
                </a:lnTo>
                <a:lnTo>
                  <a:pt x="668" y="5239"/>
                </a:lnTo>
                <a:close/>
                <a:moveTo>
                  <a:pt x="3882" y="5787"/>
                </a:moveTo>
                <a:lnTo>
                  <a:pt x="4668" y="6716"/>
                </a:lnTo>
                <a:lnTo>
                  <a:pt x="4668" y="7930"/>
                </a:lnTo>
                <a:lnTo>
                  <a:pt x="3882" y="7025"/>
                </a:lnTo>
                <a:lnTo>
                  <a:pt x="3882" y="5787"/>
                </a:lnTo>
                <a:close/>
                <a:moveTo>
                  <a:pt x="10003" y="6954"/>
                </a:moveTo>
                <a:lnTo>
                  <a:pt x="10622" y="7764"/>
                </a:lnTo>
                <a:lnTo>
                  <a:pt x="10003" y="8573"/>
                </a:lnTo>
                <a:lnTo>
                  <a:pt x="5335" y="8573"/>
                </a:lnTo>
                <a:lnTo>
                  <a:pt x="5335" y="6954"/>
                </a:lnTo>
                <a:close/>
                <a:moveTo>
                  <a:pt x="3216" y="7478"/>
                </a:moveTo>
                <a:lnTo>
                  <a:pt x="3216" y="9097"/>
                </a:lnTo>
                <a:lnTo>
                  <a:pt x="668" y="9097"/>
                </a:lnTo>
                <a:lnTo>
                  <a:pt x="668" y="7478"/>
                </a:lnTo>
                <a:close/>
                <a:moveTo>
                  <a:pt x="3882" y="8073"/>
                </a:moveTo>
                <a:lnTo>
                  <a:pt x="4668" y="9002"/>
                </a:lnTo>
                <a:lnTo>
                  <a:pt x="4668" y="10217"/>
                </a:lnTo>
                <a:lnTo>
                  <a:pt x="3882" y="9312"/>
                </a:lnTo>
                <a:lnTo>
                  <a:pt x="3882" y="8073"/>
                </a:lnTo>
                <a:close/>
                <a:moveTo>
                  <a:pt x="10003" y="9216"/>
                </a:moveTo>
                <a:lnTo>
                  <a:pt x="10622" y="10026"/>
                </a:lnTo>
                <a:lnTo>
                  <a:pt x="10003" y="10836"/>
                </a:lnTo>
                <a:lnTo>
                  <a:pt x="5335" y="10836"/>
                </a:lnTo>
                <a:lnTo>
                  <a:pt x="5335" y="9216"/>
                </a:lnTo>
                <a:close/>
                <a:moveTo>
                  <a:pt x="1" y="0"/>
                </a:moveTo>
                <a:lnTo>
                  <a:pt x="1" y="9764"/>
                </a:lnTo>
                <a:lnTo>
                  <a:pt x="3382" y="9764"/>
                </a:lnTo>
                <a:lnTo>
                  <a:pt x="4835" y="11479"/>
                </a:lnTo>
                <a:lnTo>
                  <a:pt x="10312" y="11479"/>
                </a:lnTo>
                <a:lnTo>
                  <a:pt x="11479" y="10002"/>
                </a:lnTo>
                <a:lnTo>
                  <a:pt x="10598" y="8859"/>
                </a:lnTo>
                <a:lnTo>
                  <a:pt x="11479" y="7740"/>
                </a:lnTo>
                <a:lnTo>
                  <a:pt x="10598" y="6597"/>
                </a:lnTo>
                <a:lnTo>
                  <a:pt x="11479" y="5478"/>
                </a:lnTo>
                <a:lnTo>
                  <a:pt x="10598" y="4334"/>
                </a:lnTo>
                <a:lnTo>
                  <a:pt x="11479" y="3215"/>
                </a:lnTo>
                <a:lnTo>
                  <a:pt x="10312" y="1715"/>
                </a:lnTo>
                <a:lnTo>
                  <a:pt x="5168" y="1715"/>
                </a:lnTo>
                <a:lnTo>
                  <a:pt x="37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27" name="Google Shape;16427;p99"/>
          <p:cNvSpPr/>
          <p:nvPr/>
        </p:nvSpPr>
        <p:spPr>
          <a:xfrm>
            <a:off x="5541825" y="3553850"/>
            <a:ext cx="280990" cy="342625"/>
          </a:xfrm>
          <a:custGeom>
            <a:rect b="b" l="l" r="r" t="t"/>
            <a:pathLst>
              <a:path extrusionOk="0" h="11646" w="9551">
                <a:moveTo>
                  <a:pt x="7526" y="2192"/>
                </a:moveTo>
                <a:lnTo>
                  <a:pt x="7526" y="2954"/>
                </a:lnTo>
                <a:lnTo>
                  <a:pt x="1525" y="2954"/>
                </a:lnTo>
                <a:lnTo>
                  <a:pt x="1525" y="2192"/>
                </a:lnTo>
                <a:close/>
                <a:moveTo>
                  <a:pt x="8217" y="5407"/>
                </a:moveTo>
                <a:lnTo>
                  <a:pt x="8217" y="6169"/>
                </a:lnTo>
                <a:lnTo>
                  <a:pt x="1525" y="6169"/>
                </a:lnTo>
                <a:lnTo>
                  <a:pt x="1525" y="5407"/>
                </a:lnTo>
                <a:close/>
                <a:moveTo>
                  <a:pt x="8860" y="8598"/>
                </a:moveTo>
                <a:lnTo>
                  <a:pt x="8860" y="9360"/>
                </a:lnTo>
                <a:lnTo>
                  <a:pt x="1501" y="9360"/>
                </a:lnTo>
                <a:lnTo>
                  <a:pt x="1501" y="8598"/>
                </a:lnTo>
                <a:close/>
                <a:moveTo>
                  <a:pt x="1" y="1"/>
                </a:moveTo>
                <a:lnTo>
                  <a:pt x="1" y="691"/>
                </a:lnTo>
                <a:lnTo>
                  <a:pt x="858" y="691"/>
                </a:lnTo>
                <a:lnTo>
                  <a:pt x="858" y="1382"/>
                </a:lnTo>
                <a:lnTo>
                  <a:pt x="1" y="1382"/>
                </a:lnTo>
                <a:lnTo>
                  <a:pt x="1" y="2072"/>
                </a:lnTo>
                <a:lnTo>
                  <a:pt x="858" y="2072"/>
                </a:lnTo>
                <a:lnTo>
                  <a:pt x="858" y="2739"/>
                </a:lnTo>
                <a:lnTo>
                  <a:pt x="1" y="2739"/>
                </a:lnTo>
                <a:lnTo>
                  <a:pt x="1" y="3430"/>
                </a:lnTo>
                <a:lnTo>
                  <a:pt x="858" y="3430"/>
                </a:lnTo>
                <a:lnTo>
                  <a:pt x="858" y="4121"/>
                </a:lnTo>
                <a:lnTo>
                  <a:pt x="1" y="4121"/>
                </a:lnTo>
                <a:lnTo>
                  <a:pt x="1" y="4811"/>
                </a:lnTo>
                <a:lnTo>
                  <a:pt x="858" y="4811"/>
                </a:lnTo>
                <a:lnTo>
                  <a:pt x="858" y="5478"/>
                </a:lnTo>
                <a:lnTo>
                  <a:pt x="1" y="5478"/>
                </a:lnTo>
                <a:lnTo>
                  <a:pt x="1" y="6169"/>
                </a:lnTo>
                <a:lnTo>
                  <a:pt x="858" y="6169"/>
                </a:lnTo>
                <a:lnTo>
                  <a:pt x="858" y="6859"/>
                </a:lnTo>
                <a:lnTo>
                  <a:pt x="1" y="6859"/>
                </a:lnTo>
                <a:lnTo>
                  <a:pt x="1" y="7550"/>
                </a:lnTo>
                <a:lnTo>
                  <a:pt x="858" y="7550"/>
                </a:lnTo>
                <a:lnTo>
                  <a:pt x="858" y="8217"/>
                </a:lnTo>
                <a:lnTo>
                  <a:pt x="1" y="8217"/>
                </a:lnTo>
                <a:lnTo>
                  <a:pt x="1" y="8907"/>
                </a:lnTo>
                <a:lnTo>
                  <a:pt x="858" y="8907"/>
                </a:lnTo>
                <a:lnTo>
                  <a:pt x="858" y="9598"/>
                </a:lnTo>
                <a:lnTo>
                  <a:pt x="1" y="9598"/>
                </a:lnTo>
                <a:lnTo>
                  <a:pt x="1" y="10288"/>
                </a:lnTo>
                <a:lnTo>
                  <a:pt x="858" y="10288"/>
                </a:lnTo>
                <a:lnTo>
                  <a:pt x="858" y="10955"/>
                </a:lnTo>
                <a:lnTo>
                  <a:pt x="1" y="10955"/>
                </a:lnTo>
                <a:lnTo>
                  <a:pt x="1" y="11646"/>
                </a:lnTo>
                <a:lnTo>
                  <a:pt x="1525" y="11646"/>
                </a:lnTo>
                <a:lnTo>
                  <a:pt x="1525" y="10169"/>
                </a:lnTo>
                <a:lnTo>
                  <a:pt x="9550" y="10169"/>
                </a:lnTo>
                <a:lnTo>
                  <a:pt x="9550" y="7907"/>
                </a:lnTo>
                <a:lnTo>
                  <a:pt x="1525" y="7907"/>
                </a:lnTo>
                <a:lnTo>
                  <a:pt x="1525" y="6859"/>
                </a:lnTo>
                <a:lnTo>
                  <a:pt x="8907" y="6859"/>
                </a:lnTo>
                <a:lnTo>
                  <a:pt x="8907" y="4716"/>
                </a:lnTo>
                <a:lnTo>
                  <a:pt x="1525" y="4716"/>
                </a:lnTo>
                <a:lnTo>
                  <a:pt x="1525" y="3644"/>
                </a:lnTo>
                <a:lnTo>
                  <a:pt x="8217" y="3644"/>
                </a:lnTo>
                <a:lnTo>
                  <a:pt x="8217" y="1501"/>
                </a:lnTo>
                <a:lnTo>
                  <a:pt x="1525" y="1501"/>
                </a:lnTo>
                <a:lnTo>
                  <a:pt x="1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428" name="Google Shape;16428;p99"/>
          <p:cNvGrpSpPr/>
          <p:nvPr/>
        </p:nvGrpSpPr>
        <p:grpSpPr>
          <a:xfrm>
            <a:off x="4780588" y="3600098"/>
            <a:ext cx="338448" cy="280283"/>
            <a:chOff x="4704388" y="3600098"/>
            <a:chExt cx="338448" cy="280283"/>
          </a:xfrm>
        </p:grpSpPr>
        <p:sp>
          <p:nvSpPr>
            <p:cNvPr id="16429" name="Google Shape;16429;p99"/>
            <p:cNvSpPr/>
            <p:nvPr/>
          </p:nvSpPr>
          <p:spPr>
            <a:xfrm>
              <a:off x="4704388" y="3705891"/>
              <a:ext cx="338448" cy="174490"/>
            </a:xfrm>
            <a:custGeom>
              <a:rect b="b" l="l" r="r" t="t"/>
              <a:pathLst>
                <a:path extrusionOk="0" h="5931" w="11504">
                  <a:moveTo>
                    <a:pt x="2573" y="2263"/>
                  </a:moveTo>
                  <a:lnTo>
                    <a:pt x="2954" y="2620"/>
                  </a:lnTo>
                  <a:lnTo>
                    <a:pt x="2954" y="5240"/>
                  </a:lnTo>
                  <a:lnTo>
                    <a:pt x="2192" y="5240"/>
                  </a:lnTo>
                  <a:lnTo>
                    <a:pt x="2192" y="2620"/>
                  </a:lnTo>
                  <a:lnTo>
                    <a:pt x="2573" y="2263"/>
                  </a:lnTo>
                  <a:close/>
                  <a:moveTo>
                    <a:pt x="5764" y="1572"/>
                  </a:moveTo>
                  <a:lnTo>
                    <a:pt x="6145" y="1929"/>
                  </a:lnTo>
                  <a:lnTo>
                    <a:pt x="6145" y="5240"/>
                  </a:lnTo>
                  <a:lnTo>
                    <a:pt x="5359" y="5240"/>
                  </a:lnTo>
                  <a:lnTo>
                    <a:pt x="5359" y="1929"/>
                  </a:lnTo>
                  <a:lnTo>
                    <a:pt x="5764" y="1572"/>
                  </a:lnTo>
                  <a:close/>
                  <a:moveTo>
                    <a:pt x="8931" y="929"/>
                  </a:moveTo>
                  <a:lnTo>
                    <a:pt x="9312" y="1286"/>
                  </a:lnTo>
                  <a:lnTo>
                    <a:pt x="9312" y="5240"/>
                  </a:lnTo>
                  <a:lnTo>
                    <a:pt x="8550" y="5240"/>
                  </a:lnTo>
                  <a:lnTo>
                    <a:pt x="8550" y="1286"/>
                  </a:lnTo>
                  <a:lnTo>
                    <a:pt x="8931" y="929"/>
                  </a:lnTo>
                  <a:close/>
                  <a:moveTo>
                    <a:pt x="8931" y="0"/>
                  </a:moveTo>
                  <a:lnTo>
                    <a:pt x="7860" y="977"/>
                  </a:lnTo>
                  <a:lnTo>
                    <a:pt x="7860" y="5240"/>
                  </a:lnTo>
                  <a:lnTo>
                    <a:pt x="6836" y="5240"/>
                  </a:lnTo>
                  <a:lnTo>
                    <a:pt x="6836" y="1667"/>
                  </a:lnTo>
                  <a:lnTo>
                    <a:pt x="5740" y="691"/>
                  </a:lnTo>
                  <a:lnTo>
                    <a:pt x="4669" y="1667"/>
                  </a:lnTo>
                  <a:lnTo>
                    <a:pt x="4669" y="5240"/>
                  </a:lnTo>
                  <a:lnTo>
                    <a:pt x="3645" y="5240"/>
                  </a:lnTo>
                  <a:lnTo>
                    <a:pt x="3645" y="2310"/>
                  </a:lnTo>
                  <a:lnTo>
                    <a:pt x="2573" y="1334"/>
                  </a:lnTo>
                  <a:lnTo>
                    <a:pt x="1501" y="2310"/>
                  </a:lnTo>
                  <a:lnTo>
                    <a:pt x="1501" y="5240"/>
                  </a:lnTo>
                  <a:lnTo>
                    <a:pt x="1" y="5240"/>
                  </a:lnTo>
                  <a:lnTo>
                    <a:pt x="1" y="5930"/>
                  </a:lnTo>
                  <a:lnTo>
                    <a:pt x="11503" y="5930"/>
                  </a:lnTo>
                  <a:lnTo>
                    <a:pt x="11503" y="5240"/>
                  </a:lnTo>
                  <a:lnTo>
                    <a:pt x="10003" y="5240"/>
                  </a:lnTo>
                  <a:lnTo>
                    <a:pt x="10003" y="977"/>
                  </a:lnTo>
                  <a:lnTo>
                    <a:pt x="89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30" name="Google Shape;16430;p99"/>
            <p:cNvSpPr/>
            <p:nvPr/>
          </p:nvSpPr>
          <p:spPr>
            <a:xfrm>
              <a:off x="4748546" y="3692564"/>
              <a:ext cx="63076" cy="56104"/>
            </a:xfrm>
            <a:custGeom>
              <a:rect b="b" l="l" r="r" t="t"/>
              <a:pathLst>
                <a:path extrusionOk="0" h="1907"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31" name="Google Shape;16431;p99"/>
            <p:cNvSpPr/>
            <p:nvPr/>
          </p:nvSpPr>
          <p:spPr>
            <a:xfrm>
              <a:off x="4748546" y="3640020"/>
              <a:ext cx="63076" cy="56075"/>
            </a:xfrm>
            <a:custGeom>
              <a:rect b="b" l="l" r="r" t="t"/>
              <a:pathLst>
                <a:path extrusionOk="0" h="1906"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32" name="Google Shape;16432;p99"/>
            <p:cNvSpPr/>
            <p:nvPr/>
          </p:nvSpPr>
          <p:spPr>
            <a:xfrm>
              <a:off x="4841718" y="3672264"/>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33" name="Google Shape;16433;p99"/>
            <p:cNvSpPr/>
            <p:nvPr/>
          </p:nvSpPr>
          <p:spPr>
            <a:xfrm>
              <a:off x="4841718" y="3619721"/>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34" name="Google Shape;16434;p99"/>
            <p:cNvSpPr/>
            <p:nvPr/>
          </p:nvSpPr>
          <p:spPr>
            <a:xfrm>
              <a:off x="4935596" y="3653347"/>
              <a:ext cx="63106" cy="56075"/>
            </a:xfrm>
            <a:custGeom>
              <a:rect b="b" l="l" r="r" t="t"/>
              <a:pathLst>
                <a:path extrusionOk="0" h="1906" w="2145">
                  <a:moveTo>
                    <a:pt x="1072" y="0"/>
                  </a:moveTo>
                  <a:lnTo>
                    <a:pt x="1" y="977"/>
                  </a:lnTo>
                  <a:lnTo>
                    <a:pt x="1" y="1905"/>
                  </a:lnTo>
                  <a:lnTo>
                    <a:pt x="1072" y="929"/>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35" name="Google Shape;16435;p99"/>
            <p:cNvSpPr/>
            <p:nvPr/>
          </p:nvSpPr>
          <p:spPr>
            <a:xfrm>
              <a:off x="4935596" y="3600098"/>
              <a:ext cx="63106" cy="56075"/>
            </a:xfrm>
            <a:custGeom>
              <a:rect b="b" l="l" r="r" t="t"/>
              <a:pathLst>
                <a:path extrusionOk="0" h="1906" w="2145">
                  <a:moveTo>
                    <a:pt x="1072" y="0"/>
                  </a:moveTo>
                  <a:lnTo>
                    <a:pt x="1" y="977"/>
                  </a:lnTo>
                  <a:lnTo>
                    <a:pt x="1" y="1906"/>
                  </a:lnTo>
                  <a:lnTo>
                    <a:pt x="1072" y="905"/>
                  </a:lnTo>
                  <a:lnTo>
                    <a:pt x="2144" y="1906"/>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436" name="Google Shape;16436;p99"/>
          <p:cNvSpPr/>
          <p:nvPr/>
        </p:nvSpPr>
        <p:spPr>
          <a:xfrm>
            <a:off x="4046005" y="3582446"/>
            <a:ext cx="339830" cy="288816"/>
          </a:xfrm>
          <a:custGeom>
            <a:rect b="b" l="l" r="r" t="t"/>
            <a:pathLst>
              <a:path extrusionOk="0" h="9817" w="11551">
                <a:moveTo>
                  <a:pt x="9859" y="672"/>
                </a:moveTo>
                <a:cubicBezTo>
                  <a:pt x="10383" y="672"/>
                  <a:pt x="10836" y="1124"/>
                  <a:pt x="10836" y="1672"/>
                </a:cubicBezTo>
                <a:cubicBezTo>
                  <a:pt x="10836" y="2196"/>
                  <a:pt x="10383" y="2648"/>
                  <a:pt x="9859" y="2648"/>
                </a:cubicBezTo>
                <a:cubicBezTo>
                  <a:pt x="9312" y="2648"/>
                  <a:pt x="8883" y="2196"/>
                  <a:pt x="8883" y="1672"/>
                </a:cubicBezTo>
                <a:cubicBezTo>
                  <a:pt x="8883" y="1124"/>
                  <a:pt x="9312" y="672"/>
                  <a:pt x="9859" y="672"/>
                </a:cubicBezTo>
                <a:close/>
                <a:moveTo>
                  <a:pt x="3906" y="3029"/>
                </a:moveTo>
                <a:cubicBezTo>
                  <a:pt x="4120" y="3029"/>
                  <a:pt x="4287" y="3220"/>
                  <a:pt x="4287" y="3410"/>
                </a:cubicBezTo>
                <a:cubicBezTo>
                  <a:pt x="4287" y="3625"/>
                  <a:pt x="4120" y="3792"/>
                  <a:pt x="3906" y="3792"/>
                </a:cubicBezTo>
                <a:cubicBezTo>
                  <a:pt x="3691" y="3792"/>
                  <a:pt x="3525" y="3625"/>
                  <a:pt x="3525" y="3410"/>
                </a:cubicBezTo>
                <a:cubicBezTo>
                  <a:pt x="3525" y="3220"/>
                  <a:pt x="3668" y="3029"/>
                  <a:pt x="3906" y="3029"/>
                </a:cubicBezTo>
                <a:close/>
                <a:moveTo>
                  <a:pt x="6811" y="5959"/>
                </a:moveTo>
                <a:cubicBezTo>
                  <a:pt x="7025" y="5959"/>
                  <a:pt x="7216" y="6125"/>
                  <a:pt x="7216" y="6340"/>
                </a:cubicBezTo>
                <a:cubicBezTo>
                  <a:pt x="7216" y="6554"/>
                  <a:pt x="7025" y="6721"/>
                  <a:pt x="6811" y="6721"/>
                </a:cubicBezTo>
                <a:cubicBezTo>
                  <a:pt x="6621" y="6721"/>
                  <a:pt x="6430" y="6554"/>
                  <a:pt x="6430" y="6340"/>
                </a:cubicBezTo>
                <a:cubicBezTo>
                  <a:pt x="6430" y="6125"/>
                  <a:pt x="6621" y="5959"/>
                  <a:pt x="6811" y="5959"/>
                </a:cubicBezTo>
                <a:close/>
                <a:moveTo>
                  <a:pt x="1072" y="7054"/>
                </a:moveTo>
                <a:cubicBezTo>
                  <a:pt x="1286" y="7054"/>
                  <a:pt x="1453" y="7221"/>
                  <a:pt x="1453" y="7435"/>
                </a:cubicBezTo>
                <a:cubicBezTo>
                  <a:pt x="1453" y="7649"/>
                  <a:pt x="1286" y="7816"/>
                  <a:pt x="1072" y="7816"/>
                </a:cubicBezTo>
                <a:cubicBezTo>
                  <a:pt x="857" y="7816"/>
                  <a:pt x="691" y="7649"/>
                  <a:pt x="691" y="7435"/>
                </a:cubicBezTo>
                <a:cubicBezTo>
                  <a:pt x="691" y="7221"/>
                  <a:pt x="857" y="7054"/>
                  <a:pt x="1072" y="7054"/>
                </a:cubicBezTo>
                <a:close/>
                <a:moveTo>
                  <a:pt x="3334" y="4315"/>
                </a:moveTo>
                <a:cubicBezTo>
                  <a:pt x="3406" y="4363"/>
                  <a:pt x="3477" y="4387"/>
                  <a:pt x="3572" y="4435"/>
                </a:cubicBezTo>
                <a:lnTo>
                  <a:pt x="3572" y="9126"/>
                </a:lnTo>
                <a:lnTo>
                  <a:pt x="1429" y="9126"/>
                </a:lnTo>
                <a:lnTo>
                  <a:pt x="1429" y="8435"/>
                </a:lnTo>
                <a:cubicBezTo>
                  <a:pt x="1858" y="8292"/>
                  <a:pt x="2143" y="7911"/>
                  <a:pt x="2143" y="7435"/>
                </a:cubicBezTo>
                <a:cubicBezTo>
                  <a:pt x="2143" y="7126"/>
                  <a:pt x="2024" y="6864"/>
                  <a:pt x="1810" y="6649"/>
                </a:cubicBezTo>
                <a:lnTo>
                  <a:pt x="3334" y="4315"/>
                </a:lnTo>
                <a:close/>
                <a:moveTo>
                  <a:pt x="4501" y="4292"/>
                </a:moveTo>
                <a:lnTo>
                  <a:pt x="5859" y="5863"/>
                </a:lnTo>
                <a:cubicBezTo>
                  <a:pt x="5787" y="6006"/>
                  <a:pt x="5739" y="6149"/>
                  <a:pt x="5739" y="6340"/>
                </a:cubicBezTo>
                <a:cubicBezTo>
                  <a:pt x="5739" y="6816"/>
                  <a:pt x="6049" y="7197"/>
                  <a:pt x="6501" y="7340"/>
                </a:cubicBezTo>
                <a:lnTo>
                  <a:pt x="6501" y="9126"/>
                </a:lnTo>
                <a:lnTo>
                  <a:pt x="4263" y="9126"/>
                </a:lnTo>
                <a:lnTo>
                  <a:pt x="4263" y="4435"/>
                </a:lnTo>
                <a:lnTo>
                  <a:pt x="4239" y="4435"/>
                </a:lnTo>
                <a:cubicBezTo>
                  <a:pt x="4311" y="4411"/>
                  <a:pt x="4430" y="4339"/>
                  <a:pt x="4501" y="4292"/>
                </a:cubicBezTo>
                <a:close/>
                <a:moveTo>
                  <a:pt x="9288" y="3220"/>
                </a:moveTo>
                <a:cubicBezTo>
                  <a:pt x="9383" y="3244"/>
                  <a:pt x="9478" y="3268"/>
                  <a:pt x="9526" y="3268"/>
                </a:cubicBezTo>
                <a:lnTo>
                  <a:pt x="9526" y="9126"/>
                </a:lnTo>
                <a:lnTo>
                  <a:pt x="7144" y="9126"/>
                </a:lnTo>
                <a:lnTo>
                  <a:pt x="7144" y="7340"/>
                </a:lnTo>
                <a:cubicBezTo>
                  <a:pt x="7573" y="7197"/>
                  <a:pt x="7883" y="6816"/>
                  <a:pt x="7883" y="6340"/>
                </a:cubicBezTo>
                <a:cubicBezTo>
                  <a:pt x="7883" y="6102"/>
                  <a:pt x="7811" y="5863"/>
                  <a:pt x="7645" y="5673"/>
                </a:cubicBezTo>
                <a:lnTo>
                  <a:pt x="9288" y="3220"/>
                </a:lnTo>
                <a:close/>
                <a:moveTo>
                  <a:pt x="9858" y="1"/>
                </a:moveTo>
                <a:cubicBezTo>
                  <a:pt x="8961" y="1"/>
                  <a:pt x="8240" y="758"/>
                  <a:pt x="8240" y="1624"/>
                </a:cubicBezTo>
                <a:cubicBezTo>
                  <a:pt x="8240" y="2101"/>
                  <a:pt x="8454" y="2529"/>
                  <a:pt x="8764" y="2815"/>
                </a:cubicBezTo>
                <a:lnTo>
                  <a:pt x="7121" y="5292"/>
                </a:lnTo>
                <a:cubicBezTo>
                  <a:pt x="7025" y="5268"/>
                  <a:pt x="6930" y="5268"/>
                  <a:pt x="6859" y="5268"/>
                </a:cubicBezTo>
                <a:cubicBezTo>
                  <a:pt x="6668" y="5268"/>
                  <a:pt x="6525" y="5292"/>
                  <a:pt x="6382" y="5387"/>
                </a:cubicBezTo>
                <a:lnTo>
                  <a:pt x="4954" y="3720"/>
                </a:lnTo>
                <a:cubicBezTo>
                  <a:pt x="4977" y="3601"/>
                  <a:pt x="5001" y="3458"/>
                  <a:pt x="4977" y="3291"/>
                </a:cubicBezTo>
                <a:cubicBezTo>
                  <a:pt x="4906" y="2791"/>
                  <a:pt x="4501" y="2386"/>
                  <a:pt x="4001" y="2339"/>
                </a:cubicBezTo>
                <a:cubicBezTo>
                  <a:pt x="3986" y="2338"/>
                  <a:pt x="3970" y="2338"/>
                  <a:pt x="3955" y="2338"/>
                </a:cubicBezTo>
                <a:cubicBezTo>
                  <a:pt x="3334" y="2338"/>
                  <a:pt x="2858" y="2806"/>
                  <a:pt x="2858" y="3410"/>
                </a:cubicBezTo>
                <a:cubicBezTo>
                  <a:pt x="2858" y="3530"/>
                  <a:pt x="2882" y="3649"/>
                  <a:pt x="2906" y="3744"/>
                </a:cubicBezTo>
                <a:lnTo>
                  <a:pt x="1215" y="6363"/>
                </a:lnTo>
                <a:lnTo>
                  <a:pt x="1096" y="6363"/>
                </a:lnTo>
                <a:cubicBezTo>
                  <a:pt x="500" y="6363"/>
                  <a:pt x="24" y="6840"/>
                  <a:pt x="24" y="7435"/>
                </a:cubicBezTo>
                <a:cubicBezTo>
                  <a:pt x="24" y="7911"/>
                  <a:pt x="334" y="8292"/>
                  <a:pt x="786" y="8435"/>
                </a:cubicBezTo>
                <a:lnTo>
                  <a:pt x="786" y="9126"/>
                </a:lnTo>
                <a:lnTo>
                  <a:pt x="0" y="9126"/>
                </a:lnTo>
                <a:lnTo>
                  <a:pt x="0" y="9817"/>
                </a:lnTo>
                <a:lnTo>
                  <a:pt x="11503" y="9817"/>
                </a:lnTo>
                <a:lnTo>
                  <a:pt x="11503" y="9126"/>
                </a:lnTo>
                <a:lnTo>
                  <a:pt x="10193" y="9126"/>
                </a:lnTo>
                <a:lnTo>
                  <a:pt x="10193" y="3268"/>
                </a:lnTo>
                <a:lnTo>
                  <a:pt x="10217" y="3268"/>
                </a:lnTo>
                <a:cubicBezTo>
                  <a:pt x="10979" y="3125"/>
                  <a:pt x="11550" y="2410"/>
                  <a:pt x="11526" y="1577"/>
                </a:cubicBezTo>
                <a:cubicBezTo>
                  <a:pt x="11503" y="743"/>
                  <a:pt x="10812" y="53"/>
                  <a:pt x="9978" y="5"/>
                </a:cubicBezTo>
                <a:cubicBezTo>
                  <a:pt x="9938" y="2"/>
                  <a:pt x="9898" y="1"/>
                  <a:pt x="9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37" name="Google Shape;16437;p99"/>
          <p:cNvSpPr/>
          <p:nvPr/>
        </p:nvSpPr>
        <p:spPr>
          <a:xfrm>
            <a:off x="3328896" y="3561558"/>
            <a:ext cx="245245" cy="339830"/>
          </a:xfrm>
          <a:custGeom>
            <a:rect b="b" l="l" r="r" t="t"/>
            <a:pathLst>
              <a:path extrusionOk="0" h="11551" w="8336">
                <a:moveTo>
                  <a:pt x="4168" y="786"/>
                </a:moveTo>
                <a:lnTo>
                  <a:pt x="6931" y="2311"/>
                </a:lnTo>
                <a:lnTo>
                  <a:pt x="4168" y="3835"/>
                </a:lnTo>
                <a:lnTo>
                  <a:pt x="1406" y="2311"/>
                </a:lnTo>
                <a:lnTo>
                  <a:pt x="4168" y="786"/>
                </a:lnTo>
                <a:close/>
                <a:moveTo>
                  <a:pt x="5526" y="3835"/>
                </a:moveTo>
                <a:lnTo>
                  <a:pt x="6931" y="4597"/>
                </a:lnTo>
                <a:lnTo>
                  <a:pt x="4168" y="6121"/>
                </a:lnTo>
                <a:lnTo>
                  <a:pt x="1406" y="4597"/>
                </a:lnTo>
                <a:lnTo>
                  <a:pt x="2787" y="3835"/>
                </a:lnTo>
                <a:lnTo>
                  <a:pt x="4168" y="4573"/>
                </a:lnTo>
                <a:lnTo>
                  <a:pt x="5526" y="3835"/>
                </a:lnTo>
                <a:close/>
                <a:moveTo>
                  <a:pt x="5526" y="6145"/>
                </a:moveTo>
                <a:lnTo>
                  <a:pt x="6931" y="6931"/>
                </a:lnTo>
                <a:lnTo>
                  <a:pt x="4168" y="8431"/>
                </a:lnTo>
                <a:lnTo>
                  <a:pt x="1406" y="6931"/>
                </a:lnTo>
                <a:lnTo>
                  <a:pt x="2787" y="6145"/>
                </a:lnTo>
                <a:lnTo>
                  <a:pt x="4168" y="6907"/>
                </a:lnTo>
                <a:lnTo>
                  <a:pt x="5526" y="6145"/>
                </a:lnTo>
                <a:close/>
                <a:moveTo>
                  <a:pt x="5526" y="8455"/>
                </a:moveTo>
                <a:lnTo>
                  <a:pt x="6931" y="9217"/>
                </a:lnTo>
                <a:lnTo>
                  <a:pt x="4168" y="10741"/>
                </a:lnTo>
                <a:lnTo>
                  <a:pt x="1406" y="9217"/>
                </a:lnTo>
                <a:lnTo>
                  <a:pt x="2787" y="8455"/>
                </a:lnTo>
                <a:lnTo>
                  <a:pt x="4168" y="9193"/>
                </a:lnTo>
                <a:lnTo>
                  <a:pt x="5526" y="8455"/>
                </a:lnTo>
                <a:close/>
                <a:moveTo>
                  <a:pt x="4168" y="1"/>
                </a:moveTo>
                <a:lnTo>
                  <a:pt x="1" y="2287"/>
                </a:lnTo>
                <a:lnTo>
                  <a:pt x="2120" y="3454"/>
                </a:lnTo>
                <a:lnTo>
                  <a:pt x="1" y="4597"/>
                </a:lnTo>
                <a:lnTo>
                  <a:pt x="2120" y="5764"/>
                </a:lnTo>
                <a:lnTo>
                  <a:pt x="1" y="6931"/>
                </a:lnTo>
                <a:lnTo>
                  <a:pt x="2120" y="8097"/>
                </a:lnTo>
                <a:lnTo>
                  <a:pt x="1" y="9241"/>
                </a:lnTo>
                <a:lnTo>
                  <a:pt x="4168" y="11551"/>
                </a:lnTo>
                <a:lnTo>
                  <a:pt x="8336" y="9241"/>
                </a:lnTo>
                <a:lnTo>
                  <a:pt x="6216" y="8097"/>
                </a:lnTo>
                <a:lnTo>
                  <a:pt x="8336" y="6931"/>
                </a:lnTo>
                <a:lnTo>
                  <a:pt x="6216" y="5764"/>
                </a:lnTo>
                <a:lnTo>
                  <a:pt x="8336" y="4597"/>
                </a:lnTo>
                <a:lnTo>
                  <a:pt x="6216" y="3454"/>
                </a:lnTo>
                <a:lnTo>
                  <a:pt x="8336" y="2287"/>
                </a:ln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438" name="Google Shape;16438;p99"/>
          <p:cNvGrpSpPr/>
          <p:nvPr/>
        </p:nvGrpSpPr>
        <p:grpSpPr>
          <a:xfrm>
            <a:off x="2581692" y="3577680"/>
            <a:ext cx="339121" cy="336388"/>
            <a:chOff x="2962692" y="3577680"/>
            <a:chExt cx="339121" cy="336388"/>
          </a:xfrm>
        </p:grpSpPr>
        <p:sp>
          <p:nvSpPr>
            <p:cNvPr id="16439" name="Google Shape;16439;p99"/>
            <p:cNvSpPr/>
            <p:nvPr/>
          </p:nvSpPr>
          <p:spPr>
            <a:xfrm>
              <a:off x="2962692" y="3577680"/>
              <a:ext cx="98116" cy="336388"/>
            </a:xfrm>
            <a:custGeom>
              <a:rect b="b" l="l" r="r" t="t"/>
              <a:pathLst>
                <a:path extrusionOk="0" h="11434" w="3335">
                  <a:moveTo>
                    <a:pt x="2048" y="667"/>
                  </a:moveTo>
                  <a:lnTo>
                    <a:pt x="2048" y="4739"/>
                  </a:lnTo>
                  <a:cubicBezTo>
                    <a:pt x="1929" y="4692"/>
                    <a:pt x="1786" y="4644"/>
                    <a:pt x="1667" y="4644"/>
                  </a:cubicBezTo>
                  <a:cubicBezTo>
                    <a:pt x="1524" y="4644"/>
                    <a:pt x="1405" y="4692"/>
                    <a:pt x="1286" y="4739"/>
                  </a:cubicBezTo>
                  <a:lnTo>
                    <a:pt x="1286" y="667"/>
                  </a:lnTo>
                  <a:close/>
                  <a:moveTo>
                    <a:pt x="1655" y="5357"/>
                  </a:moveTo>
                  <a:cubicBezTo>
                    <a:pt x="1667" y="5357"/>
                    <a:pt x="1679" y="5357"/>
                    <a:pt x="1691" y="5359"/>
                  </a:cubicBezTo>
                  <a:cubicBezTo>
                    <a:pt x="1905" y="5406"/>
                    <a:pt x="2048" y="5573"/>
                    <a:pt x="2048" y="5763"/>
                  </a:cubicBezTo>
                  <a:lnTo>
                    <a:pt x="2048" y="8192"/>
                  </a:lnTo>
                  <a:cubicBezTo>
                    <a:pt x="1929" y="8169"/>
                    <a:pt x="1786" y="8145"/>
                    <a:pt x="1667" y="8145"/>
                  </a:cubicBezTo>
                  <a:cubicBezTo>
                    <a:pt x="1524" y="8145"/>
                    <a:pt x="1405" y="8169"/>
                    <a:pt x="1286" y="8192"/>
                  </a:cubicBezTo>
                  <a:lnTo>
                    <a:pt x="1286" y="5763"/>
                  </a:lnTo>
                  <a:cubicBezTo>
                    <a:pt x="1286" y="5539"/>
                    <a:pt x="1456" y="5357"/>
                    <a:pt x="1655" y="5357"/>
                  </a:cubicBezTo>
                  <a:close/>
                  <a:moveTo>
                    <a:pt x="1667" y="8812"/>
                  </a:moveTo>
                  <a:cubicBezTo>
                    <a:pt x="2215" y="8812"/>
                    <a:pt x="2644" y="9264"/>
                    <a:pt x="2644" y="9812"/>
                  </a:cubicBezTo>
                  <a:cubicBezTo>
                    <a:pt x="2644" y="10336"/>
                    <a:pt x="2215" y="10788"/>
                    <a:pt x="1667" y="10788"/>
                  </a:cubicBezTo>
                  <a:cubicBezTo>
                    <a:pt x="1119" y="10788"/>
                    <a:pt x="691" y="10336"/>
                    <a:pt x="691" y="9812"/>
                  </a:cubicBezTo>
                  <a:cubicBezTo>
                    <a:pt x="691" y="9264"/>
                    <a:pt x="1119" y="8812"/>
                    <a:pt x="1667" y="8812"/>
                  </a:cubicBezTo>
                  <a:close/>
                  <a:moveTo>
                    <a:pt x="596" y="0"/>
                  </a:moveTo>
                  <a:lnTo>
                    <a:pt x="596" y="8550"/>
                  </a:lnTo>
                  <a:cubicBezTo>
                    <a:pt x="238" y="8883"/>
                    <a:pt x="0" y="9359"/>
                    <a:pt x="0" y="9859"/>
                  </a:cubicBezTo>
                  <a:cubicBezTo>
                    <a:pt x="24" y="10717"/>
                    <a:pt x="738" y="11431"/>
                    <a:pt x="1620" y="11431"/>
                  </a:cubicBezTo>
                  <a:cubicBezTo>
                    <a:pt x="1646" y="11433"/>
                    <a:pt x="1673" y="11433"/>
                    <a:pt x="1700" y="11433"/>
                  </a:cubicBezTo>
                  <a:cubicBezTo>
                    <a:pt x="2571" y="11433"/>
                    <a:pt x="3310" y="10690"/>
                    <a:pt x="3310"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40" name="Google Shape;16440;p99"/>
            <p:cNvSpPr/>
            <p:nvPr/>
          </p:nvSpPr>
          <p:spPr>
            <a:xfrm>
              <a:off x="3203697" y="3577680"/>
              <a:ext cx="98116" cy="336388"/>
            </a:xfrm>
            <a:custGeom>
              <a:rect b="b" l="l" r="r" t="t"/>
              <a:pathLst>
                <a:path extrusionOk="0" h="11434" w="3335">
                  <a:moveTo>
                    <a:pt x="2072" y="667"/>
                  </a:moveTo>
                  <a:lnTo>
                    <a:pt x="2072" y="3287"/>
                  </a:lnTo>
                  <a:cubicBezTo>
                    <a:pt x="1953" y="3215"/>
                    <a:pt x="1810" y="3191"/>
                    <a:pt x="1691" y="3191"/>
                  </a:cubicBezTo>
                  <a:cubicBezTo>
                    <a:pt x="1548" y="3191"/>
                    <a:pt x="1429" y="3215"/>
                    <a:pt x="1310" y="3287"/>
                  </a:cubicBezTo>
                  <a:lnTo>
                    <a:pt x="1310" y="667"/>
                  </a:lnTo>
                  <a:close/>
                  <a:moveTo>
                    <a:pt x="1650" y="3904"/>
                  </a:moveTo>
                  <a:cubicBezTo>
                    <a:pt x="1664" y="3904"/>
                    <a:pt x="1678" y="3904"/>
                    <a:pt x="1691" y="3906"/>
                  </a:cubicBezTo>
                  <a:cubicBezTo>
                    <a:pt x="1906" y="3930"/>
                    <a:pt x="2048" y="4120"/>
                    <a:pt x="2048" y="4287"/>
                  </a:cubicBezTo>
                  <a:lnTo>
                    <a:pt x="2048" y="8192"/>
                  </a:lnTo>
                  <a:cubicBezTo>
                    <a:pt x="1929" y="8169"/>
                    <a:pt x="1786" y="8145"/>
                    <a:pt x="1667" y="8145"/>
                  </a:cubicBezTo>
                  <a:cubicBezTo>
                    <a:pt x="1501" y="8145"/>
                    <a:pt x="1382" y="8169"/>
                    <a:pt x="1263" y="8192"/>
                  </a:cubicBezTo>
                  <a:lnTo>
                    <a:pt x="1263" y="4287"/>
                  </a:lnTo>
                  <a:cubicBezTo>
                    <a:pt x="1263" y="4064"/>
                    <a:pt x="1450" y="3904"/>
                    <a:pt x="1650" y="3904"/>
                  </a:cubicBezTo>
                  <a:close/>
                  <a:moveTo>
                    <a:pt x="1667" y="8812"/>
                  </a:moveTo>
                  <a:cubicBezTo>
                    <a:pt x="2191" y="8812"/>
                    <a:pt x="2644" y="9264"/>
                    <a:pt x="2644" y="9812"/>
                  </a:cubicBezTo>
                  <a:cubicBezTo>
                    <a:pt x="2644" y="10336"/>
                    <a:pt x="2191" y="10788"/>
                    <a:pt x="1667" y="10788"/>
                  </a:cubicBezTo>
                  <a:cubicBezTo>
                    <a:pt x="1120" y="10788"/>
                    <a:pt x="667" y="10336"/>
                    <a:pt x="667" y="9812"/>
                  </a:cubicBezTo>
                  <a:cubicBezTo>
                    <a:pt x="667" y="9264"/>
                    <a:pt x="1120" y="8812"/>
                    <a:pt x="1667" y="8812"/>
                  </a:cubicBezTo>
                  <a:close/>
                  <a:moveTo>
                    <a:pt x="596" y="0"/>
                  </a:moveTo>
                  <a:lnTo>
                    <a:pt x="596" y="8550"/>
                  </a:lnTo>
                  <a:cubicBezTo>
                    <a:pt x="238" y="8883"/>
                    <a:pt x="0" y="9359"/>
                    <a:pt x="0" y="9859"/>
                  </a:cubicBezTo>
                  <a:cubicBezTo>
                    <a:pt x="24" y="10717"/>
                    <a:pt x="739" y="11431"/>
                    <a:pt x="1596" y="11431"/>
                  </a:cubicBezTo>
                  <a:cubicBezTo>
                    <a:pt x="1624" y="11433"/>
                    <a:pt x="1651" y="11433"/>
                    <a:pt x="1678" y="11433"/>
                  </a:cubicBezTo>
                  <a:cubicBezTo>
                    <a:pt x="2571"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41" name="Google Shape;16441;p99"/>
            <p:cNvSpPr/>
            <p:nvPr/>
          </p:nvSpPr>
          <p:spPr>
            <a:xfrm>
              <a:off x="3082488" y="3577680"/>
              <a:ext cx="98116" cy="336388"/>
            </a:xfrm>
            <a:custGeom>
              <a:rect b="b" l="l" r="r" t="t"/>
              <a:pathLst>
                <a:path extrusionOk="0" h="11434" w="3335">
                  <a:moveTo>
                    <a:pt x="2096" y="667"/>
                  </a:moveTo>
                  <a:lnTo>
                    <a:pt x="2096" y="1834"/>
                  </a:lnTo>
                  <a:cubicBezTo>
                    <a:pt x="1977" y="1763"/>
                    <a:pt x="1834" y="1739"/>
                    <a:pt x="1715" y="1739"/>
                  </a:cubicBezTo>
                  <a:cubicBezTo>
                    <a:pt x="1548" y="1739"/>
                    <a:pt x="1429" y="1763"/>
                    <a:pt x="1310" y="1834"/>
                  </a:cubicBezTo>
                  <a:lnTo>
                    <a:pt x="1310" y="667"/>
                  </a:lnTo>
                  <a:close/>
                  <a:moveTo>
                    <a:pt x="1674" y="2451"/>
                  </a:moveTo>
                  <a:cubicBezTo>
                    <a:pt x="1688" y="2451"/>
                    <a:pt x="1701" y="2452"/>
                    <a:pt x="1715" y="2453"/>
                  </a:cubicBezTo>
                  <a:cubicBezTo>
                    <a:pt x="1906" y="2477"/>
                    <a:pt x="2072" y="2668"/>
                    <a:pt x="2072" y="2834"/>
                  </a:cubicBezTo>
                  <a:lnTo>
                    <a:pt x="2072" y="8192"/>
                  </a:lnTo>
                  <a:cubicBezTo>
                    <a:pt x="1953" y="8169"/>
                    <a:pt x="1787" y="8145"/>
                    <a:pt x="1667" y="8145"/>
                  </a:cubicBezTo>
                  <a:cubicBezTo>
                    <a:pt x="1525" y="8145"/>
                    <a:pt x="1405" y="8169"/>
                    <a:pt x="1286" y="8192"/>
                  </a:cubicBezTo>
                  <a:lnTo>
                    <a:pt x="1286" y="2834"/>
                  </a:lnTo>
                  <a:cubicBezTo>
                    <a:pt x="1286" y="2611"/>
                    <a:pt x="1474" y="2451"/>
                    <a:pt x="1674" y="2451"/>
                  </a:cubicBezTo>
                  <a:close/>
                  <a:moveTo>
                    <a:pt x="1715" y="8812"/>
                  </a:moveTo>
                  <a:cubicBezTo>
                    <a:pt x="2239" y="8812"/>
                    <a:pt x="2691" y="9264"/>
                    <a:pt x="2691" y="9812"/>
                  </a:cubicBezTo>
                  <a:cubicBezTo>
                    <a:pt x="2691" y="10336"/>
                    <a:pt x="2239" y="10788"/>
                    <a:pt x="1715" y="10788"/>
                  </a:cubicBezTo>
                  <a:cubicBezTo>
                    <a:pt x="1167" y="10788"/>
                    <a:pt x="715" y="10336"/>
                    <a:pt x="715" y="9812"/>
                  </a:cubicBezTo>
                  <a:cubicBezTo>
                    <a:pt x="715" y="9264"/>
                    <a:pt x="1167" y="8812"/>
                    <a:pt x="1715" y="8812"/>
                  </a:cubicBezTo>
                  <a:close/>
                  <a:moveTo>
                    <a:pt x="596" y="0"/>
                  </a:moveTo>
                  <a:lnTo>
                    <a:pt x="596" y="8550"/>
                  </a:lnTo>
                  <a:cubicBezTo>
                    <a:pt x="239" y="8883"/>
                    <a:pt x="0" y="9359"/>
                    <a:pt x="0" y="9859"/>
                  </a:cubicBezTo>
                  <a:cubicBezTo>
                    <a:pt x="48" y="10717"/>
                    <a:pt x="763" y="11431"/>
                    <a:pt x="1620" y="11431"/>
                  </a:cubicBezTo>
                  <a:cubicBezTo>
                    <a:pt x="1647" y="11433"/>
                    <a:pt x="1675" y="11433"/>
                    <a:pt x="1702" y="11433"/>
                  </a:cubicBezTo>
                  <a:cubicBezTo>
                    <a:pt x="2593"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442" name="Google Shape;16442;p99"/>
          <p:cNvSpPr/>
          <p:nvPr/>
        </p:nvSpPr>
        <p:spPr>
          <a:xfrm>
            <a:off x="1834458" y="3560146"/>
            <a:ext cx="338448" cy="337742"/>
          </a:xfrm>
          <a:custGeom>
            <a:rect b="b" l="l" r="r" t="t"/>
            <a:pathLst>
              <a:path extrusionOk="0" h="11480" w="11504">
                <a:moveTo>
                  <a:pt x="6169" y="668"/>
                </a:moveTo>
                <a:lnTo>
                  <a:pt x="6169" y="5407"/>
                </a:lnTo>
                <a:lnTo>
                  <a:pt x="5311" y="5407"/>
                </a:lnTo>
                <a:lnTo>
                  <a:pt x="5311" y="668"/>
                </a:lnTo>
                <a:close/>
                <a:moveTo>
                  <a:pt x="1549" y="3025"/>
                </a:moveTo>
                <a:lnTo>
                  <a:pt x="1549" y="5431"/>
                </a:lnTo>
                <a:lnTo>
                  <a:pt x="691" y="5431"/>
                </a:lnTo>
                <a:lnTo>
                  <a:pt x="691" y="3025"/>
                </a:lnTo>
                <a:close/>
                <a:moveTo>
                  <a:pt x="3097" y="1549"/>
                </a:moveTo>
                <a:lnTo>
                  <a:pt x="3097" y="5431"/>
                </a:lnTo>
                <a:lnTo>
                  <a:pt x="2239" y="5431"/>
                </a:lnTo>
                <a:lnTo>
                  <a:pt x="2239" y="1549"/>
                </a:lnTo>
                <a:close/>
                <a:moveTo>
                  <a:pt x="4621" y="2311"/>
                </a:moveTo>
                <a:lnTo>
                  <a:pt x="4621" y="5431"/>
                </a:lnTo>
                <a:lnTo>
                  <a:pt x="3763" y="5431"/>
                </a:lnTo>
                <a:lnTo>
                  <a:pt x="3763" y="2311"/>
                </a:lnTo>
                <a:close/>
                <a:moveTo>
                  <a:pt x="6169" y="6074"/>
                </a:moveTo>
                <a:lnTo>
                  <a:pt x="6169" y="8503"/>
                </a:lnTo>
                <a:lnTo>
                  <a:pt x="5311" y="8503"/>
                </a:lnTo>
                <a:lnTo>
                  <a:pt x="5311" y="6074"/>
                </a:lnTo>
                <a:close/>
                <a:moveTo>
                  <a:pt x="9264" y="6074"/>
                </a:moveTo>
                <a:lnTo>
                  <a:pt x="9264" y="9193"/>
                </a:lnTo>
                <a:lnTo>
                  <a:pt x="8407" y="9193"/>
                </a:lnTo>
                <a:lnTo>
                  <a:pt x="8407" y="6074"/>
                </a:lnTo>
                <a:close/>
                <a:moveTo>
                  <a:pt x="7717" y="6074"/>
                </a:moveTo>
                <a:lnTo>
                  <a:pt x="7717" y="9955"/>
                </a:lnTo>
                <a:lnTo>
                  <a:pt x="6859" y="9955"/>
                </a:lnTo>
                <a:lnTo>
                  <a:pt x="6859" y="6074"/>
                </a:lnTo>
                <a:close/>
                <a:moveTo>
                  <a:pt x="10836" y="6074"/>
                </a:moveTo>
                <a:lnTo>
                  <a:pt x="10836" y="10813"/>
                </a:lnTo>
                <a:lnTo>
                  <a:pt x="9979" y="10813"/>
                </a:lnTo>
                <a:lnTo>
                  <a:pt x="9979" y="6074"/>
                </a:lnTo>
                <a:close/>
                <a:moveTo>
                  <a:pt x="4621" y="1"/>
                </a:moveTo>
                <a:lnTo>
                  <a:pt x="4621" y="1620"/>
                </a:lnTo>
                <a:lnTo>
                  <a:pt x="3763" y="1620"/>
                </a:lnTo>
                <a:lnTo>
                  <a:pt x="3763" y="858"/>
                </a:lnTo>
                <a:lnTo>
                  <a:pt x="1549" y="858"/>
                </a:lnTo>
                <a:lnTo>
                  <a:pt x="1549" y="2335"/>
                </a:lnTo>
                <a:lnTo>
                  <a:pt x="1" y="2335"/>
                </a:lnTo>
                <a:lnTo>
                  <a:pt x="1" y="6074"/>
                </a:lnTo>
                <a:lnTo>
                  <a:pt x="4621" y="6074"/>
                </a:lnTo>
                <a:lnTo>
                  <a:pt x="4621" y="9146"/>
                </a:lnTo>
                <a:lnTo>
                  <a:pt x="6169" y="9146"/>
                </a:lnTo>
                <a:lnTo>
                  <a:pt x="6169" y="10598"/>
                </a:lnTo>
                <a:lnTo>
                  <a:pt x="8407" y="10598"/>
                </a:lnTo>
                <a:lnTo>
                  <a:pt x="8407" y="9860"/>
                </a:lnTo>
                <a:lnTo>
                  <a:pt x="9264" y="9860"/>
                </a:lnTo>
                <a:lnTo>
                  <a:pt x="9264" y="11479"/>
                </a:lnTo>
                <a:lnTo>
                  <a:pt x="11503" y="11479"/>
                </a:lnTo>
                <a:lnTo>
                  <a:pt x="11503" y="5359"/>
                </a:lnTo>
                <a:lnTo>
                  <a:pt x="6859" y="5359"/>
                </a:lnTo>
                <a:lnTo>
                  <a:pt x="6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443" name="Google Shape;16443;p99"/>
          <p:cNvGrpSpPr/>
          <p:nvPr/>
        </p:nvGrpSpPr>
        <p:grpSpPr>
          <a:xfrm>
            <a:off x="1095639" y="3660349"/>
            <a:ext cx="337742" cy="185697"/>
            <a:chOff x="1781439" y="3660349"/>
            <a:chExt cx="337742" cy="185697"/>
          </a:xfrm>
        </p:grpSpPr>
        <p:sp>
          <p:nvSpPr>
            <p:cNvPr id="16444" name="Google Shape;16444;p99"/>
            <p:cNvSpPr/>
            <p:nvPr/>
          </p:nvSpPr>
          <p:spPr>
            <a:xfrm>
              <a:off x="2023150" y="3660349"/>
              <a:ext cx="96027" cy="104412"/>
            </a:xfrm>
            <a:custGeom>
              <a:rect b="b" l="l" r="r" t="t"/>
              <a:pathLst>
                <a:path extrusionOk="0" h="3549" w="3264">
                  <a:moveTo>
                    <a:pt x="2621" y="691"/>
                  </a:moveTo>
                  <a:lnTo>
                    <a:pt x="2621" y="2144"/>
                  </a:lnTo>
                  <a:lnTo>
                    <a:pt x="2168" y="2144"/>
                  </a:lnTo>
                  <a:lnTo>
                    <a:pt x="1692" y="2620"/>
                  </a:lnTo>
                  <a:lnTo>
                    <a:pt x="1215" y="2144"/>
                  </a:lnTo>
                  <a:lnTo>
                    <a:pt x="692" y="2144"/>
                  </a:lnTo>
                  <a:lnTo>
                    <a:pt x="692" y="691"/>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45" name="Google Shape;16445;p99"/>
            <p:cNvSpPr/>
            <p:nvPr/>
          </p:nvSpPr>
          <p:spPr>
            <a:xfrm>
              <a:off x="1901971" y="3661055"/>
              <a:ext cx="96704" cy="104412"/>
            </a:xfrm>
            <a:custGeom>
              <a:rect b="b" l="l" r="r" t="t"/>
              <a:pathLst>
                <a:path extrusionOk="0" h="3549" w="3287">
                  <a:moveTo>
                    <a:pt x="2596" y="667"/>
                  </a:moveTo>
                  <a:lnTo>
                    <a:pt x="2596" y="2120"/>
                  </a:lnTo>
                  <a:lnTo>
                    <a:pt x="2143" y="2120"/>
                  </a:lnTo>
                  <a:lnTo>
                    <a:pt x="1667" y="2596"/>
                  </a:lnTo>
                  <a:lnTo>
                    <a:pt x="1191" y="2120"/>
                  </a:lnTo>
                  <a:lnTo>
                    <a:pt x="667" y="2120"/>
                  </a:lnTo>
                  <a:lnTo>
                    <a:pt x="667" y="667"/>
                  </a:lnTo>
                  <a:close/>
                  <a:moveTo>
                    <a:pt x="0" y="0"/>
                  </a:moveTo>
                  <a:lnTo>
                    <a:pt x="0" y="2787"/>
                  </a:lnTo>
                  <a:lnTo>
                    <a:pt x="929" y="2787"/>
                  </a:lnTo>
                  <a:lnTo>
                    <a:pt x="1667" y="3549"/>
                  </a:lnTo>
                  <a:lnTo>
                    <a:pt x="2429" y="2787"/>
                  </a:lnTo>
                  <a:lnTo>
                    <a:pt x="3286" y="2787"/>
                  </a:lnTo>
                  <a:lnTo>
                    <a:pt x="32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46" name="Google Shape;16446;p99"/>
            <p:cNvSpPr/>
            <p:nvPr/>
          </p:nvSpPr>
          <p:spPr>
            <a:xfrm>
              <a:off x="1781439" y="3661055"/>
              <a:ext cx="96027" cy="104412"/>
            </a:xfrm>
            <a:custGeom>
              <a:rect b="b" l="l" r="r" t="t"/>
              <a:pathLst>
                <a:path extrusionOk="0" h="3549" w="3264">
                  <a:moveTo>
                    <a:pt x="2597" y="667"/>
                  </a:moveTo>
                  <a:lnTo>
                    <a:pt x="2597" y="2120"/>
                  </a:lnTo>
                  <a:lnTo>
                    <a:pt x="2144" y="2120"/>
                  </a:lnTo>
                  <a:lnTo>
                    <a:pt x="1668" y="2596"/>
                  </a:lnTo>
                  <a:lnTo>
                    <a:pt x="1192" y="2120"/>
                  </a:lnTo>
                  <a:lnTo>
                    <a:pt x="644" y="2120"/>
                  </a:lnTo>
                  <a:lnTo>
                    <a:pt x="644" y="667"/>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47" name="Google Shape;16447;p99"/>
            <p:cNvSpPr/>
            <p:nvPr/>
          </p:nvSpPr>
          <p:spPr>
            <a:xfrm>
              <a:off x="1781439" y="3782940"/>
              <a:ext cx="337742" cy="63106"/>
            </a:xfrm>
            <a:custGeom>
              <a:rect b="b" l="l" r="r" t="t"/>
              <a:pathLst>
                <a:path extrusionOk="0" h="2145" w="11480">
                  <a:moveTo>
                    <a:pt x="3597" y="692"/>
                  </a:moveTo>
                  <a:lnTo>
                    <a:pt x="3597" y="1454"/>
                  </a:lnTo>
                  <a:lnTo>
                    <a:pt x="644" y="1454"/>
                  </a:lnTo>
                  <a:lnTo>
                    <a:pt x="644" y="692"/>
                  </a:lnTo>
                  <a:close/>
                  <a:moveTo>
                    <a:pt x="7241" y="715"/>
                  </a:moveTo>
                  <a:lnTo>
                    <a:pt x="7241" y="1477"/>
                  </a:lnTo>
                  <a:lnTo>
                    <a:pt x="4288" y="1477"/>
                  </a:lnTo>
                  <a:lnTo>
                    <a:pt x="4288" y="715"/>
                  </a:lnTo>
                  <a:close/>
                  <a:moveTo>
                    <a:pt x="10837" y="715"/>
                  </a:moveTo>
                  <a:lnTo>
                    <a:pt x="10837" y="1477"/>
                  </a:lnTo>
                  <a:lnTo>
                    <a:pt x="7884" y="1477"/>
                  </a:lnTo>
                  <a:lnTo>
                    <a:pt x="7884" y="715"/>
                  </a:lnTo>
                  <a:close/>
                  <a:moveTo>
                    <a:pt x="1" y="1"/>
                  </a:moveTo>
                  <a:lnTo>
                    <a:pt x="1" y="2144"/>
                  </a:lnTo>
                  <a:lnTo>
                    <a:pt x="11480" y="2144"/>
                  </a:lnTo>
                  <a:lnTo>
                    <a:pt x="114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448" name="Google Shape;16448;p99"/>
          <p:cNvSpPr/>
          <p:nvPr/>
        </p:nvSpPr>
        <p:spPr>
          <a:xfrm>
            <a:off x="1093550" y="4164777"/>
            <a:ext cx="339830" cy="339154"/>
          </a:xfrm>
          <a:custGeom>
            <a:rect b="b" l="l" r="r" t="t"/>
            <a:pathLst>
              <a:path extrusionOk="0" h="11528" w="11551">
                <a:moveTo>
                  <a:pt x="5478" y="691"/>
                </a:moveTo>
                <a:lnTo>
                  <a:pt x="5478" y="2501"/>
                </a:lnTo>
                <a:lnTo>
                  <a:pt x="6240" y="3240"/>
                </a:lnTo>
                <a:lnTo>
                  <a:pt x="5478" y="3978"/>
                </a:lnTo>
                <a:lnTo>
                  <a:pt x="5478" y="5502"/>
                </a:lnTo>
                <a:lnTo>
                  <a:pt x="4239" y="5502"/>
                </a:lnTo>
                <a:lnTo>
                  <a:pt x="3215" y="4478"/>
                </a:lnTo>
                <a:lnTo>
                  <a:pt x="2215" y="5502"/>
                </a:lnTo>
                <a:lnTo>
                  <a:pt x="763" y="5502"/>
                </a:lnTo>
                <a:cubicBezTo>
                  <a:pt x="882" y="2906"/>
                  <a:pt x="2930" y="858"/>
                  <a:pt x="5478" y="691"/>
                </a:cubicBezTo>
                <a:close/>
                <a:moveTo>
                  <a:pt x="6121" y="715"/>
                </a:moveTo>
                <a:cubicBezTo>
                  <a:pt x="8693" y="858"/>
                  <a:pt x="10765" y="2906"/>
                  <a:pt x="10884" y="5502"/>
                </a:cubicBezTo>
                <a:lnTo>
                  <a:pt x="9145" y="5502"/>
                </a:lnTo>
                <a:lnTo>
                  <a:pt x="8407" y="6240"/>
                </a:lnTo>
                <a:lnTo>
                  <a:pt x="7669" y="5502"/>
                </a:lnTo>
                <a:lnTo>
                  <a:pt x="6121" y="5502"/>
                </a:lnTo>
                <a:lnTo>
                  <a:pt x="6121" y="4264"/>
                </a:lnTo>
                <a:lnTo>
                  <a:pt x="7121" y="3240"/>
                </a:lnTo>
                <a:lnTo>
                  <a:pt x="6121" y="2216"/>
                </a:lnTo>
                <a:lnTo>
                  <a:pt x="6121" y="715"/>
                </a:lnTo>
                <a:close/>
                <a:moveTo>
                  <a:pt x="10836" y="6121"/>
                </a:moveTo>
                <a:cubicBezTo>
                  <a:pt x="10669" y="8669"/>
                  <a:pt x="8645" y="10646"/>
                  <a:pt x="6145" y="10812"/>
                </a:cubicBezTo>
                <a:lnTo>
                  <a:pt x="6145" y="9169"/>
                </a:lnTo>
                <a:lnTo>
                  <a:pt x="5406" y="8431"/>
                </a:lnTo>
                <a:lnTo>
                  <a:pt x="6145" y="7669"/>
                </a:lnTo>
                <a:lnTo>
                  <a:pt x="6145" y="6121"/>
                </a:lnTo>
                <a:lnTo>
                  <a:pt x="7383" y="6121"/>
                </a:lnTo>
                <a:lnTo>
                  <a:pt x="8407" y="7145"/>
                </a:lnTo>
                <a:lnTo>
                  <a:pt x="9407" y="6121"/>
                </a:lnTo>
                <a:close/>
                <a:moveTo>
                  <a:pt x="3215" y="5454"/>
                </a:moveTo>
                <a:lnTo>
                  <a:pt x="3978" y="6192"/>
                </a:lnTo>
                <a:lnTo>
                  <a:pt x="5478" y="6192"/>
                </a:lnTo>
                <a:lnTo>
                  <a:pt x="5478" y="7431"/>
                </a:lnTo>
                <a:lnTo>
                  <a:pt x="4478" y="8455"/>
                </a:lnTo>
                <a:lnTo>
                  <a:pt x="5478" y="9455"/>
                </a:lnTo>
                <a:lnTo>
                  <a:pt x="5478" y="10836"/>
                </a:lnTo>
                <a:cubicBezTo>
                  <a:pt x="2977" y="10646"/>
                  <a:pt x="953" y="8669"/>
                  <a:pt x="763" y="6192"/>
                </a:cubicBezTo>
                <a:lnTo>
                  <a:pt x="2477" y="6192"/>
                </a:lnTo>
                <a:lnTo>
                  <a:pt x="3215" y="5454"/>
                </a:lnTo>
                <a:close/>
                <a:moveTo>
                  <a:pt x="5707" y="0"/>
                </a:moveTo>
                <a:cubicBezTo>
                  <a:pt x="4233" y="0"/>
                  <a:pt x="2768" y="639"/>
                  <a:pt x="1715" y="1692"/>
                </a:cubicBezTo>
                <a:cubicBezTo>
                  <a:pt x="596" y="2787"/>
                  <a:pt x="0" y="4287"/>
                  <a:pt x="0" y="5835"/>
                </a:cubicBezTo>
                <a:cubicBezTo>
                  <a:pt x="48" y="7359"/>
                  <a:pt x="643" y="8788"/>
                  <a:pt x="1739" y="9860"/>
                </a:cubicBezTo>
                <a:cubicBezTo>
                  <a:pt x="2769" y="10866"/>
                  <a:pt x="4235" y="11528"/>
                  <a:pt x="5709" y="11528"/>
                </a:cubicBezTo>
                <a:cubicBezTo>
                  <a:pt x="5735" y="11528"/>
                  <a:pt x="5761" y="11527"/>
                  <a:pt x="5787" y="11527"/>
                </a:cubicBezTo>
                <a:cubicBezTo>
                  <a:pt x="5813" y="11527"/>
                  <a:pt x="5838" y="11528"/>
                  <a:pt x="5863" y="11528"/>
                </a:cubicBezTo>
                <a:cubicBezTo>
                  <a:pt x="7293" y="11528"/>
                  <a:pt x="8783" y="10866"/>
                  <a:pt x="9836" y="9860"/>
                </a:cubicBezTo>
                <a:cubicBezTo>
                  <a:pt x="10908" y="8788"/>
                  <a:pt x="11503" y="7359"/>
                  <a:pt x="11551" y="5835"/>
                </a:cubicBezTo>
                <a:lnTo>
                  <a:pt x="11551" y="5502"/>
                </a:lnTo>
                <a:cubicBezTo>
                  <a:pt x="11431" y="4073"/>
                  <a:pt x="10908" y="2716"/>
                  <a:pt x="9860" y="1692"/>
                </a:cubicBezTo>
                <a:cubicBezTo>
                  <a:pt x="8830" y="662"/>
                  <a:pt x="7317" y="0"/>
                  <a:pt x="5864" y="0"/>
                </a:cubicBezTo>
                <a:cubicBezTo>
                  <a:pt x="5839" y="0"/>
                  <a:pt x="5813" y="0"/>
                  <a:pt x="5787" y="1"/>
                </a:cubicBezTo>
                <a:cubicBezTo>
                  <a:pt x="5761" y="0"/>
                  <a:pt x="5734" y="0"/>
                  <a:pt x="5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49" name="Google Shape;16449;p99"/>
          <p:cNvSpPr/>
          <p:nvPr/>
        </p:nvSpPr>
        <p:spPr>
          <a:xfrm>
            <a:off x="1868144" y="4128355"/>
            <a:ext cx="270399" cy="339124"/>
          </a:xfrm>
          <a:custGeom>
            <a:rect b="b" l="l" r="r" t="t"/>
            <a:pathLst>
              <a:path extrusionOk="0" h="11527" w="9191">
                <a:moveTo>
                  <a:pt x="1706" y="735"/>
                </a:moveTo>
                <a:cubicBezTo>
                  <a:pt x="1732" y="735"/>
                  <a:pt x="1758" y="736"/>
                  <a:pt x="1785" y="739"/>
                </a:cubicBezTo>
                <a:cubicBezTo>
                  <a:pt x="2261" y="762"/>
                  <a:pt x="2666" y="1191"/>
                  <a:pt x="2666" y="1691"/>
                </a:cubicBezTo>
                <a:lnTo>
                  <a:pt x="2666" y="2644"/>
                </a:lnTo>
                <a:lnTo>
                  <a:pt x="1713" y="2644"/>
                </a:lnTo>
                <a:cubicBezTo>
                  <a:pt x="1237" y="2644"/>
                  <a:pt x="808" y="2239"/>
                  <a:pt x="761" y="1739"/>
                </a:cubicBezTo>
                <a:cubicBezTo>
                  <a:pt x="738" y="1194"/>
                  <a:pt x="1170" y="735"/>
                  <a:pt x="1706" y="735"/>
                </a:cubicBezTo>
                <a:close/>
                <a:moveTo>
                  <a:pt x="7552" y="2667"/>
                </a:moveTo>
                <a:cubicBezTo>
                  <a:pt x="7567" y="2667"/>
                  <a:pt x="7581" y="2667"/>
                  <a:pt x="7596" y="2668"/>
                </a:cubicBezTo>
                <a:cubicBezTo>
                  <a:pt x="8072" y="2691"/>
                  <a:pt x="8429" y="3072"/>
                  <a:pt x="8453" y="3525"/>
                </a:cubicBezTo>
                <a:cubicBezTo>
                  <a:pt x="8477" y="4096"/>
                  <a:pt x="8048" y="4549"/>
                  <a:pt x="7500" y="4549"/>
                </a:cubicBezTo>
                <a:lnTo>
                  <a:pt x="6548" y="4549"/>
                </a:lnTo>
                <a:lnTo>
                  <a:pt x="6548" y="3620"/>
                </a:lnTo>
                <a:lnTo>
                  <a:pt x="6572" y="3620"/>
                </a:lnTo>
                <a:cubicBezTo>
                  <a:pt x="6572" y="3087"/>
                  <a:pt x="7023" y="2667"/>
                  <a:pt x="7552" y="2667"/>
                </a:cubicBezTo>
                <a:close/>
                <a:moveTo>
                  <a:pt x="1744" y="4834"/>
                </a:moveTo>
                <a:cubicBezTo>
                  <a:pt x="1757" y="4834"/>
                  <a:pt x="1771" y="4834"/>
                  <a:pt x="1785" y="4835"/>
                </a:cubicBezTo>
                <a:cubicBezTo>
                  <a:pt x="2261" y="4859"/>
                  <a:pt x="2666" y="5311"/>
                  <a:pt x="2666" y="5787"/>
                </a:cubicBezTo>
                <a:lnTo>
                  <a:pt x="2666" y="6740"/>
                </a:lnTo>
                <a:lnTo>
                  <a:pt x="1713" y="6740"/>
                </a:lnTo>
                <a:cubicBezTo>
                  <a:pt x="1237" y="6740"/>
                  <a:pt x="808" y="6359"/>
                  <a:pt x="761" y="5859"/>
                </a:cubicBezTo>
                <a:cubicBezTo>
                  <a:pt x="738" y="5301"/>
                  <a:pt x="1191" y="4834"/>
                  <a:pt x="1744" y="4834"/>
                </a:cubicBezTo>
                <a:close/>
                <a:moveTo>
                  <a:pt x="7541" y="6834"/>
                </a:moveTo>
                <a:cubicBezTo>
                  <a:pt x="8094" y="6834"/>
                  <a:pt x="8547" y="7301"/>
                  <a:pt x="8501" y="7835"/>
                </a:cubicBezTo>
                <a:cubicBezTo>
                  <a:pt x="8453" y="8288"/>
                  <a:pt x="8000" y="8716"/>
                  <a:pt x="7524" y="8716"/>
                </a:cubicBezTo>
                <a:lnTo>
                  <a:pt x="6595" y="8716"/>
                </a:lnTo>
                <a:lnTo>
                  <a:pt x="6595" y="7788"/>
                </a:lnTo>
                <a:cubicBezTo>
                  <a:pt x="6595" y="7311"/>
                  <a:pt x="7000" y="6859"/>
                  <a:pt x="7500" y="6835"/>
                </a:cubicBezTo>
                <a:cubicBezTo>
                  <a:pt x="7514" y="6835"/>
                  <a:pt x="7528" y="6834"/>
                  <a:pt x="7541" y="6834"/>
                </a:cubicBezTo>
                <a:close/>
                <a:moveTo>
                  <a:pt x="1706" y="8975"/>
                </a:moveTo>
                <a:cubicBezTo>
                  <a:pt x="1732" y="8975"/>
                  <a:pt x="1758" y="8976"/>
                  <a:pt x="1785" y="8978"/>
                </a:cubicBezTo>
                <a:cubicBezTo>
                  <a:pt x="2261" y="9002"/>
                  <a:pt x="2666" y="9455"/>
                  <a:pt x="2666" y="9931"/>
                </a:cubicBezTo>
                <a:lnTo>
                  <a:pt x="2666" y="10884"/>
                </a:lnTo>
                <a:lnTo>
                  <a:pt x="1713" y="10884"/>
                </a:lnTo>
                <a:cubicBezTo>
                  <a:pt x="1237" y="10884"/>
                  <a:pt x="808" y="10503"/>
                  <a:pt x="761" y="9979"/>
                </a:cubicBezTo>
                <a:cubicBezTo>
                  <a:pt x="738" y="9434"/>
                  <a:pt x="1170" y="8975"/>
                  <a:pt x="1706" y="8975"/>
                </a:cubicBezTo>
                <a:close/>
                <a:moveTo>
                  <a:pt x="4262" y="0"/>
                </a:moveTo>
                <a:lnTo>
                  <a:pt x="4262" y="2596"/>
                </a:lnTo>
                <a:lnTo>
                  <a:pt x="3309" y="2596"/>
                </a:lnTo>
                <a:lnTo>
                  <a:pt x="3309" y="1691"/>
                </a:lnTo>
                <a:cubicBezTo>
                  <a:pt x="3309" y="858"/>
                  <a:pt x="2714" y="167"/>
                  <a:pt x="1880" y="48"/>
                </a:cubicBezTo>
                <a:cubicBezTo>
                  <a:pt x="1813" y="40"/>
                  <a:pt x="1746" y="36"/>
                  <a:pt x="1680" y="36"/>
                </a:cubicBezTo>
                <a:cubicBezTo>
                  <a:pt x="747" y="36"/>
                  <a:pt x="0" y="803"/>
                  <a:pt x="23" y="1715"/>
                </a:cubicBezTo>
                <a:cubicBezTo>
                  <a:pt x="46" y="2572"/>
                  <a:pt x="808" y="3287"/>
                  <a:pt x="1666" y="3287"/>
                </a:cubicBezTo>
                <a:lnTo>
                  <a:pt x="4262" y="3287"/>
                </a:lnTo>
                <a:lnTo>
                  <a:pt x="4262" y="6716"/>
                </a:lnTo>
                <a:lnTo>
                  <a:pt x="3309" y="6716"/>
                </a:lnTo>
                <a:lnTo>
                  <a:pt x="3309" y="5787"/>
                </a:lnTo>
                <a:cubicBezTo>
                  <a:pt x="3309" y="4954"/>
                  <a:pt x="2714" y="4263"/>
                  <a:pt x="1880" y="4144"/>
                </a:cubicBezTo>
                <a:cubicBezTo>
                  <a:pt x="1813" y="4136"/>
                  <a:pt x="1746" y="4132"/>
                  <a:pt x="1680" y="4132"/>
                </a:cubicBezTo>
                <a:cubicBezTo>
                  <a:pt x="747" y="4132"/>
                  <a:pt x="0" y="4899"/>
                  <a:pt x="23" y="5811"/>
                </a:cubicBezTo>
                <a:cubicBezTo>
                  <a:pt x="46" y="6692"/>
                  <a:pt x="808" y="7383"/>
                  <a:pt x="1666" y="7383"/>
                </a:cubicBezTo>
                <a:lnTo>
                  <a:pt x="4262" y="7383"/>
                </a:lnTo>
                <a:lnTo>
                  <a:pt x="4262" y="10836"/>
                </a:lnTo>
                <a:lnTo>
                  <a:pt x="3309" y="10836"/>
                </a:lnTo>
                <a:lnTo>
                  <a:pt x="3309" y="9931"/>
                </a:lnTo>
                <a:cubicBezTo>
                  <a:pt x="3309" y="9098"/>
                  <a:pt x="2714" y="8407"/>
                  <a:pt x="1880" y="8288"/>
                </a:cubicBezTo>
                <a:cubicBezTo>
                  <a:pt x="1813" y="8280"/>
                  <a:pt x="1746" y="8276"/>
                  <a:pt x="1680" y="8276"/>
                </a:cubicBezTo>
                <a:cubicBezTo>
                  <a:pt x="747" y="8276"/>
                  <a:pt x="0" y="9043"/>
                  <a:pt x="23" y="9955"/>
                </a:cubicBezTo>
                <a:cubicBezTo>
                  <a:pt x="46" y="10812"/>
                  <a:pt x="808" y="11527"/>
                  <a:pt x="1666" y="11527"/>
                </a:cubicBezTo>
                <a:lnTo>
                  <a:pt x="4928" y="11527"/>
                </a:lnTo>
                <a:lnTo>
                  <a:pt x="4928" y="9359"/>
                </a:lnTo>
                <a:lnTo>
                  <a:pt x="7500" y="9359"/>
                </a:lnTo>
                <a:cubicBezTo>
                  <a:pt x="8381" y="9359"/>
                  <a:pt x="9144" y="8645"/>
                  <a:pt x="9144" y="7740"/>
                </a:cubicBezTo>
                <a:cubicBezTo>
                  <a:pt x="9166" y="6885"/>
                  <a:pt x="8445" y="6137"/>
                  <a:pt x="7582" y="6137"/>
                </a:cubicBezTo>
                <a:cubicBezTo>
                  <a:pt x="7531" y="6137"/>
                  <a:pt x="7480" y="6139"/>
                  <a:pt x="7429" y="6145"/>
                </a:cubicBezTo>
                <a:cubicBezTo>
                  <a:pt x="6572" y="6216"/>
                  <a:pt x="5929" y="6930"/>
                  <a:pt x="5929" y="7788"/>
                </a:cubicBezTo>
                <a:lnTo>
                  <a:pt x="5929" y="8716"/>
                </a:lnTo>
                <a:lnTo>
                  <a:pt x="4976" y="8716"/>
                </a:lnTo>
                <a:lnTo>
                  <a:pt x="4976" y="5263"/>
                </a:lnTo>
                <a:lnTo>
                  <a:pt x="7524" y="5263"/>
                </a:lnTo>
                <a:cubicBezTo>
                  <a:pt x="8381" y="5263"/>
                  <a:pt x="9144" y="4573"/>
                  <a:pt x="9167" y="3668"/>
                </a:cubicBezTo>
                <a:cubicBezTo>
                  <a:pt x="9191" y="2730"/>
                  <a:pt x="8452" y="1976"/>
                  <a:pt x="7520" y="1976"/>
                </a:cubicBezTo>
                <a:cubicBezTo>
                  <a:pt x="7505" y="1976"/>
                  <a:pt x="7491" y="1977"/>
                  <a:pt x="7477" y="1977"/>
                </a:cubicBezTo>
                <a:cubicBezTo>
                  <a:pt x="6595" y="2001"/>
                  <a:pt x="5881" y="2763"/>
                  <a:pt x="5881" y="3620"/>
                </a:cubicBezTo>
                <a:lnTo>
                  <a:pt x="5881" y="4549"/>
                </a:lnTo>
                <a:lnTo>
                  <a:pt x="4928" y="4549"/>
                </a:lnTo>
                <a:lnTo>
                  <a:pt x="49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450" name="Google Shape;16450;p99"/>
          <p:cNvGrpSpPr/>
          <p:nvPr/>
        </p:nvGrpSpPr>
        <p:grpSpPr>
          <a:xfrm>
            <a:off x="2591489" y="4129767"/>
            <a:ext cx="320203" cy="295667"/>
            <a:chOff x="2972489" y="4129767"/>
            <a:chExt cx="320203" cy="295667"/>
          </a:xfrm>
        </p:grpSpPr>
        <p:sp>
          <p:nvSpPr>
            <p:cNvPr id="16451" name="Google Shape;16451;p99"/>
            <p:cNvSpPr/>
            <p:nvPr/>
          </p:nvSpPr>
          <p:spPr>
            <a:xfrm>
              <a:off x="2972489" y="4362358"/>
              <a:ext cx="63076" cy="63076"/>
            </a:xfrm>
            <a:custGeom>
              <a:rect b="b" l="l" r="r" t="t"/>
              <a:pathLst>
                <a:path extrusionOk="0" h="2144" w="2144">
                  <a:moveTo>
                    <a:pt x="1072" y="691"/>
                  </a:moveTo>
                  <a:cubicBezTo>
                    <a:pt x="1287" y="691"/>
                    <a:pt x="1453" y="858"/>
                    <a:pt x="1453" y="1072"/>
                  </a:cubicBezTo>
                  <a:cubicBezTo>
                    <a:pt x="1453" y="1286"/>
                    <a:pt x="1287" y="1453"/>
                    <a:pt x="1072" y="1453"/>
                  </a:cubicBezTo>
                  <a:cubicBezTo>
                    <a:pt x="858" y="1453"/>
                    <a:pt x="691" y="1286"/>
                    <a:pt x="691" y="1072"/>
                  </a:cubicBezTo>
                  <a:cubicBezTo>
                    <a:pt x="691" y="882"/>
                    <a:pt x="834" y="691"/>
                    <a:pt x="1072" y="691"/>
                  </a:cubicBezTo>
                  <a:close/>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52" name="Google Shape;16452;p99"/>
            <p:cNvSpPr/>
            <p:nvPr/>
          </p:nvSpPr>
          <p:spPr>
            <a:xfrm>
              <a:off x="2972489" y="4284602"/>
              <a:ext cx="63076" cy="63076"/>
            </a:xfrm>
            <a:custGeom>
              <a:rect b="b" l="l" r="r" t="t"/>
              <a:pathLst>
                <a:path extrusionOk="0" h="2144" w="2144">
                  <a:moveTo>
                    <a:pt x="1072" y="691"/>
                  </a:moveTo>
                  <a:cubicBezTo>
                    <a:pt x="1287" y="691"/>
                    <a:pt x="1453" y="857"/>
                    <a:pt x="1453" y="1072"/>
                  </a:cubicBezTo>
                  <a:cubicBezTo>
                    <a:pt x="1453" y="1286"/>
                    <a:pt x="1287" y="1453"/>
                    <a:pt x="1072" y="1453"/>
                  </a:cubicBezTo>
                  <a:cubicBezTo>
                    <a:pt x="858" y="1453"/>
                    <a:pt x="691" y="1286"/>
                    <a:pt x="691" y="1072"/>
                  </a:cubicBezTo>
                  <a:cubicBezTo>
                    <a:pt x="691" y="857"/>
                    <a:pt x="834" y="691"/>
                    <a:pt x="1072" y="691"/>
                  </a:cubicBezTo>
                  <a:close/>
                  <a:moveTo>
                    <a:pt x="1072" y="0"/>
                  </a:moveTo>
                  <a:cubicBezTo>
                    <a:pt x="477" y="0"/>
                    <a:pt x="1" y="476"/>
                    <a:pt x="1" y="1072"/>
                  </a:cubicBezTo>
                  <a:cubicBezTo>
                    <a:pt x="1" y="1667"/>
                    <a:pt x="477" y="2143"/>
                    <a:pt x="1072" y="2143"/>
                  </a:cubicBezTo>
                  <a:cubicBezTo>
                    <a:pt x="1668" y="2143"/>
                    <a:pt x="2144" y="1667"/>
                    <a:pt x="2144" y="1072"/>
                  </a:cubicBezTo>
                  <a:cubicBezTo>
                    <a:pt x="2144" y="476"/>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53" name="Google Shape;16453;p99"/>
            <p:cNvSpPr/>
            <p:nvPr/>
          </p:nvSpPr>
          <p:spPr>
            <a:xfrm>
              <a:off x="2972489" y="4206817"/>
              <a:ext cx="63076" cy="63076"/>
            </a:xfrm>
            <a:custGeom>
              <a:rect b="b" l="l" r="r" t="t"/>
              <a:pathLst>
                <a:path extrusionOk="0" h="2144" w="2144">
                  <a:moveTo>
                    <a:pt x="1072" y="691"/>
                  </a:moveTo>
                  <a:cubicBezTo>
                    <a:pt x="1287" y="691"/>
                    <a:pt x="1453" y="858"/>
                    <a:pt x="1453" y="1072"/>
                  </a:cubicBezTo>
                  <a:cubicBezTo>
                    <a:pt x="1453" y="1287"/>
                    <a:pt x="1287" y="1453"/>
                    <a:pt x="1072" y="1453"/>
                  </a:cubicBezTo>
                  <a:cubicBezTo>
                    <a:pt x="858" y="1453"/>
                    <a:pt x="691" y="1287"/>
                    <a:pt x="691" y="1072"/>
                  </a:cubicBezTo>
                  <a:cubicBezTo>
                    <a:pt x="691" y="858"/>
                    <a:pt x="834" y="691"/>
                    <a:pt x="1072" y="691"/>
                  </a:cubicBezTo>
                  <a:close/>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54" name="Google Shape;16454;p99"/>
            <p:cNvSpPr/>
            <p:nvPr/>
          </p:nvSpPr>
          <p:spPr>
            <a:xfrm>
              <a:off x="3057953" y="4362358"/>
              <a:ext cx="63106" cy="63076"/>
            </a:xfrm>
            <a:custGeom>
              <a:rect b="b" l="l" r="r" t="t"/>
              <a:pathLst>
                <a:path extrusionOk="0" h="2144" w="2145">
                  <a:moveTo>
                    <a:pt x="1073" y="691"/>
                  </a:moveTo>
                  <a:cubicBezTo>
                    <a:pt x="1287" y="691"/>
                    <a:pt x="1477" y="858"/>
                    <a:pt x="1477" y="1072"/>
                  </a:cubicBezTo>
                  <a:cubicBezTo>
                    <a:pt x="1477" y="1286"/>
                    <a:pt x="1287" y="1453"/>
                    <a:pt x="1073" y="1453"/>
                  </a:cubicBezTo>
                  <a:cubicBezTo>
                    <a:pt x="882" y="1453"/>
                    <a:pt x="692" y="1286"/>
                    <a:pt x="692" y="1072"/>
                  </a:cubicBezTo>
                  <a:cubicBezTo>
                    <a:pt x="692" y="882"/>
                    <a:pt x="858" y="691"/>
                    <a:pt x="1073" y="691"/>
                  </a:cubicBezTo>
                  <a:close/>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55" name="Google Shape;16455;p99"/>
            <p:cNvSpPr/>
            <p:nvPr/>
          </p:nvSpPr>
          <p:spPr>
            <a:xfrm>
              <a:off x="3057953" y="4284602"/>
              <a:ext cx="63106" cy="63076"/>
            </a:xfrm>
            <a:custGeom>
              <a:rect b="b" l="l" r="r" t="t"/>
              <a:pathLst>
                <a:path extrusionOk="0" h="2144" w="2145">
                  <a:moveTo>
                    <a:pt x="1073" y="691"/>
                  </a:moveTo>
                  <a:cubicBezTo>
                    <a:pt x="1287" y="691"/>
                    <a:pt x="1477" y="857"/>
                    <a:pt x="1477" y="1072"/>
                  </a:cubicBezTo>
                  <a:cubicBezTo>
                    <a:pt x="1477" y="1286"/>
                    <a:pt x="1287" y="1453"/>
                    <a:pt x="1073" y="1453"/>
                  </a:cubicBezTo>
                  <a:cubicBezTo>
                    <a:pt x="882" y="1453"/>
                    <a:pt x="692" y="1286"/>
                    <a:pt x="692" y="1072"/>
                  </a:cubicBezTo>
                  <a:cubicBezTo>
                    <a:pt x="692" y="857"/>
                    <a:pt x="858" y="691"/>
                    <a:pt x="1073" y="691"/>
                  </a:cubicBezTo>
                  <a:close/>
                  <a:moveTo>
                    <a:pt x="1073" y="0"/>
                  </a:moveTo>
                  <a:cubicBezTo>
                    <a:pt x="477" y="0"/>
                    <a:pt x="1" y="476"/>
                    <a:pt x="1" y="1072"/>
                  </a:cubicBezTo>
                  <a:cubicBezTo>
                    <a:pt x="1" y="1667"/>
                    <a:pt x="477" y="2143"/>
                    <a:pt x="1073" y="2143"/>
                  </a:cubicBezTo>
                  <a:cubicBezTo>
                    <a:pt x="1668" y="2143"/>
                    <a:pt x="2144" y="1667"/>
                    <a:pt x="2144" y="1072"/>
                  </a:cubicBezTo>
                  <a:cubicBezTo>
                    <a:pt x="2144" y="476"/>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56" name="Google Shape;16456;p99"/>
            <p:cNvSpPr/>
            <p:nvPr/>
          </p:nvSpPr>
          <p:spPr>
            <a:xfrm>
              <a:off x="3144152" y="4362358"/>
              <a:ext cx="63076" cy="63076"/>
            </a:xfrm>
            <a:custGeom>
              <a:rect b="b" l="l" r="r" t="t"/>
              <a:pathLst>
                <a:path extrusionOk="0" h="2144" w="2144">
                  <a:moveTo>
                    <a:pt x="1072" y="691"/>
                  </a:moveTo>
                  <a:cubicBezTo>
                    <a:pt x="1262" y="691"/>
                    <a:pt x="1453" y="858"/>
                    <a:pt x="1453" y="1072"/>
                  </a:cubicBezTo>
                  <a:cubicBezTo>
                    <a:pt x="1453" y="1286"/>
                    <a:pt x="1262" y="1453"/>
                    <a:pt x="1072" y="1453"/>
                  </a:cubicBezTo>
                  <a:cubicBezTo>
                    <a:pt x="857" y="1453"/>
                    <a:pt x="667" y="1286"/>
                    <a:pt x="667" y="1072"/>
                  </a:cubicBezTo>
                  <a:cubicBezTo>
                    <a:pt x="691" y="882"/>
                    <a:pt x="857" y="691"/>
                    <a:pt x="1072" y="691"/>
                  </a:cubicBezTo>
                  <a:close/>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57" name="Google Shape;16457;p99"/>
            <p:cNvSpPr/>
            <p:nvPr/>
          </p:nvSpPr>
          <p:spPr>
            <a:xfrm>
              <a:off x="3144152" y="4284602"/>
              <a:ext cx="63076" cy="63076"/>
            </a:xfrm>
            <a:custGeom>
              <a:rect b="b" l="l" r="r" t="t"/>
              <a:pathLst>
                <a:path extrusionOk="0" h="2144" w="2144">
                  <a:moveTo>
                    <a:pt x="1072" y="691"/>
                  </a:moveTo>
                  <a:cubicBezTo>
                    <a:pt x="1262" y="691"/>
                    <a:pt x="1453" y="857"/>
                    <a:pt x="1453" y="1072"/>
                  </a:cubicBezTo>
                  <a:cubicBezTo>
                    <a:pt x="1453" y="1286"/>
                    <a:pt x="1262" y="1453"/>
                    <a:pt x="1072" y="1453"/>
                  </a:cubicBezTo>
                  <a:cubicBezTo>
                    <a:pt x="857" y="1453"/>
                    <a:pt x="667" y="1286"/>
                    <a:pt x="667" y="1072"/>
                  </a:cubicBezTo>
                  <a:cubicBezTo>
                    <a:pt x="667" y="857"/>
                    <a:pt x="857" y="691"/>
                    <a:pt x="1072" y="691"/>
                  </a:cubicBezTo>
                  <a:close/>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58" name="Google Shape;16458;p99"/>
            <p:cNvSpPr/>
            <p:nvPr/>
          </p:nvSpPr>
          <p:spPr>
            <a:xfrm>
              <a:off x="3144152" y="4206817"/>
              <a:ext cx="63076" cy="63076"/>
            </a:xfrm>
            <a:custGeom>
              <a:rect b="b" l="l" r="r" t="t"/>
              <a:pathLst>
                <a:path extrusionOk="0" h="2144" w="2144">
                  <a:moveTo>
                    <a:pt x="1072" y="691"/>
                  </a:moveTo>
                  <a:cubicBezTo>
                    <a:pt x="1262" y="691"/>
                    <a:pt x="1453" y="858"/>
                    <a:pt x="1453" y="1072"/>
                  </a:cubicBezTo>
                  <a:cubicBezTo>
                    <a:pt x="1453" y="1287"/>
                    <a:pt x="1262" y="1453"/>
                    <a:pt x="1072" y="1453"/>
                  </a:cubicBezTo>
                  <a:cubicBezTo>
                    <a:pt x="857" y="1453"/>
                    <a:pt x="667" y="1287"/>
                    <a:pt x="667" y="1072"/>
                  </a:cubicBezTo>
                  <a:cubicBezTo>
                    <a:pt x="691" y="858"/>
                    <a:pt x="857" y="691"/>
                    <a:pt x="1072" y="691"/>
                  </a:cubicBezTo>
                  <a:close/>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59" name="Google Shape;16459;p99"/>
            <p:cNvSpPr/>
            <p:nvPr/>
          </p:nvSpPr>
          <p:spPr>
            <a:xfrm>
              <a:off x="3229616" y="4362358"/>
              <a:ext cx="63076" cy="63076"/>
            </a:xfrm>
            <a:custGeom>
              <a:rect b="b" l="l" r="r" t="t"/>
              <a:pathLst>
                <a:path extrusionOk="0" h="2144" w="2144">
                  <a:moveTo>
                    <a:pt x="1072" y="691"/>
                  </a:moveTo>
                  <a:cubicBezTo>
                    <a:pt x="1286" y="691"/>
                    <a:pt x="1477" y="858"/>
                    <a:pt x="1477" y="1072"/>
                  </a:cubicBezTo>
                  <a:cubicBezTo>
                    <a:pt x="1477" y="1286"/>
                    <a:pt x="1286" y="1453"/>
                    <a:pt x="1072" y="1453"/>
                  </a:cubicBezTo>
                  <a:cubicBezTo>
                    <a:pt x="882" y="1453"/>
                    <a:pt x="691" y="1286"/>
                    <a:pt x="691" y="1072"/>
                  </a:cubicBezTo>
                  <a:cubicBezTo>
                    <a:pt x="691" y="882"/>
                    <a:pt x="882" y="691"/>
                    <a:pt x="1072" y="691"/>
                  </a:cubicBezTo>
                  <a:close/>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60" name="Google Shape;16460;p99"/>
            <p:cNvSpPr/>
            <p:nvPr/>
          </p:nvSpPr>
          <p:spPr>
            <a:xfrm>
              <a:off x="3229616" y="4284602"/>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61" name="Google Shape;16461;p99"/>
            <p:cNvSpPr/>
            <p:nvPr/>
          </p:nvSpPr>
          <p:spPr>
            <a:xfrm>
              <a:off x="3229616" y="4206817"/>
              <a:ext cx="63076" cy="63076"/>
            </a:xfrm>
            <a:custGeom>
              <a:rect b="b" l="l" r="r" t="t"/>
              <a:pathLst>
                <a:path extrusionOk="0" h="2144" w="2144">
                  <a:moveTo>
                    <a:pt x="1072" y="691"/>
                  </a:moveTo>
                  <a:cubicBezTo>
                    <a:pt x="1286" y="691"/>
                    <a:pt x="1477" y="858"/>
                    <a:pt x="1477" y="1072"/>
                  </a:cubicBezTo>
                  <a:cubicBezTo>
                    <a:pt x="1477" y="1287"/>
                    <a:pt x="1286" y="1453"/>
                    <a:pt x="1072" y="1453"/>
                  </a:cubicBezTo>
                  <a:cubicBezTo>
                    <a:pt x="882" y="1453"/>
                    <a:pt x="691" y="1287"/>
                    <a:pt x="691" y="1072"/>
                  </a:cubicBezTo>
                  <a:cubicBezTo>
                    <a:pt x="691" y="858"/>
                    <a:pt x="882" y="691"/>
                    <a:pt x="1072" y="691"/>
                  </a:cubicBezTo>
                  <a:close/>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62" name="Google Shape;16462;p99"/>
            <p:cNvSpPr/>
            <p:nvPr/>
          </p:nvSpPr>
          <p:spPr>
            <a:xfrm>
              <a:off x="3229616" y="4129767"/>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6463" name="Google Shape;16463;p99"/>
          <p:cNvSpPr/>
          <p:nvPr/>
        </p:nvSpPr>
        <p:spPr>
          <a:xfrm>
            <a:off x="3281266" y="4129767"/>
            <a:ext cx="338418" cy="337712"/>
          </a:xfrm>
          <a:custGeom>
            <a:rect b="b" l="l" r="r" t="t"/>
            <a:pathLst>
              <a:path extrusionOk="0" h="11479" w="11503">
                <a:moveTo>
                  <a:pt x="10169" y="2429"/>
                </a:moveTo>
                <a:cubicBezTo>
                  <a:pt x="10360" y="2429"/>
                  <a:pt x="10550" y="2620"/>
                  <a:pt x="10550" y="2834"/>
                </a:cubicBezTo>
                <a:cubicBezTo>
                  <a:pt x="10550" y="3024"/>
                  <a:pt x="10360" y="3215"/>
                  <a:pt x="10169" y="3215"/>
                </a:cubicBezTo>
                <a:cubicBezTo>
                  <a:pt x="9955" y="3215"/>
                  <a:pt x="9764" y="3024"/>
                  <a:pt x="9764" y="2834"/>
                </a:cubicBezTo>
                <a:cubicBezTo>
                  <a:pt x="9764" y="2620"/>
                  <a:pt x="9931" y="2429"/>
                  <a:pt x="10169" y="2429"/>
                </a:cubicBezTo>
                <a:close/>
                <a:moveTo>
                  <a:pt x="8669" y="4763"/>
                </a:moveTo>
                <a:cubicBezTo>
                  <a:pt x="8883" y="4763"/>
                  <a:pt x="9050" y="4930"/>
                  <a:pt x="9050" y="5144"/>
                </a:cubicBezTo>
                <a:cubicBezTo>
                  <a:pt x="9050" y="5358"/>
                  <a:pt x="8883" y="5525"/>
                  <a:pt x="8669" y="5525"/>
                </a:cubicBezTo>
                <a:cubicBezTo>
                  <a:pt x="8454" y="5525"/>
                  <a:pt x="8288" y="5358"/>
                  <a:pt x="8288" y="5144"/>
                </a:cubicBezTo>
                <a:cubicBezTo>
                  <a:pt x="8288" y="4930"/>
                  <a:pt x="8454" y="4763"/>
                  <a:pt x="8669" y="4763"/>
                </a:cubicBezTo>
                <a:close/>
                <a:moveTo>
                  <a:pt x="4335" y="5358"/>
                </a:moveTo>
                <a:cubicBezTo>
                  <a:pt x="4525" y="5358"/>
                  <a:pt x="4716" y="5525"/>
                  <a:pt x="4716" y="5739"/>
                </a:cubicBezTo>
                <a:cubicBezTo>
                  <a:pt x="4716" y="5954"/>
                  <a:pt x="4525" y="6120"/>
                  <a:pt x="4335" y="6120"/>
                </a:cubicBezTo>
                <a:cubicBezTo>
                  <a:pt x="4120" y="6120"/>
                  <a:pt x="3930" y="5954"/>
                  <a:pt x="3930" y="5739"/>
                </a:cubicBezTo>
                <a:cubicBezTo>
                  <a:pt x="3906" y="5525"/>
                  <a:pt x="4096" y="5358"/>
                  <a:pt x="4335" y="5358"/>
                </a:cubicBezTo>
                <a:close/>
                <a:moveTo>
                  <a:pt x="6716" y="6811"/>
                </a:moveTo>
                <a:cubicBezTo>
                  <a:pt x="6906" y="6811"/>
                  <a:pt x="7097" y="6978"/>
                  <a:pt x="7097" y="7192"/>
                </a:cubicBezTo>
                <a:cubicBezTo>
                  <a:pt x="7097" y="7406"/>
                  <a:pt x="6906" y="7573"/>
                  <a:pt x="6716" y="7573"/>
                </a:cubicBezTo>
                <a:cubicBezTo>
                  <a:pt x="6502" y="7573"/>
                  <a:pt x="6311" y="7406"/>
                  <a:pt x="6311" y="7192"/>
                </a:cubicBezTo>
                <a:cubicBezTo>
                  <a:pt x="6311" y="6978"/>
                  <a:pt x="6478" y="6811"/>
                  <a:pt x="6716" y="6811"/>
                </a:cubicBezTo>
                <a:close/>
                <a:moveTo>
                  <a:pt x="2715" y="7740"/>
                </a:moveTo>
                <a:cubicBezTo>
                  <a:pt x="2929" y="7740"/>
                  <a:pt x="3096" y="7906"/>
                  <a:pt x="3096" y="8121"/>
                </a:cubicBezTo>
                <a:cubicBezTo>
                  <a:pt x="3096" y="8335"/>
                  <a:pt x="2929" y="8502"/>
                  <a:pt x="2715" y="8502"/>
                </a:cubicBezTo>
                <a:cubicBezTo>
                  <a:pt x="2501" y="8502"/>
                  <a:pt x="2334" y="8335"/>
                  <a:pt x="2334" y="8121"/>
                </a:cubicBezTo>
                <a:cubicBezTo>
                  <a:pt x="2334" y="7906"/>
                  <a:pt x="2501" y="7740"/>
                  <a:pt x="2715" y="7740"/>
                </a:cubicBezTo>
                <a:close/>
                <a:moveTo>
                  <a:pt x="0" y="0"/>
                </a:moveTo>
                <a:lnTo>
                  <a:pt x="0" y="11479"/>
                </a:lnTo>
                <a:lnTo>
                  <a:pt x="11503" y="11479"/>
                </a:lnTo>
                <a:lnTo>
                  <a:pt x="11503" y="10264"/>
                </a:lnTo>
                <a:lnTo>
                  <a:pt x="10836" y="10264"/>
                </a:lnTo>
                <a:lnTo>
                  <a:pt x="10836" y="10288"/>
                </a:lnTo>
                <a:lnTo>
                  <a:pt x="10836" y="10836"/>
                </a:lnTo>
                <a:lnTo>
                  <a:pt x="691" y="10836"/>
                </a:lnTo>
                <a:lnTo>
                  <a:pt x="691" y="9883"/>
                </a:lnTo>
                <a:lnTo>
                  <a:pt x="2072" y="8954"/>
                </a:lnTo>
                <a:cubicBezTo>
                  <a:pt x="2243" y="9082"/>
                  <a:pt x="2490" y="9172"/>
                  <a:pt x="2746" y="9172"/>
                </a:cubicBezTo>
                <a:cubicBezTo>
                  <a:pt x="2775" y="9172"/>
                  <a:pt x="2805" y="9171"/>
                  <a:pt x="2834" y="9169"/>
                </a:cubicBezTo>
                <a:cubicBezTo>
                  <a:pt x="3334" y="9097"/>
                  <a:pt x="3739" y="8716"/>
                  <a:pt x="3787" y="8216"/>
                </a:cubicBezTo>
                <a:cubicBezTo>
                  <a:pt x="3811" y="7930"/>
                  <a:pt x="3739" y="7668"/>
                  <a:pt x="3620" y="7478"/>
                </a:cubicBezTo>
                <a:lnTo>
                  <a:pt x="4049" y="6716"/>
                </a:lnTo>
                <a:cubicBezTo>
                  <a:pt x="4144" y="6740"/>
                  <a:pt x="4239" y="6740"/>
                  <a:pt x="4335" y="6740"/>
                </a:cubicBezTo>
                <a:cubicBezTo>
                  <a:pt x="4596" y="6740"/>
                  <a:pt x="4835" y="6668"/>
                  <a:pt x="5001" y="6478"/>
                </a:cubicBezTo>
                <a:lnTo>
                  <a:pt x="5644" y="6930"/>
                </a:lnTo>
                <a:cubicBezTo>
                  <a:pt x="5597" y="7073"/>
                  <a:pt x="5597" y="7216"/>
                  <a:pt x="5644" y="7382"/>
                </a:cubicBezTo>
                <a:cubicBezTo>
                  <a:pt x="5716" y="7787"/>
                  <a:pt x="6049" y="8121"/>
                  <a:pt x="6478" y="8168"/>
                </a:cubicBezTo>
                <a:cubicBezTo>
                  <a:pt x="6542" y="8180"/>
                  <a:pt x="6606" y="8186"/>
                  <a:pt x="6669" y="8186"/>
                </a:cubicBezTo>
                <a:cubicBezTo>
                  <a:pt x="7234" y="8186"/>
                  <a:pt x="7716" y="7723"/>
                  <a:pt x="7716" y="7144"/>
                </a:cubicBezTo>
                <a:cubicBezTo>
                  <a:pt x="7716" y="6954"/>
                  <a:pt x="7692" y="6811"/>
                  <a:pt x="7597" y="6692"/>
                </a:cubicBezTo>
                <a:lnTo>
                  <a:pt x="8169" y="6073"/>
                </a:lnTo>
                <a:cubicBezTo>
                  <a:pt x="8289" y="6124"/>
                  <a:pt x="8434" y="6163"/>
                  <a:pt x="8585" y="6163"/>
                </a:cubicBezTo>
                <a:cubicBezTo>
                  <a:pt x="8644" y="6163"/>
                  <a:pt x="8704" y="6157"/>
                  <a:pt x="8764" y="6144"/>
                </a:cubicBezTo>
                <a:cubicBezTo>
                  <a:pt x="9240" y="6097"/>
                  <a:pt x="9621" y="5715"/>
                  <a:pt x="9693" y="5239"/>
                </a:cubicBezTo>
                <a:cubicBezTo>
                  <a:pt x="9717" y="4906"/>
                  <a:pt x="9621" y="4620"/>
                  <a:pt x="9407" y="4406"/>
                </a:cubicBezTo>
                <a:lnTo>
                  <a:pt x="9836" y="3810"/>
                </a:lnTo>
                <a:cubicBezTo>
                  <a:pt x="9907" y="3822"/>
                  <a:pt x="9979" y="3828"/>
                  <a:pt x="10056" y="3828"/>
                </a:cubicBezTo>
                <a:cubicBezTo>
                  <a:pt x="10133" y="3828"/>
                  <a:pt x="10217" y="3822"/>
                  <a:pt x="10312" y="3810"/>
                </a:cubicBezTo>
                <a:cubicBezTo>
                  <a:pt x="10717" y="3715"/>
                  <a:pt x="11050" y="3382"/>
                  <a:pt x="11145" y="2977"/>
                </a:cubicBezTo>
                <a:cubicBezTo>
                  <a:pt x="11277" y="2319"/>
                  <a:pt x="10762" y="1701"/>
                  <a:pt x="10121" y="1701"/>
                </a:cubicBezTo>
                <a:cubicBezTo>
                  <a:pt x="10067" y="1701"/>
                  <a:pt x="10011" y="1705"/>
                  <a:pt x="9955" y="1715"/>
                </a:cubicBezTo>
                <a:cubicBezTo>
                  <a:pt x="9478" y="1786"/>
                  <a:pt x="9097" y="2167"/>
                  <a:pt x="9026" y="2667"/>
                </a:cubicBezTo>
                <a:cubicBezTo>
                  <a:pt x="9002" y="2977"/>
                  <a:pt x="9097" y="3239"/>
                  <a:pt x="9264" y="3453"/>
                </a:cubicBezTo>
                <a:lnTo>
                  <a:pt x="8859" y="4072"/>
                </a:lnTo>
                <a:cubicBezTo>
                  <a:pt x="8788" y="4048"/>
                  <a:pt x="8693" y="4048"/>
                  <a:pt x="8645" y="4048"/>
                </a:cubicBezTo>
                <a:cubicBezTo>
                  <a:pt x="8050" y="4048"/>
                  <a:pt x="7573" y="4525"/>
                  <a:pt x="7573" y="5120"/>
                </a:cubicBezTo>
                <a:cubicBezTo>
                  <a:pt x="7573" y="5287"/>
                  <a:pt x="7621" y="5477"/>
                  <a:pt x="7692" y="5620"/>
                </a:cubicBezTo>
                <a:lnTo>
                  <a:pt x="7145" y="6216"/>
                </a:lnTo>
                <a:cubicBezTo>
                  <a:pt x="7002" y="6120"/>
                  <a:pt x="6835" y="6097"/>
                  <a:pt x="6668" y="6097"/>
                </a:cubicBezTo>
                <a:cubicBezTo>
                  <a:pt x="6406" y="6097"/>
                  <a:pt x="6168" y="6192"/>
                  <a:pt x="5954" y="6358"/>
                </a:cubicBezTo>
                <a:lnTo>
                  <a:pt x="5335" y="5906"/>
                </a:lnTo>
                <a:cubicBezTo>
                  <a:pt x="5359" y="5787"/>
                  <a:pt x="5359" y="5692"/>
                  <a:pt x="5335" y="5549"/>
                </a:cubicBezTo>
                <a:cubicBezTo>
                  <a:pt x="5287" y="5096"/>
                  <a:pt x="4882" y="4691"/>
                  <a:pt x="4382" y="4644"/>
                </a:cubicBezTo>
                <a:cubicBezTo>
                  <a:pt x="4344" y="4639"/>
                  <a:pt x="4306" y="4637"/>
                  <a:pt x="4269" y="4637"/>
                </a:cubicBezTo>
                <a:cubicBezTo>
                  <a:pt x="3698" y="4637"/>
                  <a:pt x="3215" y="5134"/>
                  <a:pt x="3215" y="5715"/>
                </a:cubicBezTo>
                <a:cubicBezTo>
                  <a:pt x="3215" y="5977"/>
                  <a:pt x="3310" y="6192"/>
                  <a:pt x="3453" y="6382"/>
                </a:cubicBezTo>
                <a:lnTo>
                  <a:pt x="3049" y="7073"/>
                </a:lnTo>
                <a:cubicBezTo>
                  <a:pt x="2953" y="7049"/>
                  <a:pt x="2834" y="7025"/>
                  <a:pt x="2715" y="7025"/>
                </a:cubicBezTo>
                <a:cubicBezTo>
                  <a:pt x="2120" y="7025"/>
                  <a:pt x="1643" y="7502"/>
                  <a:pt x="1643" y="8097"/>
                </a:cubicBezTo>
                <a:cubicBezTo>
                  <a:pt x="1643" y="8168"/>
                  <a:pt x="1643" y="8264"/>
                  <a:pt x="1667" y="8359"/>
                </a:cubicBezTo>
                <a:lnTo>
                  <a:pt x="691" y="9002"/>
                </a:lnTo>
                <a:lnTo>
                  <a:pt x="691"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64" name="Google Shape;16464;p99"/>
          <p:cNvSpPr/>
          <p:nvPr/>
        </p:nvSpPr>
        <p:spPr>
          <a:xfrm>
            <a:off x="4045298" y="4129767"/>
            <a:ext cx="339830" cy="339801"/>
          </a:xfrm>
          <a:custGeom>
            <a:rect b="b" l="l" r="r" t="t"/>
            <a:pathLst>
              <a:path extrusionOk="0" h="11550" w="11551">
                <a:moveTo>
                  <a:pt x="6121" y="2072"/>
                </a:moveTo>
                <a:cubicBezTo>
                  <a:pt x="8002" y="2262"/>
                  <a:pt x="9455" y="3810"/>
                  <a:pt x="9455" y="5715"/>
                </a:cubicBezTo>
                <a:cubicBezTo>
                  <a:pt x="9455" y="6358"/>
                  <a:pt x="9288" y="6954"/>
                  <a:pt x="8978" y="7502"/>
                </a:cubicBezTo>
                <a:lnTo>
                  <a:pt x="6121" y="5573"/>
                </a:lnTo>
                <a:lnTo>
                  <a:pt x="6121" y="2072"/>
                </a:lnTo>
                <a:close/>
                <a:moveTo>
                  <a:pt x="6121" y="691"/>
                </a:moveTo>
                <a:cubicBezTo>
                  <a:pt x="8788" y="857"/>
                  <a:pt x="10860" y="3072"/>
                  <a:pt x="10860" y="5739"/>
                </a:cubicBezTo>
                <a:cubicBezTo>
                  <a:pt x="10860" y="6692"/>
                  <a:pt x="10598" y="7597"/>
                  <a:pt x="10145" y="8335"/>
                </a:cubicBezTo>
                <a:lnTo>
                  <a:pt x="9526" y="7906"/>
                </a:lnTo>
                <a:cubicBezTo>
                  <a:pt x="9883" y="7287"/>
                  <a:pt x="10121" y="6549"/>
                  <a:pt x="10121" y="5739"/>
                </a:cubicBezTo>
                <a:cubicBezTo>
                  <a:pt x="10121" y="3453"/>
                  <a:pt x="8359" y="1596"/>
                  <a:pt x="6121" y="1429"/>
                </a:cubicBezTo>
                <a:lnTo>
                  <a:pt x="6121" y="691"/>
                </a:lnTo>
                <a:close/>
                <a:moveTo>
                  <a:pt x="5454" y="2120"/>
                </a:moveTo>
                <a:lnTo>
                  <a:pt x="5454" y="5715"/>
                </a:lnTo>
                <a:lnTo>
                  <a:pt x="4739" y="9264"/>
                </a:lnTo>
                <a:cubicBezTo>
                  <a:pt x="3215" y="8811"/>
                  <a:pt x="2120" y="7406"/>
                  <a:pt x="2120" y="5739"/>
                </a:cubicBezTo>
                <a:cubicBezTo>
                  <a:pt x="2120" y="3834"/>
                  <a:pt x="3572" y="2262"/>
                  <a:pt x="5454" y="2120"/>
                </a:cubicBezTo>
                <a:close/>
                <a:moveTo>
                  <a:pt x="6002" y="6311"/>
                </a:moveTo>
                <a:lnTo>
                  <a:pt x="8597" y="8097"/>
                </a:lnTo>
                <a:cubicBezTo>
                  <a:pt x="7907" y="8907"/>
                  <a:pt x="6907" y="9407"/>
                  <a:pt x="5811" y="9407"/>
                </a:cubicBezTo>
                <a:cubicBezTo>
                  <a:pt x="5692" y="9407"/>
                  <a:pt x="5525" y="9407"/>
                  <a:pt x="5406" y="9383"/>
                </a:cubicBezTo>
                <a:lnTo>
                  <a:pt x="6002" y="6311"/>
                </a:lnTo>
                <a:close/>
                <a:moveTo>
                  <a:pt x="5454" y="691"/>
                </a:moveTo>
                <a:lnTo>
                  <a:pt x="5454" y="1429"/>
                </a:lnTo>
                <a:cubicBezTo>
                  <a:pt x="3215" y="1596"/>
                  <a:pt x="1453" y="3477"/>
                  <a:pt x="1453" y="5739"/>
                </a:cubicBezTo>
                <a:cubicBezTo>
                  <a:pt x="1453" y="7692"/>
                  <a:pt x="2787" y="9407"/>
                  <a:pt x="4620" y="9907"/>
                </a:cubicBezTo>
                <a:lnTo>
                  <a:pt x="4454" y="10621"/>
                </a:lnTo>
                <a:cubicBezTo>
                  <a:pt x="2287" y="10050"/>
                  <a:pt x="715" y="8097"/>
                  <a:pt x="715" y="5739"/>
                </a:cubicBezTo>
                <a:cubicBezTo>
                  <a:pt x="715" y="3072"/>
                  <a:pt x="2787" y="857"/>
                  <a:pt x="5454" y="691"/>
                </a:cubicBezTo>
                <a:close/>
                <a:moveTo>
                  <a:pt x="9169" y="8478"/>
                </a:moveTo>
                <a:lnTo>
                  <a:pt x="9788" y="8883"/>
                </a:lnTo>
                <a:cubicBezTo>
                  <a:pt x="8835" y="10050"/>
                  <a:pt x="7407" y="10836"/>
                  <a:pt x="5811" y="10836"/>
                </a:cubicBezTo>
                <a:cubicBezTo>
                  <a:pt x="5573" y="10836"/>
                  <a:pt x="5359" y="10812"/>
                  <a:pt x="5120" y="10764"/>
                </a:cubicBezTo>
                <a:lnTo>
                  <a:pt x="5263" y="10050"/>
                </a:lnTo>
                <a:cubicBezTo>
                  <a:pt x="5454" y="10074"/>
                  <a:pt x="5621" y="10074"/>
                  <a:pt x="5811" y="10074"/>
                </a:cubicBezTo>
                <a:cubicBezTo>
                  <a:pt x="7168" y="10074"/>
                  <a:pt x="8359" y="9454"/>
                  <a:pt x="9169" y="8478"/>
                </a:cubicBezTo>
                <a:close/>
                <a:moveTo>
                  <a:pt x="5763" y="0"/>
                </a:moveTo>
                <a:cubicBezTo>
                  <a:pt x="4215" y="0"/>
                  <a:pt x="2787" y="595"/>
                  <a:pt x="1691" y="1691"/>
                </a:cubicBezTo>
                <a:cubicBezTo>
                  <a:pt x="620" y="2763"/>
                  <a:pt x="0" y="4215"/>
                  <a:pt x="0" y="5763"/>
                </a:cubicBezTo>
                <a:cubicBezTo>
                  <a:pt x="0" y="7311"/>
                  <a:pt x="596" y="8740"/>
                  <a:pt x="1691" y="9859"/>
                </a:cubicBezTo>
                <a:cubicBezTo>
                  <a:pt x="2763" y="10931"/>
                  <a:pt x="4215" y="11550"/>
                  <a:pt x="5763" y="11550"/>
                </a:cubicBezTo>
                <a:cubicBezTo>
                  <a:pt x="7311" y="11550"/>
                  <a:pt x="8740" y="10955"/>
                  <a:pt x="9860" y="9859"/>
                </a:cubicBezTo>
                <a:cubicBezTo>
                  <a:pt x="10931" y="8788"/>
                  <a:pt x="11550" y="7311"/>
                  <a:pt x="11550" y="5763"/>
                </a:cubicBezTo>
                <a:cubicBezTo>
                  <a:pt x="11550" y="4215"/>
                  <a:pt x="10955" y="2763"/>
                  <a:pt x="9860" y="1691"/>
                </a:cubicBezTo>
                <a:cubicBezTo>
                  <a:pt x="8788"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465" name="Google Shape;16465;p99"/>
          <p:cNvGrpSpPr/>
          <p:nvPr/>
        </p:nvGrpSpPr>
        <p:grpSpPr>
          <a:xfrm>
            <a:off x="4780588" y="4129767"/>
            <a:ext cx="339153" cy="337712"/>
            <a:chOff x="4704388" y="4129767"/>
            <a:chExt cx="339153" cy="337712"/>
          </a:xfrm>
        </p:grpSpPr>
        <p:sp>
          <p:nvSpPr>
            <p:cNvPr id="16466" name="Google Shape;16466;p99"/>
            <p:cNvSpPr/>
            <p:nvPr/>
          </p:nvSpPr>
          <p:spPr>
            <a:xfrm>
              <a:off x="4704388" y="4129767"/>
              <a:ext cx="64489" cy="337712"/>
            </a:xfrm>
            <a:custGeom>
              <a:rect b="b" l="l" r="r" t="t"/>
              <a:pathLst>
                <a:path extrusionOk="0" h="11479" w="2192">
                  <a:moveTo>
                    <a:pt x="1073" y="1953"/>
                  </a:moveTo>
                  <a:cubicBezTo>
                    <a:pt x="1287" y="1953"/>
                    <a:pt x="1477" y="2143"/>
                    <a:pt x="1477" y="2334"/>
                  </a:cubicBezTo>
                  <a:cubicBezTo>
                    <a:pt x="1477" y="2548"/>
                    <a:pt x="1287" y="2739"/>
                    <a:pt x="1073" y="2739"/>
                  </a:cubicBezTo>
                  <a:cubicBezTo>
                    <a:pt x="882" y="2739"/>
                    <a:pt x="692" y="2548"/>
                    <a:pt x="692" y="2334"/>
                  </a:cubicBezTo>
                  <a:cubicBezTo>
                    <a:pt x="692" y="2143"/>
                    <a:pt x="882" y="1953"/>
                    <a:pt x="1073" y="1953"/>
                  </a:cubicBezTo>
                  <a:close/>
                  <a:moveTo>
                    <a:pt x="1073" y="5358"/>
                  </a:moveTo>
                  <a:cubicBezTo>
                    <a:pt x="1287" y="5358"/>
                    <a:pt x="1477" y="5525"/>
                    <a:pt x="1477" y="5739"/>
                  </a:cubicBezTo>
                  <a:cubicBezTo>
                    <a:pt x="1477" y="5954"/>
                    <a:pt x="1311" y="6120"/>
                    <a:pt x="1073" y="6120"/>
                  </a:cubicBezTo>
                  <a:cubicBezTo>
                    <a:pt x="882" y="6120"/>
                    <a:pt x="692" y="5954"/>
                    <a:pt x="692" y="5739"/>
                  </a:cubicBezTo>
                  <a:cubicBezTo>
                    <a:pt x="692" y="5525"/>
                    <a:pt x="882" y="5358"/>
                    <a:pt x="1073" y="5358"/>
                  </a:cubicBezTo>
                  <a:close/>
                  <a:moveTo>
                    <a:pt x="1073" y="8716"/>
                  </a:moveTo>
                  <a:cubicBezTo>
                    <a:pt x="1287" y="8716"/>
                    <a:pt x="1477" y="8883"/>
                    <a:pt x="1477" y="9097"/>
                  </a:cubicBezTo>
                  <a:cubicBezTo>
                    <a:pt x="1477" y="9311"/>
                    <a:pt x="1311" y="9478"/>
                    <a:pt x="1073" y="9478"/>
                  </a:cubicBezTo>
                  <a:cubicBezTo>
                    <a:pt x="882" y="9478"/>
                    <a:pt x="692" y="9311"/>
                    <a:pt x="692" y="9097"/>
                  </a:cubicBezTo>
                  <a:cubicBezTo>
                    <a:pt x="692" y="8883"/>
                    <a:pt x="882" y="8716"/>
                    <a:pt x="1073" y="8716"/>
                  </a:cubicBezTo>
                  <a:close/>
                  <a:moveTo>
                    <a:pt x="763" y="0"/>
                  </a:moveTo>
                  <a:lnTo>
                    <a:pt x="763" y="1357"/>
                  </a:lnTo>
                  <a:cubicBezTo>
                    <a:pt x="334" y="1524"/>
                    <a:pt x="1" y="1905"/>
                    <a:pt x="1" y="2381"/>
                  </a:cubicBezTo>
                  <a:cubicBezTo>
                    <a:pt x="1" y="2858"/>
                    <a:pt x="311" y="3239"/>
                    <a:pt x="763" y="3382"/>
                  </a:cubicBezTo>
                  <a:lnTo>
                    <a:pt x="763" y="4739"/>
                  </a:lnTo>
                  <a:cubicBezTo>
                    <a:pt x="334" y="4882"/>
                    <a:pt x="1" y="5263"/>
                    <a:pt x="1" y="5739"/>
                  </a:cubicBezTo>
                  <a:cubicBezTo>
                    <a:pt x="1" y="6216"/>
                    <a:pt x="311" y="6597"/>
                    <a:pt x="763" y="6763"/>
                  </a:cubicBezTo>
                  <a:lnTo>
                    <a:pt x="763" y="8097"/>
                  </a:lnTo>
                  <a:cubicBezTo>
                    <a:pt x="334" y="8240"/>
                    <a:pt x="1" y="8621"/>
                    <a:pt x="1" y="9097"/>
                  </a:cubicBezTo>
                  <a:cubicBezTo>
                    <a:pt x="1" y="9573"/>
                    <a:pt x="311" y="9978"/>
                    <a:pt x="763" y="10121"/>
                  </a:cubicBezTo>
                  <a:lnTo>
                    <a:pt x="763" y="11479"/>
                  </a:lnTo>
                  <a:lnTo>
                    <a:pt x="1430" y="11479"/>
                  </a:lnTo>
                  <a:lnTo>
                    <a:pt x="1430" y="10121"/>
                  </a:lnTo>
                  <a:cubicBezTo>
                    <a:pt x="1859" y="9978"/>
                    <a:pt x="2192" y="9573"/>
                    <a:pt x="2192" y="9097"/>
                  </a:cubicBezTo>
                  <a:cubicBezTo>
                    <a:pt x="2192" y="8621"/>
                    <a:pt x="1882" y="8240"/>
                    <a:pt x="1430" y="8097"/>
                  </a:cubicBezTo>
                  <a:lnTo>
                    <a:pt x="1430" y="6763"/>
                  </a:lnTo>
                  <a:cubicBezTo>
                    <a:pt x="1859" y="6597"/>
                    <a:pt x="2192" y="6216"/>
                    <a:pt x="2192" y="5739"/>
                  </a:cubicBezTo>
                  <a:cubicBezTo>
                    <a:pt x="2192" y="5263"/>
                    <a:pt x="1882" y="4882"/>
                    <a:pt x="1430" y="4739"/>
                  </a:cubicBezTo>
                  <a:lnTo>
                    <a:pt x="1430" y="3382"/>
                  </a:lnTo>
                  <a:cubicBezTo>
                    <a:pt x="1859" y="3239"/>
                    <a:pt x="2144" y="2858"/>
                    <a:pt x="2144" y="2381"/>
                  </a:cubicBezTo>
                  <a:cubicBezTo>
                    <a:pt x="2144" y="1905"/>
                    <a:pt x="1859" y="1524"/>
                    <a:pt x="1406" y="1357"/>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67" name="Google Shape;16467;p99"/>
            <p:cNvSpPr/>
            <p:nvPr/>
          </p:nvSpPr>
          <p:spPr>
            <a:xfrm>
              <a:off x="4782879" y="4162688"/>
              <a:ext cx="260661" cy="75698"/>
            </a:xfrm>
            <a:custGeom>
              <a:rect b="b" l="l" r="r" t="t"/>
              <a:pathLst>
                <a:path extrusionOk="0" h="2573" w="8860">
                  <a:moveTo>
                    <a:pt x="8169" y="667"/>
                  </a:moveTo>
                  <a:lnTo>
                    <a:pt x="8169" y="1882"/>
                  </a:lnTo>
                  <a:lnTo>
                    <a:pt x="7073" y="1882"/>
                  </a:lnTo>
                  <a:lnTo>
                    <a:pt x="7073" y="667"/>
                  </a:lnTo>
                  <a:close/>
                  <a:moveTo>
                    <a:pt x="6430" y="691"/>
                  </a:moveTo>
                  <a:lnTo>
                    <a:pt x="6430" y="1905"/>
                  </a:lnTo>
                  <a:lnTo>
                    <a:pt x="1358" y="1905"/>
                  </a:lnTo>
                  <a:lnTo>
                    <a:pt x="858" y="1286"/>
                  </a:lnTo>
                  <a:lnTo>
                    <a:pt x="1358" y="691"/>
                  </a:lnTo>
                  <a:close/>
                  <a:moveTo>
                    <a:pt x="1072" y="0"/>
                  </a:moveTo>
                  <a:lnTo>
                    <a:pt x="0" y="1286"/>
                  </a:lnTo>
                  <a:lnTo>
                    <a:pt x="1072" y="2572"/>
                  </a:lnTo>
                  <a:lnTo>
                    <a:pt x="8859" y="2572"/>
                  </a:lnTo>
                  <a:lnTo>
                    <a:pt x="8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68" name="Google Shape;16468;p99"/>
            <p:cNvSpPr/>
            <p:nvPr/>
          </p:nvSpPr>
          <p:spPr>
            <a:xfrm>
              <a:off x="4782879" y="4260066"/>
              <a:ext cx="260661" cy="75698"/>
            </a:xfrm>
            <a:custGeom>
              <a:rect b="b" l="l" r="r" t="t"/>
              <a:pathLst>
                <a:path extrusionOk="0" h="2573" w="8860">
                  <a:moveTo>
                    <a:pt x="6430" y="715"/>
                  </a:moveTo>
                  <a:lnTo>
                    <a:pt x="6430" y="1906"/>
                  </a:lnTo>
                  <a:lnTo>
                    <a:pt x="1358" y="1906"/>
                  </a:lnTo>
                  <a:lnTo>
                    <a:pt x="858" y="1310"/>
                  </a:lnTo>
                  <a:lnTo>
                    <a:pt x="1358" y="715"/>
                  </a:lnTo>
                  <a:close/>
                  <a:moveTo>
                    <a:pt x="8169" y="691"/>
                  </a:moveTo>
                  <a:lnTo>
                    <a:pt x="8169" y="1906"/>
                  </a:lnTo>
                  <a:lnTo>
                    <a:pt x="7097" y="1906"/>
                  </a:lnTo>
                  <a:lnTo>
                    <a:pt x="7097" y="691"/>
                  </a:lnTo>
                  <a:close/>
                  <a:moveTo>
                    <a:pt x="1072" y="1"/>
                  </a:moveTo>
                  <a:lnTo>
                    <a:pt x="0" y="1286"/>
                  </a:lnTo>
                  <a:lnTo>
                    <a:pt x="1072" y="2572"/>
                  </a:lnTo>
                  <a:lnTo>
                    <a:pt x="8859" y="2572"/>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69" name="Google Shape;16469;p99"/>
            <p:cNvSpPr/>
            <p:nvPr/>
          </p:nvSpPr>
          <p:spPr>
            <a:xfrm>
              <a:off x="4782879" y="4360240"/>
              <a:ext cx="260661" cy="75021"/>
            </a:xfrm>
            <a:custGeom>
              <a:rect b="b" l="l" r="r" t="t"/>
              <a:pathLst>
                <a:path extrusionOk="0" h="2550" w="8860">
                  <a:moveTo>
                    <a:pt x="6430" y="668"/>
                  </a:moveTo>
                  <a:lnTo>
                    <a:pt x="6430" y="1858"/>
                  </a:lnTo>
                  <a:lnTo>
                    <a:pt x="1358" y="1858"/>
                  </a:lnTo>
                  <a:lnTo>
                    <a:pt x="858" y="1263"/>
                  </a:lnTo>
                  <a:lnTo>
                    <a:pt x="1358" y="668"/>
                  </a:lnTo>
                  <a:close/>
                  <a:moveTo>
                    <a:pt x="8169" y="644"/>
                  </a:moveTo>
                  <a:lnTo>
                    <a:pt x="8169" y="1858"/>
                  </a:lnTo>
                  <a:lnTo>
                    <a:pt x="7097" y="1858"/>
                  </a:lnTo>
                  <a:lnTo>
                    <a:pt x="7097" y="644"/>
                  </a:lnTo>
                  <a:close/>
                  <a:moveTo>
                    <a:pt x="1072" y="1"/>
                  </a:moveTo>
                  <a:lnTo>
                    <a:pt x="0" y="1263"/>
                  </a:lnTo>
                  <a:lnTo>
                    <a:pt x="1072" y="2549"/>
                  </a:lnTo>
                  <a:lnTo>
                    <a:pt x="8859" y="2549"/>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6470" name="Google Shape;16470;p99"/>
          <p:cNvGrpSpPr/>
          <p:nvPr/>
        </p:nvGrpSpPr>
        <p:grpSpPr>
          <a:xfrm>
            <a:off x="5512405" y="4129767"/>
            <a:ext cx="338418" cy="338418"/>
            <a:chOff x="5283805" y="4129767"/>
            <a:chExt cx="338418" cy="338418"/>
          </a:xfrm>
        </p:grpSpPr>
        <p:sp>
          <p:nvSpPr>
            <p:cNvPr id="16471" name="Google Shape;16471;p99"/>
            <p:cNvSpPr/>
            <p:nvPr/>
          </p:nvSpPr>
          <p:spPr>
            <a:xfrm>
              <a:off x="5283805" y="4129767"/>
              <a:ext cx="338418" cy="338418"/>
            </a:xfrm>
            <a:custGeom>
              <a:rect b="b" l="l" r="r" t="t"/>
              <a:pathLst>
                <a:path extrusionOk="0" h="11503" w="11503">
                  <a:moveTo>
                    <a:pt x="7454" y="691"/>
                  </a:moveTo>
                  <a:lnTo>
                    <a:pt x="7454" y="2000"/>
                  </a:lnTo>
                  <a:lnTo>
                    <a:pt x="5406" y="2000"/>
                  </a:lnTo>
                  <a:lnTo>
                    <a:pt x="5406" y="691"/>
                  </a:lnTo>
                  <a:close/>
                  <a:moveTo>
                    <a:pt x="10860" y="5096"/>
                  </a:moveTo>
                  <a:lnTo>
                    <a:pt x="10860" y="6406"/>
                  </a:lnTo>
                  <a:lnTo>
                    <a:pt x="8812" y="6406"/>
                  </a:lnTo>
                  <a:lnTo>
                    <a:pt x="8812" y="5096"/>
                  </a:lnTo>
                  <a:close/>
                  <a:moveTo>
                    <a:pt x="3978" y="4668"/>
                  </a:moveTo>
                  <a:lnTo>
                    <a:pt x="3978" y="6835"/>
                  </a:lnTo>
                  <a:lnTo>
                    <a:pt x="715" y="6835"/>
                  </a:lnTo>
                  <a:lnTo>
                    <a:pt x="715" y="4668"/>
                  </a:lnTo>
                  <a:close/>
                  <a:moveTo>
                    <a:pt x="7454" y="9550"/>
                  </a:moveTo>
                  <a:lnTo>
                    <a:pt x="7454" y="10859"/>
                  </a:lnTo>
                  <a:lnTo>
                    <a:pt x="5406" y="10859"/>
                  </a:lnTo>
                  <a:lnTo>
                    <a:pt x="5406" y="9550"/>
                  </a:lnTo>
                  <a:close/>
                  <a:moveTo>
                    <a:pt x="4716" y="0"/>
                  </a:moveTo>
                  <a:lnTo>
                    <a:pt x="4716" y="2643"/>
                  </a:lnTo>
                  <a:lnTo>
                    <a:pt x="6073" y="2643"/>
                  </a:lnTo>
                  <a:lnTo>
                    <a:pt x="6073" y="3334"/>
                  </a:lnTo>
                  <a:cubicBezTo>
                    <a:pt x="6073" y="3715"/>
                    <a:pt x="5764" y="4025"/>
                    <a:pt x="5383" y="4025"/>
                  </a:cubicBezTo>
                  <a:lnTo>
                    <a:pt x="1" y="4025"/>
                  </a:lnTo>
                  <a:lnTo>
                    <a:pt x="1" y="7525"/>
                  </a:lnTo>
                  <a:lnTo>
                    <a:pt x="5383" y="7525"/>
                  </a:lnTo>
                  <a:cubicBezTo>
                    <a:pt x="5764" y="7525"/>
                    <a:pt x="6073" y="7835"/>
                    <a:pt x="6073" y="8216"/>
                  </a:cubicBezTo>
                  <a:lnTo>
                    <a:pt x="6073" y="8883"/>
                  </a:lnTo>
                  <a:lnTo>
                    <a:pt x="4716" y="8883"/>
                  </a:lnTo>
                  <a:lnTo>
                    <a:pt x="4716" y="11502"/>
                  </a:lnTo>
                  <a:lnTo>
                    <a:pt x="8121" y="11502"/>
                  </a:lnTo>
                  <a:lnTo>
                    <a:pt x="8121" y="8883"/>
                  </a:lnTo>
                  <a:lnTo>
                    <a:pt x="6740" y="8883"/>
                  </a:lnTo>
                  <a:lnTo>
                    <a:pt x="6740" y="8216"/>
                  </a:lnTo>
                  <a:cubicBezTo>
                    <a:pt x="6740" y="7478"/>
                    <a:pt x="6145" y="6882"/>
                    <a:pt x="5406" y="6882"/>
                  </a:cubicBezTo>
                  <a:lnTo>
                    <a:pt x="4621" y="6882"/>
                  </a:lnTo>
                  <a:lnTo>
                    <a:pt x="4621" y="6097"/>
                  </a:lnTo>
                  <a:lnTo>
                    <a:pt x="8121" y="6097"/>
                  </a:lnTo>
                  <a:lnTo>
                    <a:pt x="8121" y="7073"/>
                  </a:lnTo>
                  <a:lnTo>
                    <a:pt x="11503" y="7073"/>
                  </a:lnTo>
                  <a:lnTo>
                    <a:pt x="11503" y="4430"/>
                  </a:lnTo>
                  <a:lnTo>
                    <a:pt x="8121" y="4430"/>
                  </a:lnTo>
                  <a:lnTo>
                    <a:pt x="8121" y="5454"/>
                  </a:lnTo>
                  <a:lnTo>
                    <a:pt x="4621" y="5454"/>
                  </a:lnTo>
                  <a:lnTo>
                    <a:pt x="4621" y="4668"/>
                  </a:lnTo>
                  <a:lnTo>
                    <a:pt x="5406" y="4668"/>
                  </a:lnTo>
                  <a:cubicBezTo>
                    <a:pt x="6145" y="4668"/>
                    <a:pt x="6740" y="4072"/>
                    <a:pt x="6740" y="3334"/>
                  </a:cubicBezTo>
                  <a:lnTo>
                    <a:pt x="6740" y="2643"/>
                  </a:lnTo>
                  <a:lnTo>
                    <a:pt x="8121" y="2643"/>
                  </a:lnTo>
                  <a:lnTo>
                    <a:pt x="8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472" name="Google Shape;16472;p99"/>
            <p:cNvGrpSpPr/>
            <p:nvPr/>
          </p:nvGrpSpPr>
          <p:grpSpPr>
            <a:xfrm>
              <a:off x="5323051" y="4290192"/>
              <a:ext cx="59575" cy="19653"/>
              <a:chOff x="5323051" y="4290192"/>
              <a:chExt cx="59575" cy="19653"/>
            </a:xfrm>
          </p:grpSpPr>
          <p:sp>
            <p:nvSpPr>
              <p:cNvPr id="16473" name="Google Shape;16473;p99"/>
              <p:cNvSpPr/>
              <p:nvPr/>
            </p:nvSpPr>
            <p:spPr>
              <a:xfrm>
                <a:off x="5323051" y="429019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74" name="Google Shape;16474;p99"/>
              <p:cNvSpPr/>
              <p:nvPr/>
            </p:nvSpPr>
            <p:spPr>
              <a:xfrm>
                <a:off x="5362268" y="4290192"/>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sp>
        <p:nvSpPr>
          <p:cNvPr id="16475" name="Google Shape;16475;p99"/>
          <p:cNvSpPr/>
          <p:nvPr/>
        </p:nvSpPr>
        <p:spPr>
          <a:xfrm>
            <a:off x="6252608" y="4164777"/>
            <a:ext cx="338448" cy="337742"/>
          </a:xfrm>
          <a:custGeom>
            <a:rect b="b" l="l" r="r" t="t"/>
            <a:pathLst>
              <a:path extrusionOk="0" h="11480" w="11504">
                <a:moveTo>
                  <a:pt x="5431" y="691"/>
                </a:moveTo>
                <a:lnTo>
                  <a:pt x="5431" y="2501"/>
                </a:lnTo>
                <a:cubicBezTo>
                  <a:pt x="5645" y="2382"/>
                  <a:pt x="5955" y="2216"/>
                  <a:pt x="6240" y="2216"/>
                </a:cubicBezTo>
                <a:cubicBezTo>
                  <a:pt x="6693" y="2216"/>
                  <a:pt x="7050" y="2573"/>
                  <a:pt x="7050" y="3025"/>
                </a:cubicBezTo>
                <a:cubicBezTo>
                  <a:pt x="7050" y="3478"/>
                  <a:pt x="6693" y="3835"/>
                  <a:pt x="6240" y="3835"/>
                </a:cubicBezTo>
                <a:cubicBezTo>
                  <a:pt x="6002" y="3835"/>
                  <a:pt x="5669" y="3692"/>
                  <a:pt x="5431" y="3573"/>
                </a:cubicBezTo>
                <a:lnTo>
                  <a:pt x="5431" y="5383"/>
                </a:lnTo>
                <a:lnTo>
                  <a:pt x="4573" y="5383"/>
                </a:lnTo>
                <a:cubicBezTo>
                  <a:pt x="4621" y="4525"/>
                  <a:pt x="3954" y="3763"/>
                  <a:pt x="3073" y="3763"/>
                </a:cubicBezTo>
                <a:cubicBezTo>
                  <a:pt x="2239" y="3763"/>
                  <a:pt x="1525" y="4525"/>
                  <a:pt x="1596" y="5383"/>
                </a:cubicBezTo>
                <a:lnTo>
                  <a:pt x="692" y="5383"/>
                </a:lnTo>
                <a:lnTo>
                  <a:pt x="692" y="691"/>
                </a:lnTo>
                <a:close/>
                <a:moveTo>
                  <a:pt x="10884" y="644"/>
                </a:moveTo>
                <a:lnTo>
                  <a:pt x="10884" y="5383"/>
                </a:lnTo>
                <a:lnTo>
                  <a:pt x="9027" y="5383"/>
                </a:lnTo>
                <a:lnTo>
                  <a:pt x="9027" y="5407"/>
                </a:lnTo>
                <a:cubicBezTo>
                  <a:pt x="9146" y="5621"/>
                  <a:pt x="9312" y="5954"/>
                  <a:pt x="9312" y="6192"/>
                </a:cubicBezTo>
                <a:cubicBezTo>
                  <a:pt x="9312" y="6645"/>
                  <a:pt x="8955" y="7002"/>
                  <a:pt x="8503" y="7002"/>
                </a:cubicBezTo>
                <a:cubicBezTo>
                  <a:pt x="8050" y="7002"/>
                  <a:pt x="7693" y="6645"/>
                  <a:pt x="7693" y="6192"/>
                </a:cubicBezTo>
                <a:cubicBezTo>
                  <a:pt x="7693" y="5954"/>
                  <a:pt x="7836" y="5621"/>
                  <a:pt x="7955" y="5407"/>
                </a:cubicBezTo>
                <a:lnTo>
                  <a:pt x="6145" y="5407"/>
                </a:lnTo>
                <a:lnTo>
                  <a:pt x="6145" y="4525"/>
                </a:lnTo>
                <a:cubicBezTo>
                  <a:pt x="6174" y="4527"/>
                  <a:pt x="6203" y="4528"/>
                  <a:pt x="6231" y="4528"/>
                </a:cubicBezTo>
                <a:cubicBezTo>
                  <a:pt x="7051" y="4528"/>
                  <a:pt x="7741" y="3877"/>
                  <a:pt x="7741" y="3025"/>
                </a:cubicBezTo>
                <a:cubicBezTo>
                  <a:pt x="7741" y="2209"/>
                  <a:pt x="7071" y="1544"/>
                  <a:pt x="6267" y="1544"/>
                </a:cubicBezTo>
                <a:cubicBezTo>
                  <a:pt x="6227" y="1544"/>
                  <a:pt x="6186" y="1545"/>
                  <a:pt x="6145" y="1549"/>
                </a:cubicBezTo>
                <a:lnTo>
                  <a:pt x="6145" y="644"/>
                </a:lnTo>
                <a:close/>
                <a:moveTo>
                  <a:pt x="3049" y="4525"/>
                </a:moveTo>
                <a:cubicBezTo>
                  <a:pt x="3502" y="4525"/>
                  <a:pt x="3859" y="4883"/>
                  <a:pt x="3859" y="5311"/>
                </a:cubicBezTo>
                <a:cubicBezTo>
                  <a:pt x="3859" y="5550"/>
                  <a:pt x="3716" y="5883"/>
                  <a:pt x="3597" y="6097"/>
                </a:cubicBezTo>
                <a:lnTo>
                  <a:pt x="5383" y="6097"/>
                </a:lnTo>
                <a:lnTo>
                  <a:pt x="5383" y="6978"/>
                </a:lnTo>
                <a:cubicBezTo>
                  <a:pt x="5354" y="6977"/>
                  <a:pt x="5326" y="6976"/>
                  <a:pt x="5297" y="6976"/>
                </a:cubicBezTo>
                <a:cubicBezTo>
                  <a:pt x="4454" y="6976"/>
                  <a:pt x="3764" y="7649"/>
                  <a:pt x="3764" y="8479"/>
                </a:cubicBezTo>
                <a:cubicBezTo>
                  <a:pt x="3764" y="9295"/>
                  <a:pt x="4433" y="9960"/>
                  <a:pt x="5258" y="9960"/>
                </a:cubicBezTo>
                <a:cubicBezTo>
                  <a:pt x="5299" y="9960"/>
                  <a:pt x="5341" y="9959"/>
                  <a:pt x="5383" y="9955"/>
                </a:cubicBezTo>
                <a:lnTo>
                  <a:pt x="5383" y="10836"/>
                </a:lnTo>
                <a:lnTo>
                  <a:pt x="668" y="10836"/>
                </a:lnTo>
                <a:lnTo>
                  <a:pt x="668" y="6097"/>
                </a:lnTo>
                <a:lnTo>
                  <a:pt x="2525" y="6097"/>
                </a:lnTo>
                <a:cubicBezTo>
                  <a:pt x="2406" y="5883"/>
                  <a:pt x="2239" y="5550"/>
                  <a:pt x="2239" y="5311"/>
                </a:cubicBezTo>
                <a:cubicBezTo>
                  <a:pt x="2239" y="4883"/>
                  <a:pt x="2597" y="4525"/>
                  <a:pt x="3049" y="4525"/>
                </a:cubicBezTo>
                <a:close/>
                <a:moveTo>
                  <a:pt x="10884" y="6121"/>
                </a:moveTo>
                <a:lnTo>
                  <a:pt x="10884" y="10836"/>
                </a:lnTo>
                <a:lnTo>
                  <a:pt x="6121" y="10836"/>
                </a:lnTo>
                <a:lnTo>
                  <a:pt x="6121" y="9026"/>
                </a:lnTo>
                <a:cubicBezTo>
                  <a:pt x="5907" y="9145"/>
                  <a:pt x="5573" y="9288"/>
                  <a:pt x="5335" y="9288"/>
                </a:cubicBezTo>
                <a:cubicBezTo>
                  <a:pt x="4907" y="9288"/>
                  <a:pt x="4549" y="8931"/>
                  <a:pt x="4549" y="8479"/>
                </a:cubicBezTo>
                <a:cubicBezTo>
                  <a:pt x="4549" y="8026"/>
                  <a:pt x="4907" y="7669"/>
                  <a:pt x="5335" y="7669"/>
                </a:cubicBezTo>
                <a:cubicBezTo>
                  <a:pt x="5573" y="7669"/>
                  <a:pt x="5907" y="7836"/>
                  <a:pt x="6121" y="7955"/>
                </a:cubicBezTo>
                <a:lnTo>
                  <a:pt x="6121" y="6121"/>
                </a:lnTo>
                <a:lnTo>
                  <a:pt x="7002" y="6121"/>
                </a:lnTo>
                <a:cubicBezTo>
                  <a:pt x="6955" y="7002"/>
                  <a:pt x="7645" y="7740"/>
                  <a:pt x="8503" y="7740"/>
                </a:cubicBezTo>
                <a:cubicBezTo>
                  <a:pt x="9360" y="7740"/>
                  <a:pt x="10051" y="7002"/>
                  <a:pt x="9979" y="6121"/>
                </a:cubicBezTo>
                <a:close/>
                <a:moveTo>
                  <a:pt x="1" y="1"/>
                </a:moveTo>
                <a:lnTo>
                  <a:pt x="1" y="11479"/>
                </a:lnTo>
                <a:lnTo>
                  <a:pt x="11503" y="11479"/>
                </a:lnTo>
                <a:lnTo>
                  <a:pt x="115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76" name="Google Shape;16476;p99"/>
          <p:cNvSpPr/>
          <p:nvPr/>
        </p:nvSpPr>
        <p:spPr>
          <a:xfrm>
            <a:off x="6978807" y="4133268"/>
            <a:ext cx="338448" cy="298554"/>
          </a:xfrm>
          <a:custGeom>
            <a:rect b="b" l="l" r="r" t="t"/>
            <a:pathLst>
              <a:path extrusionOk="0" h="10148" w="11504">
                <a:moveTo>
                  <a:pt x="5764" y="1334"/>
                </a:moveTo>
                <a:lnTo>
                  <a:pt x="6431" y="2524"/>
                </a:lnTo>
                <a:lnTo>
                  <a:pt x="5073" y="2524"/>
                </a:lnTo>
                <a:lnTo>
                  <a:pt x="5764" y="1334"/>
                </a:lnTo>
                <a:close/>
                <a:moveTo>
                  <a:pt x="1644" y="7430"/>
                </a:moveTo>
                <a:cubicBezTo>
                  <a:pt x="2192" y="7430"/>
                  <a:pt x="2621" y="7883"/>
                  <a:pt x="2621" y="8430"/>
                </a:cubicBezTo>
                <a:cubicBezTo>
                  <a:pt x="2621" y="8954"/>
                  <a:pt x="2192" y="9407"/>
                  <a:pt x="1644" y="9407"/>
                </a:cubicBezTo>
                <a:cubicBezTo>
                  <a:pt x="1120" y="9407"/>
                  <a:pt x="668" y="8954"/>
                  <a:pt x="668" y="8430"/>
                </a:cubicBezTo>
                <a:cubicBezTo>
                  <a:pt x="668" y="7883"/>
                  <a:pt x="1120" y="7430"/>
                  <a:pt x="1644" y="7430"/>
                </a:cubicBezTo>
                <a:close/>
                <a:moveTo>
                  <a:pt x="5716" y="7430"/>
                </a:moveTo>
                <a:cubicBezTo>
                  <a:pt x="6288" y="7478"/>
                  <a:pt x="6717" y="7883"/>
                  <a:pt x="6717" y="8430"/>
                </a:cubicBezTo>
                <a:cubicBezTo>
                  <a:pt x="6717" y="8954"/>
                  <a:pt x="6264" y="9407"/>
                  <a:pt x="5716" y="9407"/>
                </a:cubicBezTo>
                <a:cubicBezTo>
                  <a:pt x="5193" y="9407"/>
                  <a:pt x="4740" y="8954"/>
                  <a:pt x="4740" y="8430"/>
                </a:cubicBezTo>
                <a:cubicBezTo>
                  <a:pt x="4740" y="7883"/>
                  <a:pt x="5193" y="7430"/>
                  <a:pt x="5716" y="7430"/>
                </a:cubicBezTo>
                <a:close/>
                <a:moveTo>
                  <a:pt x="9836" y="7430"/>
                </a:moveTo>
                <a:cubicBezTo>
                  <a:pt x="10360" y="7430"/>
                  <a:pt x="10813" y="7883"/>
                  <a:pt x="10813" y="8430"/>
                </a:cubicBezTo>
                <a:cubicBezTo>
                  <a:pt x="10813" y="8954"/>
                  <a:pt x="10360" y="9407"/>
                  <a:pt x="9836" y="9407"/>
                </a:cubicBezTo>
                <a:cubicBezTo>
                  <a:pt x="9289" y="9407"/>
                  <a:pt x="8860" y="8954"/>
                  <a:pt x="8860" y="8430"/>
                </a:cubicBezTo>
                <a:cubicBezTo>
                  <a:pt x="8860" y="7883"/>
                  <a:pt x="9289" y="7430"/>
                  <a:pt x="9836" y="7430"/>
                </a:cubicBezTo>
                <a:close/>
                <a:moveTo>
                  <a:pt x="5764" y="0"/>
                </a:moveTo>
                <a:lnTo>
                  <a:pt x="3907" y="3215"/>
                </a:lnTo>
                <a:lnTo>
                  <a:pt x="5431" y="3215"/>
                </a:lnTo>
                <a:lnTo>
                  <a:pt x="5431" y="4739"/>
                </a:lnTo>
                <a:lnTo>
                  <a:pt x="1358" y="4739"/>
                </a:lnTo>
                <a:lnTo>
                  <a:pt x="1358" y="6811"/>
                </a:lnTo>
                <a:cubicBezTo>
                  <a:pt x="573" y="6954"/>
                  <a:pt x="1" y="7668"/>
                  <a:pt x="49" y="8502"/>
                </a:cubicBezTo>
                <a:cubicBezTo>
                  <a:pt x="72" y="9335"/>
                  <a:pt x="763" y="10026"/>
                  <a:pt x="1597" y="10097"/>
                </a:cubicBezTo>
                <a:cubicBezTo>
                  <a:pt x="1624" y="10099"/>
                  <a:pt x="1651" y="10099"/>
                  <a:pt x="1679" y="10099"/>
                </a:cubicBezTo>
                <a:cubicBezTo>
                  <a:pt x="2593" y="10099"/>
                  <a:pt x="3311" y="9333"/>
                  <a:pt x="3311" y="8454"/>
                </a:cubicBezTo>
                <a:cubicBezTo>
                  <a:pt x="3311" y="7645"/>
                  <a:pt x="2740" y="6978"/>
                  <a:pt x="2001" y="6835"/>
                </a:cubicBezTo>
                <a:lnTo>
                  <a:pt x="2001" y="5406"/>
                </a:lnTo>
                <a:lnTo>
                  <a:pt x="5431" y="5406"/>
                </a:lnTo>
                <a:lnTo>
                  <a:pt x="5431" y="6835"/>
                </a:lnTo>
                <a:cubicBezTo>
                  <a:pt x="4645" y="6978"/>
                  <a:pt x="4097" y="7716"/>
                  <a:pt x="4121" y="8549"/>
                </a:cubicBezTo>
                <a:cubicBezTo>
                  <a:pt x="4145" y="9359"/>
                  <a:pt x="4835" y="10050"/>
                  <a:pt x="5669" y="10121"/>
                </a:cubicBezTo>
                <a:cubicBezTo>
                  <a:pt x="5697" y="10123"/>
                  <a:pt x="5725" y="10123"/>
                  <a:pt x="5753" y="10123"/>
                </a:cubicBezTo>
                <a:cubicBezTo>
                  <a:pt x="6666" y="10123"/>
                  <a:pt x="7383" y="9379"/>
                  <a:pt x="7383" y="8478"/>
                </a:cubicBezTo>
                <a:cubicBezTo>
                  <a:pt x="7383" y="7668"/>
                  <a:pt x="6836" y="7025"/>
                  <a:pt x="6074" y="6859"/>
                </a:cubicBezTo>
                <a:lnTo>
                  <a:pt x="6074" y="5430"/>
                </a:lnTo>
                <a:lnTo>
                  <a:pt x="9503" y="5430"/>
                </a:lnTo>
                <a:lnTo>
                  <a:pt x="9503" y="6859"/>
                </a:lnTo>
                <a:cubicBezTo>
                  <a:pt x="8741" y="7025"/>
                  <a:pt x="8169" y="7740"/>
                  <a:pt x="8193" y="8573"/>
                </a:cubicBezTo>
                <a:cubicBezTo>
                  <a:pt x="8217" y="9407"/>
                  <a:pt x="8908" y="10074"/>
                  <a:pt x="9741" y="10145"/>
                </a:cubicBezTo>
                <a:cubicBezTo>
                  <a:pt x="9769" y="10146"/>
                  <a:pt x="9798" y="10147"/>
                  <a:pt x="9826" y="10147"/>
                </a:cubicBezTo>
                <a:cubicBezTo>
                  <a:pt x="10740" y="10147"/>
                  <a:pt x="11480" y="9403"/>
                  <a:pt x="11480" y="8502"/>
                </a:cubicBezTo>
                <a:cubicBezTo>
                  <a:pt x="11503" y="7645"/>
                  <a:pt x="10932" y="6978"/>
                  <a:pt x="10194" y="6811"/>
                </a:cubicBezTo>
                <a:lnTo>
                  <a:pt x="10194" y="4739"/>
                </a:lnTo>
                <a:lnTo>
                  <a:pt x="6074" y="4739"/>
                </a:lnTo>
                <a:lnTo>
                  <a:pt x="6074" y="3215"/>
                </a:lnTo>
                <a:lnTo>
                  <a:pt x="7598" y="3215"/>
                </a:lnTo>
                <a:lnTo>
                  <a:pt x="5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6477" name="Google Shape;16477;p99"/>
          <p:cNvGrpSpPr/>
          <p:nvPr/>
        </p:nvGrpSpPr>
        <p:grpSpPr>
          <a:xfrm>
            <a:off x="7711330" y="4129767"/>
            <a:ext cx="339122" cy="339122"/>
            <a:chOff x="7025530" y="4129767"/>
            <a:chExt cx="339122" cy="339122"/>
          </a:xfrm>
        </p:grpSpPr>
        <p:sp>
          <p:nvSpPr>
            <p:cNvPr id="16478" name="Google Shape;16478;p99"/>
            <p:cNvSpPr/>
            <p:nvPr/>
          </p:nvSpPr>
          <p:spPr>
            <a:xfrm>
              <a:off x="7128528" y="4233442"/>
              <a:ext cx="131743" cy="131743"/>
            </a:xfrm>
            <a:custGeom>
              <a:rect b="b" l="l" r="r" t="t"/>
              <a:pathLst>
                <a:path extrusionOk="0" h="4478" w="4478">
                  <a:moveTo>
                    <a:pt x="2239" y="691"/>
                  </a:moveTo>
                  <a:cubicBezTo>
                    <a:pt x="3072" y="691"/>
                    <a:pt x="3787" y="1406"/>
                    <a:pt x="3787" y="2239"/>
                  </a:cubicBezTo>
                  <a:cubicBezTo>
                    <a:pt x="3810" y="3073"/>
                    <a:pt x="3096" y="3787"/>
                    <a:pt x="2239" y="3787"/>
                  </a:cubicBezTo>
                  <a:cubicBezTo>
                    <a:pt x="1381" y="3787"/>
                    <a:pt x="691" y="3073"/>
                    <a:pt x="691" y="2239"/>
                  </a:cubicBezTo>
                  <a:cubicBezTo>
                    <a:pt x="691" y="1382"/>
                    <a:pt x="1405" y="691"/>
                    <a:pt x="2239" y="691"/>
                  </a:cubicBezTo>
                  <a:close/>
                  <a:moveTo>
                    <a:pt x="2239" y="1"/>
                  </a:moveTo>
                  <a:cubicBezTo>
                    <a:pt x="1024" y="1"/>
                    <a:pt x="0" y="1025"/>
                    <a:pt x="0" y="2239"/>
                  </a:cubicBezTo>
                  <a:cubicBezTo>
                    <a:pt x="0" y="3454"/>
                    <a:pt x="1024" y="4478"/>
                    <a:pt x="2239" y="4478"/>
                  </a:cubicBezTo>
                  <a:cubicBezTo>
                    <a:pt x="3453" y="4478"/>
                    <a:pt x="4477" y="3477"/>
                    <a:pt x="4477" y="2239"/>
                  </a:cubicBezTo>
                  <a:cubicBezTo>
                    <a:pt x="4477" y="1025"/>
                    <a:pt x="3453" y="1"/>
                    <a:pt x="2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79" name="Google Shape;16479;p99"/>
            <p:cNvSpPr/>
            <p:nvPr/>
          </p:nvSpPr>
          <p:spPr>
            <a:xfrm>
              <a:off x="7025530" y="4309815"/>
              <a:ext cx="157662" cy="158368"/>
            </a:xfrm>
            <a:custGeom>
              <a:rect b="b" l="l" r="r" t="t"/>
              <a:pathLst>
                <a:path extrusionOk="0" h="5383" w="5359">
                  <a:moveTo>
                    <a:pt x="2358" y="691"/>
                  </a:moveTo>
                  <a:cubicBezTo>
                    <a:pt x="2715" y="1834"/>
                    <a:pt x="3596" y="2715"/>
                    <a:pt x="4692" y="3049"/>
                  </a:cubicBezTo>
                  <a:lnTo>
                    <a:pt x="4692" y="4597"/>
                  </a:lnTo>
                  <a:cubicBezTo>
                    <a:pt x="2739" y="4168"/>
                    <a:pt x="1215" y="2620"/>
                    <a:pt x="810" y="691"/>
                  </a:cubicBezTo>
                  <a:close/>
                  <a:moveTo>
                    <a:pt x="0" y="0"/>
                  </a:moveTo>
                  <a:lnTo>
                    <a:pt x="48" y="381"/>
                  </a:lnTo>
                  <a:cubicBezTo>
                    <a:pt x="381" y="2953"/>
                    <a:pt x="2406" y="4978"/>
                    <a:pt x="4978" y="5335"/>
                  </a:cubicBezTo>
                  <a:lnTo>
                    <a:pt x="5359" y="5382"/>
                  </a:lnTo>
                  <a:lnTo>
                    <a:pt x="5359" y="2548"/>
                  </a:lnTo>
                  <a:lnTo>
                    <a:pt x="5073" y="2477"/>
                  </a:lnTo>
                  <a:cubicBezTo>
                    <a:pt x="4025" y="2215"/>
                    <a:pt x="3192" y="1358"/>
                    <a:pt x="2906" y="286"/>
                  </a:cubicBezTo>
                  <a:lnTo>
                    <a:pt x="28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80" name="Google Shape;16480;p99"/>
            <p:cNvSpPr/>
            <p:nvPr/>
          </p:nvSpPr>
          <p:spPr>
            <a:xfrm>
              <a:off x="7206991" y="4129767"/>
              <a:ext cx="157662" cy="157662"/>
            </a:xfrm>
            <a:custGeom>
              <a:rect b="b" l="l" r="r" t="t"/>
              <a:pathLst>
                <a:path extrusionOk="0" h="5359" w="5359">
                  <a:moveTo>
                    <a:pt x="643" y="762"/>
                  </a:moveTo>
                  <a:cubicBezTo>
                    <a:pt x="2572" y="1191"/>
                    <a:pt x="4120" y="2715"/>
                    <a:pt x="4549" y="4668"/>
                  </a:cubicBezTo>
                  <a:lnTo>
                    <a:pt x="3001" y="4668"/>
                  </a:lnTo>
                  <a:cubicBezTo>
                    <a:pt x="2810" y="4120"/>
                    <a:pt x="2525" y="3620"/>
                    <a:pt x="2096" y="3215"/>
                  </a:cubicBezTo>
                  <a:cubicBezTo>
                    <a:pt x="1691" y="2786"/>
                    <a:pt x="1191" y="2501"/>
                    <a:pt x="643" y="2310"/>
                  </a:cubicBezTo>
                  <a:lnTo>
                    <a:pt x="643" y="762"/>
                  </a:lnTo>
                  <a:close/>
                  <a:moveTo>
                    <a:pt x="0" y="0"/>
                  </a:moveTo>
                  <a:lnTo>
                    <a:pt x="0" y="2858"/>
                  </a:lnTo>
                  <a:lnTo>
                    <a:pt x="262" y="2905"/>
                  </a:lnTo>
                  <a:cubicBezTo>
                    <a:pt x="1334" y="3144"/>
                    <a:pt x="2167" y="4025"/>
                    <a:pt x="2429" y="5096"/>
                  </a:cubicBezTo>
                  <a:lnTo>
                    <a:pt x="2501" y="5358"/>
                  </a:lnTo>
                  <a:lnTo>
                    <a:pt x="5359" y="5358"/>
                  </a:lnTo>
                  <a:lnTo>
                    <a:pt x="5287" y="4977"/>
                  </a:lnTo>
                  <a:cubicBezTo>
                    <a:pt x="4930" y="2405"/>
                    <a:pt x="2906" y="405"/>
                    <a:pt x="381" y="48"/>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81" name="Google Shape;16481;p99"/>
            <p:cNvSpPr/>
            <p:nvPr/>
          </p:nvSpPr>
          <p:spPr>
            <a:xfrm>
              <a:off x="7025530" y="4129767"/>
              <a:ext cx="157662" cy="157662"/>
            </a:xfrm>
            <a:custGeom>
              <a:rect b="b" l="l" r="r" t="t"/>
              <a:pathLst>
                <a:path extrusionOk="0" h="5359" w="5359">
                  <a:moveTo>
                    <a:pt x="4692" y="762"/>
                  </a:moveTo>
                  <a:lnTo>
                    <a:pt x="4692" y="2310"/>
                  </a:lnTo>
                  <a:cubicBezTo>
                    <a:pt x="4168" y="2501"/>
                    <a:pt x="3668" y="2786"/>
                    <a:pt x="3239" y="3215"/>
                  </a:cubicBezTo>
                  <a:cubicBezTo>
                    <a:pt x="2834" y="3620"/>
                    <a:pt x="2525" y="4144"/>
                    <a:pt x="2358" y="4668"/>
                  </a:cubicBezTo>
                  <a:lnTo>
                    <a:pt x="810" y="4668"/>
                  </a:lnTo>
                  <a:cubicBezTo>
                    <a:pt x="1215" y="2739"/>
                    <a:pt x="2763" y="1191"/>
                    <a:pt x="4692" y="762"/>
                  </a:cubicBezTo>
                  <a:close/>
                  <a:moveTo>
                    <a:pt x="5359" y="0"/>
                  </a:moveTo>
                  <a:lnTo>
                    <a:pt x="4978" y="48"/>
                  </a:lnTo>
                  <a:cubicBezTo>
                    <a:pt x="2406" y="405"/>
                    <a:pt x="381" y="2405"/>
                    <a:pt x="48" y="4977"/>
                  </a:cubicBezTo>
                  <a:lnTo>
                    <a:pt x="0" y="5358"/>
                  </a:lnTo>
                  <a:lnTo>
                    <a:pt x="2858" y="5358"/>
                  </a:lnTo>
                  <a:lnTo>
                    <a:pt x="2906" y="5096"/>
                  </a:lnTo>
                  <a:cubicBezTo>
                    <a:pt x="3144" y="4025"/>
                    <a:pt x="4025" y="3144"/>
                    <a:pt x="5073" y="2905"/>
                  </a:cubicBezTo>
                  <a:lnTo>
                    <a:pt x="5359" y="2858"/>
                  </a:ln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6482" name="Google Shape;16482;p99"/>
            <p:cNvSpPr/>
            <p:nvPr/>
          </p:nvSpPr>
          <p:spPr>
            <a:xfrm>
              <a:off x="7205578" y="4309815"/>
              <a:ext cx="157662" cy="159074"/>
            </a:xfrm>
            <a:custGeom>
              <a:rect b="b" l="l" r="r" t="t"/>
              <a:pathLst>
                <a:path extrusionOk="0" h="5407" w="5359">
                  <a:moveTo>
                    <a:pt x="4597" y="691"/>
                  </a:moveTo>
                  <a:cubicBezTo>
                    <a:pt x="4216" y="2620"/>
                    <a:pt x="2668" y="4168"/>
                    <a:pt x="691" y="4597"/>
                  </a:cubicBezTo>
                  <a:lnTo>
                    <a:pt x="691" y="3049"/>
                  </a:lnTo>
                  <a:cubicBezTo>
                    <a:pt x="1834" y="2691"/>
                    <a:pt x="2716" y="1786"/>
                    <a:pt x="3049" y="691"/>
                  </a:cubicBezTo>
                  <a:close/>
                  <a:moveTo>
                    <a:pt x="2501" y="0"/>
                  </a:moveTo>
                  <a:lnTo>
                    <a:pt x="2454" y="286"/>
                  </a:lnTo>
                  <a:cubicBezTo>
                    <a:pt x="2215" y="1358"/>
                    <a:pt x="1334" y="2215"/>
                    <a:pt x="286" y="2477"/>
                  </a:cubicBezTo>
                  <a:lnTo>
                    <a:pt x="1" y="2548"/>
                  </a:lnTo>
                  <a:lnTo>
                    <a:pt x="1" y="5406"/>
                  </a:lnTo>
                  <a:lnTo>
                    <a:pt x="406" y="5335"/>
                  </a:lnTo>
                  <a:cubicBezTo>
                    <a:pt x="2954" y="4978"/>
                    <a:pt x="4978" y="2953"/>
                    <a:pt x="5311" y="405"/>
                  </a:cubicBez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486" name="Shape 16486"/>
        <p:cNvGrpSpPr/>
        <p:nvPr/>
      </p:nvGrpSpPr>
      <p:grpSpPr>
        <a:xfrm>
          <a:off x="0" y="0"/>
          <a:ext cx="0" cy="0"/>
          <a:chOff x="0" y="0"/>
          <a:chExt cx="0" cy="0"/>
        </a:xfrm>
      </p:grpSpPr>
      <p:sp>
        <p:nvSpPr>
          <p:cNvPr id="16487" name="Google Shape;16487;p100"/>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16488" name="Google Shape;16488;p100"/>
          <p:cNvGrpSpPr/>
          <p:nvPr/>
        </p:nvGrpSpPr>
        <p:grpSpPr>
          <a:xfrm>
            <a:off x="1071388" y="1943950"/>
            <a:ext cx="341804" cy="341957"/>
            <a:chOff x="1757188" y="1943950"/>
            <a:chExt cx="341804" cy="341957"/>
          </a:xfrm>
        </p:grpSpPr>
        <p:sp>
          <p:nvSpPr>
            <p:cNvPr id="16489" name="Google Shape;16489;p100"/>
            <p:cNvSpPr/>
            <p:nvPr/>
          </p:nvSpPr>
          <p:spPr>
            <a:xfrm>
              <a:off x="1757188" y="2060545"/>
              <a:ext cx="341804" cy="107372"/>
            </a:xfrm>
            <a:custGeom>
              <a:rect b="b" l="l" r="r" t="t"/>
              <a:pathLst>
                <a:path extrusionOk="0" h="3621" w="11527">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00"/>
            <p:cNvSpPr/>
            <p:nvPr/>
          </p:nvSpPr>
          <p:spPr>
            <a:xfrm>
              <a:off x="1793898" y="1943950"/>
              <a:ext cx="98891" cy="97557"/>
            </a:xfrm>
            <a:custGeom>
              <a:rect b="b" l="l" r="r" t="t"/>
              <a:pathLst>
                <a:path extrusionOk="0" h="3290" w="3335">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00"/>
            <p:cNvSpPr/>
            <p:nvPr/>
          </p:nvSpPr>
          <p:spPr>
            <a:xfrm>
              <a:off x="1966923" y="1943950"/>
              <a:ext cx="98891" cy="97557"/>
            </a:xfrm>
            <a:custGeom>
              <a:rect b="b" l="l" r="r" t="t"/>
              <a:pathLst>
                <a:path extrusionOk="0" h="3290" w="3335">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00"/>
            <p:cNvSpPr/>
            <p:nvPr/>
          </p:nvSpPr>
          <p:spPr>
            <a:xfrm>
              <a:off x="1879358" y="2188350"/>
              <a:ext cx="98891" cy="97557"/>
            </a:xfrm>
            <a:custGeom>
              <a:rect b="b" l="l" r="r" t="t"/>
              <a:pathLst>
                <a:path extrusionOk="0" h="3290" w="3335">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3" name="Google Shape;16493;p100"/>
          <p:cNvGrpSpPr/>
          <p:nvPr/>
        </p:nvGrpSpPr>
        <p:grpSpPr>
          <a:xfrm>
            <a:off x="1816255" y="1932711"/>
            <a:ext cx="341836" cy="310762"/>
            <a:chOff x="2349655" y="1932711"/>
            <a:chExt cx="341836" cy="310762"/>
          </a:xfrm>
        </p:grpSpPr>
        <p:sp>
          <p:nvSpPr>
            <p:cNvPr id="16494" name="Google Shape;16494;p100"/>
            <p:cNvSpPr/>
            <p:nvPr/>
          </p:nvSpPr>
          <p:spPr>
            <a:xfrm>
              <a:off x="2349655" y="1949673"/>
              <a:ext cx="90440" cy="63634"/>
            </a:xfrm>
            <a:custGeom>
              <a:rect b="b" l="l" r="r" t="t"/>
              <a:pathLst>
                <a:path extrusionOk="0" h="2146" w="305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00"/>
            <p:cNvSpPr/>
            <p:nvPr/>
          </p:nvSpPr>
          <p:spPr>
            <a:xfrm>
              <a:off x="2459134" y="1932711"/>
              <a:ext cx="129255" cy="95362"/>
            </a:xfrm>
            <a:custGeom>
              <a:rect b="b" l="l" r="r" t="t"/>
              <a:pathLst>
                <a:path extrusionOk="0" h="3216" w="4359">
                  <a:moveTo>
                    <a:pt x="2048" y="1"/>
                  </a:moveTo>
                  <a:lnTo>
                    <a:pt x="2048" y="811"/>
                  </a:lnTo>
                  <a:lnTo>
                    <a:pt x="0" y="811"/>
                  </a:lnTo>
                  <a:lnTo>
                    <a:pt x="0" y="2406"/>
                  </a:lnTo>
                  <a:lnTo>
                    <a:pt x="2048" y="2406"/>
                  </a:lnTo>
                  <a:lnTo>
                    <a:pt x="2048" y="3216"/>
                  </a:lnTo>
                  <a:lnTo>
                    <a:pt x="4358" y="159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00"/>
            <p:cNvSpPr/>
            <p:nvPr/>
          </p:nvSpPr>
          <p:spPr>
            <a:xfrm>
              <a:off x="2349655" y="2057728"/>
              <a:ext cx="90440" cy="63723"/>
            </a:xfrm>
            <a:custGeom>
              <a:rect b="b" l="l" r="r" t="t"/>
              <a:pathLst>
                <a:path extrusionOk="0" h="2149" w="305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00"/>
            <p:cNvSpPr/>
            <p:nvPr/>
          </p:nvSpPr>
          <p:spPr>
            <a:xfrm>
              <a:off x="2459134" y="2043584"/>
              <a:ext cx="180080" cy="91834"/>
            </a:xfrm>
            <a:custGeom>
              <a:rect b="b" l="l" r="r" t="t"/>
              <a:pathLst>
                <a:path extrusionOk="0" h="3097" w="6073">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00"/>
            <p:cNvSpPr/>
            <p:nvPr/>
          </p:nvSpPr>
          <p:spPr>
            <a:xfrm>
              <a:off x="2349655" y="2165754"/>
              <a:ext cx="90440" cy="63634"/>
            </a:xfrm>
            <a:custGeom>
              <a:rect b="b" l="l" r="r" t="t"/>
              <a:pathLst>
                <a:path extrusionOk="0" h="2146" w="305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00"/>
            <p:cNvSpPr/>
            <p:nvPr/>
          </p:nvSpPr>
          <p:spPr>
            <a:xfrm>
              <a:off x="2459134" y="2151639"/>
              <a:ext cx="232357" cy="91834"/>
            </a:xfrm>
            <a:custGeom>
              <a:rect b="b" l="l" r="r" t="t"/>
              <a:pathLst>
                <a:path extrusionOk="0" h="3097" w="7836">
                  <a:moveTo>
                    <a:pt x="5668" y="0"/>
                  </a:moveTo>
                  <a:lnTo>
                    <a:pt x="5668" y="762"/>
                  </a:lnTo>
                  <a:lnTo>
                    <a:pt x="0" y="762"/>
                  </a:lnTo>
                  <a:lnTo>
                    <a:pt x="0" y="2310"/>
                  </a:lnTo>
                  <a:lnTo>
                    <a:pt x="5668" y="2310"/>
                  </a:lnTo>
                  <a:lnTo>
                    <a:pt x="5668" y="3096"/>
                  </a:lnTo>
                  <a:lnTo>
                    <a:pt x="7835" y="1548"/>
                  </a:lnTo>
                  <a:lnTo>
                    <a:pt x="5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0" name="Google Shape;16500;p100"/>
          <p:cNvGrpSpPr/>
          <p:nvPr/>
        </p:nvGrpSpPr>
        <p:grpSpPr>
          <a:xfrm>
            <a:off x="2586565" y="1943327"/>
            <a:ext cx="307200" cy="340386"/>
            <a:chOff x="2967565" y="1943327"/>
            <a:chExt cx="307200" cy="340386"/>
          </a:xfrm>
        </p:grpSpPr>
        <p:sp>
          <p:nvSpPr>
            <p:cNvPr id="16501" name="Google Shape;16501;p100"/>
            <p:cNvSpPr/>
            <p:nvPr/>
          </p:nvSpPr>
          <p:spPr>
            <a:xfrm>
              <a:off x="3030429" y="2095862"/>
              <a:ext cx="182215" cy="49460"/>
            </a:xfrm>
            <a:custGeom>
              <a:rect b="b" l="l" r="r" t="t"/>
              <a:pathLst>
                <a:path extrusionOk="0" h="1668" w="6145">
                  <a:moveTo>
                    <a:pt x="738" y="0"/>
                  </a:moveTo>
                  <a:lnTo>
                    <a:pt x="0" y="1667"/>
                  </a:lnTo>
                  <a:lnTo>
                    <a:pt x="6144" y="1667"/>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00"/>
            <p:cNvSpPr/>
            <p:nvPr/>
          </p:nvSpPr>
          <p:spPr>
            <a:xfrm>
              <a:off x="3061476" y="2027364"/>
              <a:ext cx="120804" cy="49460"/>
            </a:xfrm>
            <a:custGeom>
              <a:rect b="b" l="l" r="r" t="t"/>
              <a:pathLst>
                <a:path extrusionOk="0" h="1668" w="4074">
                  <a:moveTo>
                    <a:pt x="763" y="0"/>
                  </a:moveTo>
                  <a:lnTo>
                    <a:pt x="1" y="1667"/>
                  </a:lnTo>
                  <a:lnTo>
                    <a:pt x="4073" y="1667"/>
                  </a:lnTo>
                  <a:lnTo>
                    <a:pt x="3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00"/>
            <p:cNvSpPr/>
            <p:nvPr/>
          </p:nvSpPr>
          <p:spPr>
            <a:xfrm>
              <a:off x="2998641" y="2165754"/>
              <a:ext cx="245048" cy="49460"/>
            </a:xfrm>
            <a:custGeom>
              <a:rect b="b" l="l" r="r" t="t"/>
              <a:pathLst>
                <a:path extrusionOk="0" h="1668" w="8264">
                  <a:moveTo>
                    <a:pt x="739" y="1"/>
                  </a:moveTo>
                  <a:lnTo>
                    <a:pt x="0" y="1668"/>
                  </a:lnTo>
                  <a:lnTo>
                    <a:pt x="8264" y="1668"/>
                  </a:lnTo>
                  <a:lnTo>
                    <a:pt x="75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100"/>
            <p:cNvSpPr/>
            <p:nvPr/>
          </p:nvSpPr>
          <p:spPr>
            <a:xfrm>
              <a:off x="3091841" y="1943327"/>
              <a:ext cx="58653" cy="64287"/>
            </a:xfrm>
            <a:custGeom>
              <a:rect b="b" l="l" r="r" t="t"/>
              <a:pathLst>
                <a:path extrusionOk="0" h="2168" w="1978">
                  <a:moveTo>
                    <a:pt x="1001" y="0"/>
                  </a:moveTo>
                  <a:lnTo>
                    <a:pt x="1" y="2167"/>
                  </a:lnTo>
                  <a:lnTo>
                    <a:pt x="1977" y="2167"/>
                  </a:lnTo>
                  <a:lnTo>
                    <a:pt x="1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00"/>
            <p:cNvSpPr/>
            <p:nvPr/>
          </p:nvSpPr>
          <p:spPr>
            <a:xfrm>
              <a:off x="2967565" y="2234253"/>
              <a:ext cx="307200" cy="49460"/>
            </a:xfrm>
            <a:custGeom>
              <a:rect b="b" l="l" r="r" t="t"/>
              <a:pathLst>
                <a:path extrusionOk="0" h="1668" w="10360">
                  <a:moveTo>
                    <a:pt x="739" y="1"/>
                  </a:moveTo>
                  <a:lnTo>
                    <a:pt x="1" y="1668"/>
                  </a:lnTo>
                  <a:lnTo>
                    <a:pt x="10360" y="1668"/>
                  </a:lnTo>
                  <a:lnTo>
                    <a:pt x="96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6" name="Google Shape;16506;p100"/>
          <p:cNvGrpSpPr/>
          <p:nvPr/>
        </p:nvGrpSpPr>
        <p:grpSpPr>
          <a:xfrm>
            <a:off x="3274232" y="1939087"/>
            <a:ext cx="340411" cy="339675"/>
            <a:chOff x="3502832" y="1939087"/>
            <a:chExt cx="340411" cy="339675"/>
          </a:xfrm>
        </p:grpSpPr>
        <p:sp>
          <p:nvSpPr>
            <p:cNvPr id="16507" name="Google Shape;16507;p100"/>
            <p:cNvSpPr/>
            <p:nvPr/>
          </p:nvSpPr>
          <p:spPr>
            <a:xfrm>
              <a:off x="3578417" y="2091622"/>
              <a:ext cx="187137" cy="31787"/>
            </a:xfrm>
            <a:custGeom>
              <a:rect b="b" l="l" r="r" t="t"/>
              <a:pathLst>
                <a:path extrusionOk="0" h="1072" w="6311">
                  <a:moveTo>
                    <a:pt x="0" y="0"/>
                  </a:moveTo>
                  <a:lnTo>
                    <a:pt x="0" y="1072"/>
                  </a:lnTo>
                  <a:lnTo>
                    <a:pt x="6311" y="1072"/>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00"/>
            <p:cNvSpPr/>
            <p:nvPr/>
          </p:nvSpPr>
          <p:spPr>
            <a:xfrm>
              <a:off x="3552975" y="2142447"/>
              <a:ext cx="239414" cy="31817"/>
            </a:xfrm>
            <a:custGeom>
              <a:rect b="b" l="l" r="r" t="t"/>
              <a:pathLst>
                <a:path extrusionOk="0" h="1073" w="8074">
                  <a:moveTo>
                    <a:pt x="1" y="1"/>
                  </a:moveTo>
                  <a:lnTo>
                    <a:pt x="1" y="1072"/>
                  </a:lnTo>
                  <a:lnTo>
                    <a:pt x="8074" y="1072"/>
                  </a:lnTo>
                  <a:lnTo>
                    <a:pt x="80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00"/>
            <p:cNvSpPr/>
            <p:nvPr/>
          </p:nvSpPr>
          <p:spPr>
            <a:xfrm>
              <a:off x="3528986" y="2194725"/>
              <a:ext cx="286710" cy="31787"/>
            </a:xfrm>
            <a:custGeom>
              <a:rect b="b" l="l" r="r" t="t"/>
              <a:pathLst>
                <a:path extrusionOk="0" h="1072" w="9669">
                  <a:moveTo>
                    <a:pt x="0" y="0"/>
                  </a:moveTo>
                  <a:lnTo>
                    <a:pt x="0" y="1072"/>
                  </a:lnTo>
                  <a:lnTo>
                    <a:pt x="9669" y="1072"/>
                  </a:lnTo>
                  <a:lnTo>
                    <a:pt x="96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00"/>
            <p:cNvSpPr/>
            <p:nvPr/>
          </p:nvSpPr>
          <p:spPr>
            <a:xfrm>
              <a:off x="3606647" y="1939087"/>
              <a:ext cx="161043" cy="132072"/>
            </a:xfrm>
            <a:custGeom>
              <a:rect b="b" l="l" r="r" t="t"/>
              <a:pathLst>
                <a:path extrusionOk="0" h="4454" w="5431">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00"/>
            <p:cNvSpPr/>
            <p:nvPr/>
          </p:nvSpPr>
          <p:spPr>
            <a:xfrm>
              <a:off x="3502832" y="2246974"/>
              <a:ext cx="340411" cy="31787"/>
            </a:xfrm>
            <a:custGeom>
              <a:rect b="b" l="l" r="r" t="t"/>
              <a:pathLst>
                <a:path extrusionOk="0" h="1072" w="11480">
                  <a:moveTo>
                    <a:pt x="1" y="0"/>
                  </a:moveTo>
                  <a:lnTo>
                    <a:pt x="1" y="1072"/>
                  </a:lnTo>
                  <a:lnTo>
                    <a:pt x="11479" y="1072"/>
                  </a:lnTo>
                  <a:lnTo>
                    <a:pt x="114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2" name="Google Shape;16512;p100"/>
          <p:cNvGrpSpPr/>
          <p:nvPr/>
        </p:nvGrpSpPr>
        <p:grpSpPr>
          <a:xfrm>
            <a:off x="4042436" y="1946856"/>
            <a:ext cx="341808" cy="341808"/>
            <a:chOff x="4118636" y="1946856"/>
            <a:chExt cx="341808" cy="341808"/>
          </a:xfrm>
        </p:grpSpPr>
        <p:sp>
          <p:nvSpPr>
            <p:cNvPr id="16513" name="Google Shape;16513;p100"/>
            <p:cNvSpPr/>
            <p:nvPr/>
          </p:nvSpPr>
          <p:spPr>
            <a:xfrm>
              <a:off x="4159587" y="2127621"/>
              <a:ext cx="120063" cy="120093"/>
            </a:xfrm>
            <a:custGeom>
              <a:rect b="b" l="l" r="r" t="t"/>
              <a:pathLst>
                <a:path extrusionOk="0" h="4050" w="4049">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00"/>
            <p:cNvSpPr/>
            <p:nvPr/>
          </p:nvSpPr>
          <p:spPr>
            <a:xfrm>
              <a:off x="4299401" y="2127621"/>
              <a:ext cx="161043" cy="161043"/>
            </a:xfrm>
            <a:custGeom>
              <a:rect b="b" l="l" r="r" t="t"/>
              <a:pathLst>
                <a:path extrusionOk="0" h="5431" w="5431">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00"/>
            <p:cNvSpPr/>
            <p:nvPr/>
          </p:nvSpPr>
          <p:spPr>
            <a:xfrm>
              <a:off x="4118636" y="1946856"/>
              <a:ext cx="161725" cy="160331"/>
            </a:xfrm>
            <a:custGeom>
              <a:rect b="b" l="l" r="r" t="t"/>
              <a:pathLst>
                <a:path extrusionOk="0" h="5407" w="5454">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00"/>
            <p:cNvSpPr/>
            <p:nvPr/>
          </p:nvSpPr>
          <p:spPr>
            <a:xfrm>
              <a:off x="4300824" y="1987095"/>
              <a:ext cx="120063" cy="120093"/>
            </a:xfrm>
            <a:custGeom>
              <a:rect b="b" l="l" r="r" t="t"/>
              <a:pathLst>
                <a:path extrusionOk="0" h="4050" w="4049">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7" name="Google Shape;16517;p100"/>
          <p:cNvGrpSpPr/>
          <p:nvPr/>
        </p:nvGrpSpPr>
        <p:grpSpPr>
          <a:xfrm>
            <a:off x="4781639" y="1935558"/>
            <a:ext cx="341839" cy="343910"/>
            <a:chOff x="4705439" y="1935558"/>
            <a:chExt cx="341839" cy="343910"/>
          </a:xfrm>
        </p:grpSpPr>
        <p:sp>
          <p:nvSpPr>
            <p:cNvPr id="16518" name="Google Shape;16518;p100"/>
            <p:cNvSpPr/>
            <p:nvPr/>
          </p:nvSpPr>
          <p:spPr>
            <a:xfrm>
              <a:off x="4788082" y="1996287"/>
              <a:ext cx="177974" cy="221741"/>
            </a:xfrm>
            <a:custGeom>
              <a:rect b="b" l="l" r="r" t="t"/>
              <a:pathLst>
                <a:path extrusionOk="0" h="7478" w="6002">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00"/>
            <p:cNvSpPr/>
            <p:nvPr/>
          </p:nvSpPr>
          <p:spPr>
            <a:xfrm>
              <a:off x="4705439" y="1935558"/>
              <a:ext cx="62893" cy="340381"/>
            </a:xfrm>
            <a:custGeom>
              <a:rect b="b" l="l" r="r" t="t"/>
              <a:pathLst>
                <a:path extrusionOk="0" h="11479" w="2121">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00"/>
            <p:cNvSpPr/>
            <p:nvPr/>
          </p:nvSpPr>
          <p:spPr>
            <a:xfrm>
              <a:off x="4984386" y="1936952"/>
              <a:ext cx="62893" cy="342516"/>
            </a:xfrm>
            <a:custGeom>
              <a:rect b="b" l="l" r="r" t="t"/>
              <a:pathLst>
                <a:path extrusionOk="0" h="11551" w="2121">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21" name="Google Shape;16521;p100"/>
          <p:cNvSpPr/>
          <p:nvPr/>
        </p:nvSpPr>
        <p:spPr>
          <a:xfrm>
            <a:off x="5518768" y="1930606"/>
            <a:ext cx="340381" cy="341804"/>
          </a:xfrm>
          <a:custGeom>
            <a:rect b="b" l="l" r="r" t="t"/>
            <a:pathLst>
              <a:path extrusionOk="0" h="11527" w="11479">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22" name="Google Shape;16522;p100"/>
          <p:cNvGrpSpPr/>
          <p:nvPr/>
        </p:nvGrpSpPr>
        <p:grpSpPr>
          <a:xfrm>
            <a:off x="6262241" y="1992759"/>
            <a:ext cx="341809" cy="276839"/>
            <a:chOff x="5881241" y="1992759"/>
            <a:chExt cx="341809" cy="276839"/>
          </a:xfrm>
        </p:grpSpPr>
        <p:sp>
          <p:nvSpPr>
            <p:cNvPr id="16523" name="Google Shape;16523;p100"/>
            <p:cNvSpPr/>
            <p:nvPr/>
          </p:nvSpPr>
          <p:spPr>
            <a:xfrm>
              <a:off x="5881241" y="2032998"/>
              <a:ext cx="240126" cy="63575"/>
            </a:xfrm>
            <a:custGeom>
              <a:rect b="b" l="l" r="r" t="t"/>
              <a:pathLst>
                <a:path extrusionOk="0" h="2144" w="8098">
                  <a:moveTo>
                    <a:pt x="0" y="1"/>
                  </a:moveTo>
                  <a:lnTo>
                    <a:pt x="0" y="2144"/>
                  </a:lnTo>
                  <a:lnTo>
                    <a:pt x="7025" y="2144"/>
                  </a:lnTo>
                  <a:lnTo>
                    <a:pt x="8097" y="1072"/>
                  </a:lnTo>
                  <a:lnTo>
                    <a:pt x="70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00"/>
            <p:cNvSpPr/>
            <p:nvPr/>
          </p:nvSpPr>
          <p:spPr>
            <a:xfrm>
              <a:off x="6117784" y="2032998"/>
              <a:ext cx="105266" cy="63575"/>
            </a:xfrm>
            <a:custGeom>
              <a:rect b="b" l="l" r="r" t="t"/>
              <a:pathLst>
                <a:path extrusionOk="0" h="2144" w="3550">
                  <a:moveTo>
                    <a:pt x="1" y="1"/>
                  </a:moveTo>
                  <a:lnTo>
                    <a:pt x="1073" y="1072"/>
                  </a:lnTo>
                  <a:lnTo>
                    <a:pt x="1" y="2144"/>
                  </a:lnTo>
                  <a:lnTo>
                    <a:pt x="3549" y="2144"/>
                  </a:lnTo>
                  <a:lnTo>
                    <a:pt x="35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00"/>
            <p:cNvSpPr/>
            <p:nvPr/>
          </p:nvSpPr>
          <p:spPr>
            <a:xfrm>
              <a:off x="5882635" y="2119851"/>
              <a:ext cx="188590" cy="63605"/>
            </a:xfrm>
            <a:custGeom>
              <a:rect b="b" l="l" r="r" t="t"/>
              <a:pathLst>
                <a:path extrusionOk="0" h="2145" w="6360">
                  <a:moveTo>
                    <a:pt x="1" y="1"/>
                  </a:moveTo>
                  <a:lnTo>
                    <a:pt x="1" y="2144"/>
                  </a:lnTo>
                  <a:lnTo>
                    <a:pt x="5288" y="2144"/>
                  </a:lnTo>
                  <a:lnTo>
                    <a:pt x="6359" y="1072"/>
                  </a:lnTo>
                  <a:lnTo>
                    <a:pt x="52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00"/>
            <p:cNvSpPr/>
            <p:nvPr/>
          </p:nvSpPr>
          <p:spPr>
            <a:xfrm>
              <a:off x="6067670" y="2119851"/>
              <a:ext cx="155379" cy="63605"/>
            </a:xfrm>
            <a:custGeom>
              <a:rect b="b" l="l" r="r" t="t"/>
              <a:pathLst>
                <a:path extrusionOk="0" h="2145" w="5240">
                  <a:moveTo>
                    <a:pt x="0" y="1"/>
                  </a:moveTo>
                  <a:lnTo>
                    <a:pt x="1072" y="1072"/>
                  </a:lnTo>
                  <a:lnTo>
                    <a:pt x="0" y="2144"/>
                  </a:lnTo>
                  <a:lnTo>
                    <a:pt x="5239" y="2144"/>
                  </a:lnTo>
                  <a:lnTo>
                    <a:pt x="5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00"/>
            <p:cNvSpPr/>
            <p:nvPr/>
          </p:nvSpPr>
          <p:spPr>
            <a:xfrm>
              <a:off x="5881923" y="2206023"/>
              <a:ext cx="131390" cy="63575"/>
            </a:xfrm>
            <a:custGeom>
              <a:rect b="b" l="l" r="r" t="t"/>
              <a:pathLst>
                <a:path extrusionOk="0" h="2144" w="4431">
                  <a:moveTo>
                    <a:pt x="1" y="0"/>
                  </a:moveTo>
                  <a:lnTo>
                    <a:pt x="1" y="2143"/>
                  </a:lnTo>
                  <a:lnTo>
                    <a:pt x="3359" y="2143"/>
                  </a:lnTo>
                  <a:lnTo>
                    <a:pt x="4430" y="1072"/>
                  </a:lnTo>
                  <a:lnTo>
                    <a:pt x="3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00"/>
            <p:cNvSpPr/>
            <p:nvPr/>
          </p:nvSpPr>
          <p:spPr>
            <a:xfrm>
              <a:off x="6009046" y="2206023"/>
              <a:ext cx="214002" cy="63575"/>
            </a:xfrm>
            <a:custGeom>
              <a:rect b="b" l="l" r="r" t="t"/>
              <a:pathLst>
                <a:path extrusionOk="0" h="2144" w="7217">
                  <a:moveTo>
                    <a:pt x="1" y="0"/>
                  </a:moveTo>
                  <a:lnTo>
                    <a:pt x="1072" y="1072"/>
                  </a:lnTo>
                  <a:lnTo>
                    <a:pt x="1" y="2143"/>
                  </a:lnTo>
                  <a:lnTo>
                    <a:pt x="7216" y="2143"/>
                  </a:lnTo>
                  <a:lnTo>
                    <a:pt x="72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00"/>
            <p:cNvSpPr/>
            <p:nvPr/>
          </p:nvSpPr>
          <p:spPr>
            <a:xfrm>
              <a:off x="6162293" y="1992759"/>
              <a:ext cx="60758" cy="20490"/>
            </a:xfrm>
            <a:custGeom>
              <a:rect b="b" l="l" r="r" t="t"/>
              <a:pathLst>
                <a:path extrusionOk="0" h="691" w="2049">
                  <a:moveTo>
                    <a:pt x="0" y="0"/>
                  </a:moveTo>
                  <a:lnTo>
                    <a:pt x="0" y="691"/>
                  </a:lnTo>
                  <a:lnTo>
                    <a:pt x="2048" y="691"/>
                  </a:lnTo>
                  <a:lnTo>
                    <a:pt x="20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00"/>
            <p:cNvSpPr/>
            <p:nvPr/>
          </p:nvSpPr>
          <p:spPr>
            <a:xfrm>
              <a:off x="6121342" y="1992759"/>
              <a:ext cx="20490" cy="20490"/>
            </a:xfrm>
            <a:custGeom>
              <a:rect b="b" l="l" r="r" t="t"/>
              <a:pathLst>
                <a:path extrusionOk="0" h="691" w="691">
                  <a:moveTo>
                    <a:pt x="0" y="0"/>
                  </a:moveTo>
                  <a:lnTo>
                    <a:pt x="0"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1" name="Google Shape;16531;p100"/>
          <p:cNvGrpSpPr/>
          <p:nvPr/>
        </p:nvGrpSpPr>
        <p:grpSpPr>
          <a:xfrm>
            <a:off x="6992994" y="1922125"/>
            <a:ext cx="342520" cy="340416"/>
            <a:chOff x="6459594" y="1922125"/>
            <a:chExt cx="342520" cy="340416"/>
          </a:xfrm>
        </p:grpSpPr>
        <p:sp>
          <p:nvSpPr>
            <p:cNvPr id="16532" name="Google Shape;16532;p100"/>
            <p:cNvSpPr/>
            <p:nvPr/>
          </p:nvSpPr>
          <p:spPr>
            <a:xfrm>
              <a:off x="6730059" y="2207417"/>
              <a:ext cx="71344" cy="55124"/>
            </a:xfrm>
            <a:custGeom>
              <a:rect b="b" l="l" r="r" t="t"/>
              <a:pathLst>
                <a:path extrusionOk="0" h="1859" w="2406">
                  <a:moveTo>
                    <a:pt x="0" y="1"/>
                  </a:moveTo>
                  <a:lnTo>
                    <a:pt x="0" y="1858"/>
                  </a:lnTo>
                  <a:lnTo>
                    <a:pt x="2405" y="1858"/>
                  </a:lnTo>
                  <a:lnTo>
                    <a:pt x="2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00"/>
            <p:cNvSpPr/>
            <p:nvPr/>
          </p:nvSpPr>
          <p:spPr>
            <a:xfrm>
              <a:off x="6640359" y="2207417"/>
              <a:ext cx="69239" cy="55124"/>
            </a:xfrm>
            <a:custGeom>
              <a:rect b="b" l="l" r="r" t="t"/>
              <a:pathLst>
                <a:path extrusionOk="0" h="1859" w="2335">
                  <a:moveTo>
                    <a:pt x="1" y="1"/>
                  </a:moveTo>
                  <a:lnTo>
                    <a:pt x="1"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00"/>
            <p:cNvSpPr/>
            <p:nvPr/>
          </p:nvSpPr>
          <p:spPr>
            <a:xfrm>
              <a:off x="6551400" y="2207417"/>
              <a:ext cx="69209" cy="55124"/>
            </a:xfrm>
            <a:custGeom>
              <a:rect b="b" l="l" r="r" t="t"/>
              <a:pathLst>
                <a:path extrusionOk="0" h="1859" w="2334">
                  <a:moveTo>
                    <a:pt x="0" y="1"/>
                  </a:moveTo>
                  <a:lnTo>
                    <a:pt x="0"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00"/>
            <p:cNvSpPr/>
            <p:nvPr/>
          </p:nvSpPr>
          <p:spPr>
            <a:xfrm>
              <a:off x="6460276" y="2207417"/>
              <a:ext cx="72085" cy="55124"/>
            </a:xfrm>
            <a:custGeom>
              <a:rect b="b" l="l" r="r" t="t"/>
              <a:pathLst>
                <a:path extrusionOk="0" h="1859" w="2431">
                  <a:moveTo>
                    <a:pt x="1" y="1"/>
                  </a:moveTo>
                  <a:lnTo>
                    <a:pt x="1" y="1858"/>
                  </a:lnTo>
                  <a:lnTo>
                    <a:pt x="2430" y="1858"/>
                  </a:lnTo>
                  <a:lnTo>
                    <a:pt x="2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00"/>
            <p:cNvSpPr/>
            <p:nvPr/>
          </p:nvSpPr>
          <p:spPr>
            <a:xfrm>
              <a:off x="6635407" y="2032286"/>
              <a:ext cx="78431" cy="155379"/>
            </a:xfrm>
            <a:custGeom>
              <a:rect b="b" l="l" r="r" t="t"/>
              <a:pathLst>
                <a:path extrusionOk="0" h="5240" w="2645">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00"/>
            <p:cNvSpPr/>
            <p:nvPr/>
          </p:nvSpPr>
          <p:spPr>
            <a:xfrm>
              <a:off x="6547841" y="1922125"/>
              <a:ext cx="78431" cy="265538"/>
            </a:xfrm>
            <a:custGeom>
              <a:rect b="b" l="l" r="r" t="t"/>
              <a:pathLst>
                <a:path extrusionOk="0" h="8955" w="2645">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00"/>
            <p:cNvSpPr/>
            <p:nvPr/>
          </p:nvSpPr>
          <p:spPr>
            <a:xfrm>
              <a:off x="6459594" y="2009631"/>
              <a:ext cx="78401" cy="178034"/>
            </a:xfrm>
            <a:custGeom>
              <a:rect b="b" l="l" r="r" t="t"/>
              <a:pathLst>
                <a:path extrusionOk="0" h="6004" w="2644">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100"/>
            <p:cNvSpPr/>
            <p:nvPr/>
          </p:nvSpPr>
          <p:spPr>
            <a:xfrm>
              <a:off x="6723684" y="1951066"/>
              <a:ext cx="78431" cy="236597"/>
            </a:xfrm>
            <a:custGeom>
              <a:rect b="b" l="l" r="r" t="t"/>
              <a:pathLst>
                <a:path extrusionOk="0" h="7979" w="2645">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0" name="Google Shape;16540;p100"/>
          <p:cNvGrpSpPr/>
          <p:nvPr/>
        </p:nvGrpSpPr>
        <p:grpSpPr>
          <a:xfrm>
            <a:off x="7731516" y="1932029"/>
            <a:ext cx="341093" cy="340384"/>
            <a:chOff x="7045716" y="1932029"/>
            <a:chExt cx="341093" cy="340384"/>
          </a:xfrm>
        </p:grpSpPr>
        <p:sp>
          <p:nvSpPr>
            <p:cNvPr id="16541" name="Google Shape;16541;p100"/>
            <p:cNvSpPr/>
            <p:nvPr/>
          </p:nvSpPr>
          <p:spPr>
            <a:xfrm>
              <a:off x="7157982" y="2043584"/>
              <a:ext cx="116564" cy="116564"/>
            </a:xfrm>
            <a:custGeom>
              <a:rect b="b" l="l" r="r" t="t"/>
              <a:pathLst>
                <a:path extrusionOk="0" h="3931" w="3931">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00"/>
            <p:cNvSpPr/>
            <p:nvPr/>
          </p:nvSpPr>
          <p:spPr>
            <a:xfrm>
              <a:off x="7045716" y="1932029"/>
              <a:ext cx="341093" cy="160301"/>
            </a:xfrm>
            <a:custGeom>
              <a:rect b="b" l="l" r="r" t="t"/>
              <a:pathLst>
                <a:path extrusionOk="0" h="5406" w="11503">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00"/>
            <p:cNvSpPr/>
            <p:nvPr/>
          </p:nvSpPr>
          <p:spPr>
            <a:xfrm>
              <a:off x="7045716" y="2112082"/>
              <a:ext cx="341093" cy="160331"/>
            </a:xfrm>
            <a:custGeom>
              <a:rect b="b" l="l" r="r" t="t"/>
              <a:pathLst>
                <a:path extrusionOk="0" h="5407" w="11503">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00"/>
            <p:cNvSpPr/>
            <p:nvPr/>
          </p:nvSpPr>
          <p:spPr>
            <a:xfrm>
              <a:off x="7226480" y="1999104"/>
              <a:ext cx="93939" cy="206233"/>
            </a:xfrm>
            <a:custGeom>
              <a:rect b="b" l="l" r="r" t="t"/>
              <a:pathLst>
                <a:path extrusionOk="0" h="6955" w="3168">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00"/>
            <p:cNvSpPr/>
            <p:nvPr/>
          </p:nvSpPr>
          <p:spPr>
            <a:xfrm>
              <a:off x="7112079" y="1999104"/>
              <a:ext cx="93257" cy="206233"/>
            </a:xfrm>
            <a:custGeom>
              <a:rect b="b" l="l" r="r" t="t"/>
              <a:pathLst>
                <a:path extrusionOk="0" h="6955" w="3145">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6" name="Google Shape;16546;p100"/>
          <p:cNvGrpSpPr/>
          <p:nvPr/>
        </p:nvGrpSpPr>
        <p:grpSpPr>
          <a:xfrm>
            <a:off x="7730804" y="2458104"/>
            <a:ext cx="340381" cy="341128"/>
            <a:chOff x="7045004" y="2458104"/>
            <a:chExt cx="340381" cy="341128"/>
          </a:xfrm>
        </p:grpSpPr>
        <p:sp>
          <p:nvSpPr>
            <p:cNvPr id="16547" name="Google Shape;16547;p100"/>
            <p:cNvSpPr/>
            <p:nvPr/>
          </p:nvSpPr>
          <p:spPr>
            <a:xfrm>
              <a:off x="7184106" y="2501901"/>
              <a:ext cx="63605" cy="129967"/>
            </a:xfrm>
            <a:custGeom>
              <a:rect b="b" l="l" r="r" t="t"/>
              <a:pathLst>
                <a:path extrusionOk="0" h="4383" w="2145">
                  <a:moveTo>
                    <a:pt x="1" y="0"/>
                  </a:moveTo>
                  <a:lnTo>
                    <a:pt x="1" y="4382"/>
                  </a:lnTo>
                  <a:lnTo>
                    <a:pt x="2144" y="4382"/>
                  </a:lnTo>
                  <a:lnTo>
                    <a:pt x="2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00"/>
            <p:cNvSpPr/>
            <p:nvPr/>
          </p:nvSpPr>
          <p:spPr>
            <a:xfrm>
              <a:off x="7270960" y="2458104"/>
              <a:ext cx="63605" cy="129255"/>
            </a:xfrm>
            <a:custGeom>
              <a:rect b="b" l="l" r="r" t="t"/>
              <a:pathLst>
                <a:path extrusionOk="0" h="4359" w="2145">
                  <a:moveTo>
                    <a:pt x="1" y="1"/>
                  </a:moveTo>
                  <a:lnTo>
                    <a:pt x="1" y="4359"/>
                  </a:lnTo>
                  <a:lnTo>
                    <a:pt x="2144" y="4359"/>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00"/>
            <p:cNvSpPr/>
            <p:nvPr/>
          </p:nvSpPr>
          <p:spPr>
            <a:xfrm>
              <a:off x="7097964" y="2544957"/>
              <a:ext cx="63575" cy="129967"/>
            </a:xfrm>
            <a:custGeom>
              <a:rect b="b" l="l" r="r" t="t"/>
              <a:pathLst>
                <a:path extrusionOk="0" h="4383" w="2144">
                  <a:moveTo>
                    <a:pt x="0" y="1"/>
                  </a:moveTo>
                  <a:lnTo>
                    <a:pt x="0" y="4383"/>
                  </a:lnTo>
                  <a:lnTo>
                    <a:pt x="2144" y="4383"/>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00"/>
            <p:cNvSpPr/>
            <p:nvPr/>
          </p:nvSpPr>
          <p:spPr>
            <a:xfrm>
              <a:off x="7045004" y="2607821"/>
              <a:ext cx="340381" cy="139130"/>
            </a:xfrm>
            <a:custGeom>
              <a:rect b="b" l="l" r="r" t="t"/>
              <a:pathLst>
                <a:path extrusionOk="0" h="4692" w="11479">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00"/>
            <p:cNvSpPr/>
            <p:nvPr/>
          </p:nvSpPr>
          <p:spPr>
            <a:xfrm>
              <a:off x="7107839" y="2778712"/>
              <a:ext cx="43115" cy="20520"/>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100"/>
            <p:cNvSpPr/>
            <p:nvPr/>
          </p:nvSpPr>
          <p:spPr>
            <a:xfrm>
              <a:off x="7194010"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00"/>
            <p:cNvSpPr/>
            <p:nvPr/>
          </p:nvSpPr>
          <p:spPr>
            <a:xfrm>
              <a:off x="7281576"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4" name="Google Shape;16554;p100"/>
          <p:cNvGrpSpPr/>
          <p:nvPr/>
        </p:nvGrpSpPr>
        <p:grpSpPr>
          <a:xfrm>
            <a:off x="6992994" y="2439037"/>
            <a:ext cx="342519" cy="341126"/>
            <a:chOff x="6459594" y="2439037"/>
            <a:chExt cx="342519" cy="341126"/>
          </a:xfrm>
        </p:grpSpPr>
        <p:sp>
          <p:nvSpPr>
            <p:cNvPr id="16555" name="Google Shape;16555;p100"/>
            <p:cNvSpPr/>
            <p:nvPr/>
          </p:nvSpPr>
          <p:spPr>
            <a:xfrm>
              <a:off x="6473709" y="2452469"/>
              <a:ext cx="146898" cy="146898"/>
            </a:xfrm>
            <a:custGeom>
              <a:rect b="b" l="l" r="r" t="t"/>
              <a:pathLst>
                <a:path extrusionOk="0" h="4954" w="4954">
                  <a:moveTo>
                    <a:pt x="4954" y="0"/>
                  </a:moveTo>
                  <a:cubicBezTo>
                    <a:pt x="2287" y="191"/>
                    <a:pt x="191" y="2286"/>
                    <a:pt x="0" y="4954"/>
                  </a:cubicBezTo>
                  <a:lnTo>
                    <a:pt x="4954" y="4954"/>
                  </a:lnTo>
                  <a:lnTo>
                    <a:pt x="49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00"/>
            <p:cNvSpPr/>
            <p:nvPr/>
          </p:nvSpPr>
          <p:spPr>
            <a:xfrm>
              <a:off x="6641782" y="2439037"/>
              <a:ext cx="160331" cy="161043"/>
            </a:xfrm>
            <a:custGeom>
              <a:rect b="b" l="l" r="r" t="t"/>
              <a:pathLst>
                <a:path extrusionOk="0" h="5431" w="5407">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00"/>
            <p:cNvSpPr/>
            <p:nvPr/>
          </p:nvSpPr>
          <p:spPr>
            <a:xfrm>
              <a:off x="6641782" y="2619119"/>
              <a:ext cx="146187" cy="146898"/>
            </a:xfrm>
            <a:custGeom>
              <a:rect b="b" l="l" r="r" t="t"/>
              <a:pathLst>
                <a:path extrusionOk="0" h="4954" w="4930">
                  <a:moveTo>
                    <a:pt x="0" y="0"/>
                  </a:moveTo>
                  <a:lnTo>
                    <a:pt x="0" y="4954"/>
                  </a:lnTo>
                  <a:cubicBezTo>
                    <a:pt x="2644" y="4763"/>
                    <a:pt x="4763" y="2668"/>
                    <a:pt x="4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00"/>
            <p:cNvSpPr/>
            <p:nvPr/>
          </p:nvSpPr>
          <p:spPr>
            <a:xfrm>
              <a:off x="6459594" y="2619119"/>
              <a:ext cx="161013" cy="161043"/>
            </a:xfrm>
            <a:custGeom>
              <a:rect b="b" l="l" r="r" t="t"/>
              <a:pathLst>
                <a:path extrusionOk="0" h="5431" w="543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59" name="Google Shape;16559;p100"/>
          <p:cNvSpPr/>
          <p:nvPr/>
        </p:nvSpPr>
        <p:spPr>
          <a:xfrm>
            <a:off x="6263635" y="2487786"/>
            <a:ext cx="339699" cy="297296"/>
          </a:xfrm>
          <a:custGeom>
            <a:rect b="b" l="l" r="r" t="t"/>
            <a:pathLst>
              <a:path extrusionOk="0" h="10026" w="11456">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60" name="Google Shape;16560;p100"/>
          <p:cNvGrpSpPr/>
          <p:nvPr/>
        </p:nvGrpSpPr>
        <p:grpSpPr>
          <a:xfrm>
            <a:off x="5518768" y="2458104"/>
            <a:ext cx="341809" cy="342550"/>
            <a:chOff x="5290168" y="2458104"/>
            <a:chExt cx="341809" cy="342550"/>
          </a:xfrm>
        </p:grpSpPr>
        <p:sp>
          <p:nvSpPr>
            <p:cNvPr id="16561" name="Google Shape;16561;p100"/>
            <p:cNvSpPr/>
            <p:nvPr/>
          </p:nvSpPr>
          <p:spPr>
            <a:xfrm>
              <a:off x="5290168" y="2625465"/>
              <a:ext cx="89699" cy="64287"/>
            </a:xfrm>
            <a:custGeom>
              <a:rect b="b" l="l" r="r" t="t"/>
              <a:pathLst>
                <a:path extrusionOk="0" h="2168" w="3025">
                  <a:moveTo>
                    <a:pt x="1191" y="1"/>
                  </a:moveTo>
                  <a:lnTo>
                    <a:pt x="1191" y="501"/>
                  </a:lnTo>
                  <a:lnTo>
                    <a:pt x="0" y="501"/>
                  </a:lnTo>
                  <a:lnTo>
                    <a:pt x="0" y="2168"/>
                  </a:lnTo>
                  <a:lnTo>
                    <a:pt x="3025" y="2168"/>
                  </a:lnTo>
                  <a:lnTo>
                    <a:pt x="3025"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00"/>
            <p:cNvSpPr/>
            <p:nvPr/>
          </p:nvSpPr>
          <p:spPr>
            <a:xfrm>
              <a:off x="5407386" y="2458104"/>
              <a:ext cx="105948" cy="57941"/>
            </a:xfrm>
            <a:custGeom>
              <a:rect b="b" l="l" r="r" t="t"/>
              <a:pathLst>
                <a:path extrusionOk="0" h="1954" w="3573">
                  <a:moveTo>
                    <a:pt x="1" y="1"/>
                  </a:moveTo>
                  <a:lnTo>
                    <a:pt x="1" y="1954"/>
                  </a:lnTo>
                  <a:lnTo>
                    <a:pt x="3573" y="1954"/>
                  </a:lnTo>
                  <a:lnTo>
                    <a:pt x="35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00"/>
            <p:cNvSpPr/>
            <p:nvPr/>
          </p:nvSpPr>
          <p:spPr>
            <a:xfrm>
              <a:off x="5290168" y="2535794"/>
              <a:ext cx="341804" cy="68527"/>
            </a:xfrm>
            <a:custGeom>
              <a:rect b="b" l="l" r="r" t="t"/>
              <a:pathLst>
                <a:path extrusionOk="0" h="2311" w="11527">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00"/>
            <p:cNvSpPr/>
            <p:nvPr/>
          </p:nvSpPr>
          <p:spPr>
            <a:xfrm>
              <a:off x="5541566" y="2625465"/>
              <a:ext cx="90410" cy="64287"/>
            </a:xfrm>
            <a:custGeom>
              <a:rect b="b" l="l" r="r" t="t"/>
              <a:pathLst>
                <a:path extrusionOk="0" h="2168" w="3049">
                  <a:moveTo>
                    <a:pt x="1167" y="1"/>
                  </a:moveTo>
                  <a:lnTo>
                    <a:pt x="1167" y="501"/>
                  </a:lnTo>
                  <a:lnTo>
                    <a:pt x="0" y="501"/>
                  </a:lnTo>
                  <a:lnTo>
                    <a:pt x="0" y="2168"/>
                  </a:lnTo>
                  <a:lnTo>
                    <a:pt x="3049" y="2168"/>
                  </a:lnTo>
                  <a:lnTo>
                    <a:pt x="3049" y="501"/>
                  </a:lnTo>
                  <a:lnTo>
                    <a:pt x="1858" y="501"/>
                  </a:lnTo>
                  <a:lnTo>
                    <a:pt x="1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00"/>
            <p:cNvSpPr/>
            <p:nvPr/>
          </p:nvSpPr>
          <p:spPr>
            <a:xfrm>
              <a:off x="5422213" y="2710213"/>
              <a:ext cx="74191" cy="90440"/>
            </a:xfrm>
            <a:custGeom>
              <a:rect b="b" l="l" r="r" t="t"/>
              <a:pathLst>
                <a:path extrusionOk="0" h="3050" w="2502">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00"/>
            <p:cNvSpPr/>
            <p:nvPr/>
          </p:nvSpPr>
          <p:spPr>
            <a:xfrm>
              <a:off x="5547912" y="2710213"/>
              <a:ext cx="74191" cy="90440"/>
            </a:xfrm>
            <a:custGeom>
              <a:rect b="b" l="l" r="r" t="t"/>
              <a:pathLst>
                <a:path extrusionOk="0" h="3050" w="2502">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00"/>
            <p:cNvSpPr/>
            <p:nvPr/>
          </p:nvSpPr>
          <p:spPr>
            <a:xfrm>
              <a:off x="5415155" y="2625465"/>
              <a:ext cx="90410" cy="64287"/>
            </a:xfrm>
            <a:custGeom>
              <a:rect b="b" l="l" r="r" t="t"/>
              <a:pathLst>
                <a:path extrusionOk="0" h="2168" w="3049">
                  <a:moveTo>
                    <a:pt x="1191" y="1"/>
                  </a:moveTo>
                  <a:lnTo>
                    <a:pt x="1191" y="501"/>
                  </a:lnTo>
                  <a:lnTo>
                    <a:pt x="1" y="501"/>
                  </a:lnTo>
                  <a:lnTo>
                    <a:pt x="1" y="2168"/>
                  </a:lnTo>
                  <a:lnTo>
                    <a:pt x="3049" y="2168"/>
                  </a:lnTo>
                  <a:lnTo>
                    <a:pt x="3049"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00"/>
            <p:cNvSpPr/>
            <p:nvPr/>
          </p:nvSpPr>
          <p:spPr>
            <a:xfrm>
              <a:off x="5297225" y="2710213"/>
              <a:ext cx="74191" cy="90440"/>
            </a:xfrm>
            <a:custGeom>
              <a:rect b="b" l="l" r="r" t="t"/>
              <a:pathLst>
                <a:path extrusionOk="0" h="3050" w="2502">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9" name="Google Shape;16569;p100"/>
          <p:cNvGrpSpPr/>
          <p:nvPr/>
        </p:nvGrpSpPr>
        <p:grpSpPr>
          <a:xfrm>
            <a:off x="4781639" y="2467296"/>
            <a:ext cx="341839" cy="337569"/>
            <a:chOff x="4705439" y="2467296"/>
            <a:chExt cx="341839" cy="337569"/>
          </a:xfrm>
        </p:grpSpPr>
        <p:sp>
          <p:nvSpPr>
            <p:cNvPr id="16570" name="Google Shape;16570;p100"/>
            <p:cNvSpPr/>
            <p:nvPr/>
          </p:nvSpPr>
          <p:spPr>
            <a:xfrm>
              <a:off x="4838226" y="2467296"/>
              <a:ext cx="75584" cy="76296"/>
            </a:xfrm>
            <a:custGeom>
              <a:rect b="b" l="l" r="r" t="t"/>
              <a:pathLst>
                <a:path extrusionOk="0" h="2573" w="2549">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00"/>
            <p:cNvSpPr/>
            <p:nvPr/>
          </p:nvSpPr>
          <p:spPr>
            <a:xfrm>
              <a:off x="4925791" y="2499084"/>
              <a:ext cx="75584" cy="76266"/>
            </a:xfrm>
            <a:custGeom>
              <a:rect b="b" l="l" r="r" t="t"/>
              <a:pathLst>
                <a:path extrusionOk="0" h="2572" w="2549">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100"/>
            <p:cNvSpPr/>
            <p:nvPr/>
          </p:nvSpPr>
          <p:spPr>
            <a:xfrm>
              <a:off x="4971694" y="2578880"/>
              <a:ext cx="75584" cy="75584"/>
            </a:xfrm>
            <a:custGeom>
              <a:rect b="b" l="l" r="r" t="t"/>
              <a:pathLst>
                <a:path extrusionOk="0" h="2549" w="2549">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100"/>
            <p:cNvSpPr/>
            <p:nvPr/>
          </p:nvSpPr>
          <p:spPr>
            <a:xfrm>
              <a:off x="4955444" y="2669974"/>
              <a:ext cx="75584" cy="75584"/>
            </a:xfrm>
            <a:custGeom>
              <a:rect b="b" l="l" r="r" t="t"/>
              <a:pathLst>
                <a:path extrusionOk="0" h="2549" w="2549">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100"/>
            <p:cNvSpPr/>
            <p:nvPr/>
          </p:nvSpPr>
          <p:spPr>
            <a:xfrm>
              <a:off x="4884811" y="2728569"/>
              <a:ext cx="75584" cy="76296"/>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00"/>
            <p:cNvSpPr/>
            <p:nvPr/>
          </p:nvSpPr>
          <p:spPr>
            <a:xfrm>
              <a:off x="4792323" y="2728569"/>
              <a:ext cx="75584" cy="76296"/>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00"/>
            <p:cNvSpPr/>
            <p:nvPr/>
          </p:nvSpPr>
          <p:spPr>
            <a:xfrm>
              <a:off x="4721689" y="2669974"/>
              <a:ext cx="75584" cy="75584"/>
            </a:xfrm>
            <a:custGeom>
              <a:rect b="b" l="l" r="r" t="t"/>
              <a:pathLst>
                <a:path extrusionOk="0" h="2549" w="2549">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00"/>
            <p:cNvSpPr/>
            <p:nvPr/>
          </p:nvSpPr>
          <p:spPr>
            <a:xfrm>
              <a:off x="4705439" y="2579562"/>
              <a:ext cx="76296" cy="76296"/>
            </a:xfrm>
            <a:custGeom>
              <a:rect b="b" l="l" r="r" t="t"/>
              <a:pathLst>
                <a:path extrusionOk="0" h="2573" w="2573">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00"/>
            <p:cNvSpPr/>
            <p:nvPr/>
          </p:nvSpPr>
          <p:spPr>
            <a:xfrm>
              <a:off x="4751343" y="2499084"/>
              <a:ext cx="76296" cy="76266"/>
            </a:xfrm>
            <a:custGeom>
              <a:rect b="b" l="l" r="r" t="t"/>
              <a:pathLst>
                <a:path extrusionOk="0" h="2572" w="2573">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00"/>
            <p:cNvSpPr/>
            <p:nvPr/>
          </p:nvSpPr>
          <p:spPr>
            <a:xfrm>
              <a:off x="4866455" y="2645955"/>
              <a:ext cx="62181" cy="20520"/>
            </a:xfrm>
            <a:custGeom>
              <a:rect b="b" l="l" r="r" t="t"/>
              <a:pathLst>
                <a:path extrusionOk="0" h="692"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00"/>
            <p:cNvSpPr/>
            <p:nvPr/>
          </p:nvSpPr>
          <p:spPr>
            <a:xfrm>
              <a:off x="4866455" y="2605004"/>
              <a:ext cx="62181" cy="20490"/>
            </a:xfrm>
            <a:custGeom>
              <a:rect b="b" l="l" r="r" t="t"/>
              <a:pathLst>
                <a:path extrusionOk="0" h="691"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00"/>
            <p:cNvSpPr/>
            <p:nvPr/>
          </p:nvSpPr>
          <p:spPr>
            <a:xfrm>
              <a:off x="4824081" y="2645955"/>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00"/>
            <p:cNvSpPr/>
            <p:nvPr/>
          </p:nvSpPr>
          <p:spPr>
            <a:xfrm>
              <a:off x="4824081" y="2605004"/>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3" name="Google Shape;16583;p100"/>
          <p:cNvGrpSpPr/>
          <p:nvPr/>
        </p:nvGrpSpPr>
        <p:grpSpPr>
          <a:xfrm>
            <a:off x="4039589" y="2487074"/>
            <a:ext cx="347473" cy="320607"/>
            <a:chOff x="4115789" y="2487074"/>
            <a:chExt cx="347473" cy="320607"/>
          </a:xfrm>
        </p:grpSpPr>
        <p:sp>
          <p:nvSpPr>
            <p:cNvPr id="16584" name="Google Shape;16584;p100"/>
            <p:cNvSpPr/>
            <p:nvPr/>
          </p:nvSpPr>
          <p:spPr>
            <a:xfrm>
              <a:off x="4119318" y="2487074"/>
              <a:ext cx="97497" cy="96756"/>
            </a:xfrm>
            <a:custGeom>
              <a:rect b="b" l="l" r="r" t="t"/>
              <a:pathLst>
                <a:path extrusionOk="0" h="3263" w="3288">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00"/>
            <p:cNvSpPr/>
            <p:nvPr/>
          </p:nvSpPr>
          <p:spPr>
            <a:xfrm>
              <a:off x="4230902" y="2508958"/>
              <a:ext cx="156802" cy="52989"/>
            </a:xfrm>
            <a:custGeom>
              <a:rect b="b" l="l" r="r" t="t"/>
              <a:pathLst>
                <a:path extrusionOk="0" h="1787" w="5288">
                  <a:moveTo>
                    <a:pt x="1" y="0"/>
                  </a:moveTo>
                  <a:cubicBezTo>
                    <a:pt x="120" y="262"/>
                    <a:pt x="167" y="572"/>
                    <a:pt x="167" y="905"/>
                  </a:cubicBezTo>
                  <a:cubicBezTo>
                    <a:pt x="167" y="1215"/>
                    <a:pt x="120" y="1525"/>
                    <a:pt x="1" y="1787"/>
                  </a:cubicBezTo>
                  <a:lnTo>
                    <a:pt x="5287" y="1787"/>
                  </a:lnTo>
                  <a:lnTo>
                    <a:pt x="5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00"/>
            <p:cNvSpPr/>
            <p:nvPr/>
          </p:nvSpPr>
          <p:spPr>
            <a:xfrm>
              <a:off x="4408168" y="2508958"/>
              <a:ext cx="55094" cy="52989"/>
            </a:xfrm>
            <a:custGeom>
              <a:rect b="b" l="l" r="r" t="t"/>
              <a:pathLst>
                <a:path extrusionOk="0" h="1787" w="1858">
                  <a:moveTo>
                    <a:pt x="0" y="0"/>
                  </a:moveTo>
                  <a:lnTo>
                    <a:pt x="0" y="1787"/>
                  </a:lnTo>
                  <a:lnTo>
                    <a:pt x="857" y="1787"/>
                  </a:lnTo>
                  <a:cubicBezTo>
                    <a:pt x="1405" y="1787"/>
                    <a:pt x="1858" y="1310"/>
                    <a:pt x="1739" y="739"/>
                  </a:cubicBezTo>
                  <a:cubicBezTo>
                    <a:pt x="1667" y="334"/>
                    <a:pt x="1262" y="0"/>
                    <a:pt x="8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00"/>
            <p:cNvSpPr/>
            <p:nvPr/>
          </p:nvSpPr>
          <p:spPr>
            <a:xfrm>
              <a:off x="4191375" y="2621225"/>
              <a:ext cx="157484" cy="53019"/>
            </a:xfrm>
            <a:custGeom>
              <a:rect b="b" l="l" r="r" t="t"/>
              <a:pathLst>
                <a:path extrusionOk="0" h="1788" w="5311">
                  <a:moveTo>
                    <a:pt x="0" y="1"/>
                  </a:moveTo>
                  <a:lnTo>
                    <a:pt x="0" y="1787"/>
                  </a:lnTo>
                  <a:lnTo>
                    <a:pt x="5311" y="1787"/>
                  </a:lnTo>
                  <a:cubicBezTo>
                    <a:pt x="5192" y="1525"/>
                    <a:pt x="5144" y="1215"/>
                    <a:pt x="5144" y="882"/>
                  </a:cubicBezTo>
                  <a:cubicBezTo>
                    <a:pt x="5144" y="549"/>
                    <a:pt x="5192" y="263"/>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00"/>
            <p:cNvSpPr/>
            <p:nvPr/>
          </p:nvSpPr>
          <p:spPr>
            <a:xfrm>
              <a:off x="4362265" y="2597947"/>
              <a:ext cx="97468" cy="97468"/>
            </a:xfrm>
            <a:custGeom>
              <a:rect b="b" l="l" r="r" t="t"/>
              <a:pathLst>
                <a:path extrusionOk="0" h="3287" w="3287">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00"/>
            <p:cNvSpPr/>
            <p:nvPr/>
          </p:nvSpPr>
          <p:spPr>
            <a:xfrm>
              <a:off x="4115789" y="2619831"/>
              <a:ext cx="55836" cy="52989"/>
            </a:xfrm>
            <a:custGeom>
              <a:rect b="b" l="l" r="r" t="t"/>
              <a:pathLst>
                <a:path extrusionOk="0" h="1787" w="1883">
                  <a:moveTo>
                    <a:pt x="1001" y="0"/>
                  </a:moveTo>
                  <a:cubicBezTo>
                    <a:pt x="453" y="0"/>
                    <a:pt x="1" y="500"/>
                    <a:pt x="120" y="1048"/>
                  </a:cubicBezTo>
                  <a:cubicBezTo>
                    <a:pt x="191" y="1477"/>
                    <a:pt x="596" y="1786"/>
                    <a:pt x="1001" y="1786"/>
                  </a:cubicBezTo>
                  <a:lnTo>
                    <a:pt x="1882" y="1786"/>
                  </a:lnTo>
                  <a:lnTo>
                    <a:pt x="18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100"/>
            <p:cNvSpPr/>
            <p:nvPr/>
          </p:nvSpPr>
          <p:spPr>
            <a:xfrm>
              <a:off x="4119318" y="2710213"/>
              <a:ext cx="97497" cy="9746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100"/>
            <p:cNvSpPr/>
            <p:nvPr/>
          </p:nvSpPr>
          <p:spPr>
            <a:xfrm>
              <a:off x="4407456" y="2732097"/>
              <a:ext cx="55806" cy="52989"/>
            </a:xfrm>
            <a:custGeom>
              <a:rect b="b" l="l" r="r" t="t"/>
              <a:pathLst>
                <a:path extrusionOk="0" h="1787" w="1882">
                  <a:moveTo>
                    <a:pt x="0" y="1"/>
                  </a:moveTo>
                  <a:lnTo>
                    <a:pt x="0" y="1787"/>
                  </a:lnTo>
                  <a:lnTo>
                    <a:pt x="881" y="1787"/>
                  </a:lnTo>
                  <a:cubicBezTo>
                    <a:pt x="1429" y="1787"/>
                    <a:pt x="1882" y="1311"/>
                    <a:pt x="1763" y="763"/>
                  </a:cubicBezTo>
                  <a:cubicBezTo>
                    <a:pt x="1691" y="334"/>
                    <a:pt x="131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00"/>
            <p:cNvSpPr/>
            <p:nvPr/>
          </p:nvSpPr>
          <p:spPr>
            <a:xfrm>
              <a:off x="4228797" y="2732097"/>
              <a:ext cx="158196" cy="52989"/>
            </a:xfrm>
            <a:custGeom>
              <a:rect b="b" l="l" r="r" t="t"/>
              <a:pathLst>
                <a:path extrusionOk="0" h="1787" w="5335">
                  <a:moveTo>
                    <a:pt x="0" y="1"/>
                  </a:moveTo>
                  <a:cubicBezTo>
                    <a:pt x="167" y="287"/>
                    <a:pt x="215" y="572"/>
                    <a:pt x="215" y="906"/>
                  </a:cubicBezTo>
                  <a:cubicBezTo>
                    <a:pt x="215" y="1192"/>
                    <a:pt x="167" y="1501"/>
                    <a:pt x="48" y="1787"/>
                  </a:cubicBezTo>
                  <a:lnTo>
                    <a:pt x="5335" y="1787"/>
                  </a:lnTo>
                  <a:lnTo>
                    <a:pt x="53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3" name="Google Shape;16593;p100"/>
          <p:cNvGrpSpPr/>
          <p:nvPr/>
        </p:nvGrpSpPr>
        <p:grpSpPr>
          <a:xfrm>
            <a:off x="3272838" y="2474353"/>
            <a:ext cx="341808" cy="306493"/>
            <a:chOff x="3501438" y="2474353"/>
            <a:chExt cx="341808" cy="306493"/>
          </a:xfrm>
        </p:grpSpPr>
        <p:sp>
          <p:nvSpPr>
            <p:cNvPr id="16594" name="Google Shape;16594;p100"/>
            <p:cNvSpPr/>
            <p:nvPr/>
          </p:nvSpPr>
          <p:spPr>
            <a:xfrm>
              <a:off x="3501438" y="2484939"/>
              <a:ext cx="104525" cy="132784"/>
            </a:xfrm>
            <a:custGeom>
              <a:rect b="b" l="l" r="r" t="t"/>
              <a:pathLst>
                <a:path extrusionOk="0" h="4478" w="3525">
                  <a:moveTo>
                    <a:pt x="2596" y="1"/>
                  </a:moveTo>
                  <a:lnTo>
                    <a:pt x="0" y="4478"/>
                  </a:lnTo>
                  <a:lnTo>
                    <a:pt x="1858" y="4478"/>
                  </a:lnTo>
                  <a:lnTo>
                    <a:pt x="3525" y="1573"/>
                  </a:lnTo>
                  <a:lnTo>
                    <a:pt x="2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00"/>
            <p:cNvSpPr/>
            <p:nvPr/>
          </p:nvSpPr>
          <p:spPr>
            <a:xfrm>
              <a:off x="3595349" y="2474353"/>
              <a:ext cx="154667" cy="48037"/>
            </a:xfrm>
            <a:custGeom>
              <a:rect b="b" l="l" r="r" t="t"/>
              <a:pathLst>
                <a:path extrusionOk="0" h="1620" w="5216">
                  <a:moveTo>
                    <a:pt x="1" y="1"/>
                  </a:moveTo>
                  <a:lnTo>
                    <a:pt x="929" y="1620"/>
                  </a:lnTo>
                  <a:lnTo>
                    <a:pt x="4287" y="1620"/>
                  </a:lnTo>
                  <a:lnTo>
                    <a:pt x="52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00"/>
            <p:cNvSpPr/>
            <p:nvPr/>
          </p:nvSpPr>
          <p:spPr>
            <a:xfrm>
              <a:off x="3574177" y="2541429"/>
              <a:ext cx="197753" cy="171629"/>
            </a:xfrm>
            <a:custGeom>
              <a:rect b="b" l="l" r="r" t="t"/>
              <a:pathLst>
                <a:path extrusionOk="0" h="5788" w="6669">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00"/>
            <p:cNvSpPr/>
            <p:nvPr/>
          </p:nvSpPr>
          <p:spPr>
            <a:xfrm>
              <a:off x="3502150" y="2636763"/>
              <a:ext cx="103813" cy="132784"/>
            </a:xfrm>
            <a:custGeom>
              <a:rect b="b" l="l" r="r" t="t"/>
              <a:pathLst>
                <a:path extrusionOk="0" h="4478" w="3501">
                  <a:moveTo>
                    <a:pt x="0" y="1"/>
                  </a:moveTo>
                  <a:lnTo>
                    <a:pt x="2596" y="4478"/>
                  </a:lnTo>
                  <a:lnTo>
                    <a:pt x="3501" y="2906"/>
                  </a:lnTo>
                  <a:lnTo>
                    <a:pt x="1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00"/>
            <p:cNvSpPr/>
            <p:nvPr/>
          </p:nvSpPr>
          <p:spPr>
            <a:xfrm>
              <a:off x="3739403" y="2484939"/>
              <a:ext cx="103131" cy="132784"/>
            </a:xfrm>
            <a:custGeom>
              <a:rect b="b" l="l" r="r" t="t"/>
              <a:pathLst>
                <a:path extrusionOk="0" h="4478" w="3478">
                  <a:moveTo>
                    <a:pt x="882" y="1"/>
                  </a:moveTo>
                  <a:lnTo>
                    <a:pt x="1" y="1573"/>
                  </a:lnTo>
                  <a:lnTo>
                    <a:pt x="1668" y="4478"/>
                  </a:lnTo>
                  <a:lnTo>
                    <a:pt x="3478" y="4478"/>
                  </a:lnTo>
                  <a:lnTo>
                    <a:pt x="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00"/>
            <p:cNvSpPr/>
            <p:nvPr/>
          </p:nvSpPr>
          <p:spPr>
            <a:xfrm>
              <a:off x="3739403" y="2636763"/>
              <a:ext cx="103843" cy="132784"/>
            </a:xfrm>
            <a:custGeom>
              <a:rect b="b" l="l" r="r" t="t"/>
              <a:pathLst>
                <a:path extrusionOk="0" h="4478" w="3502">
                  <a:moveTo>
                    <a:pt x="1668" y="1"/>
                  </a:moveTo>
                  <a:lnTo>
                    <a:pt x="1" y="2906"/>
                  </a:lnTo>
                  <a:lnTo>
                    <a:pt x="906" y="4478"/>
                  </a:lnTo>
                  <a:lnTo>
                    <a:pt x="35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00"/>
            <p:cNvSpPr/>
            <p:nvPr/>
          </p:nvSpPr>
          <p:spPr>
            <a:xfrm>
              <a:off x="3595349" y="2733521"/>
              <a:ext cx="154667" cy="47325"/>
            </a:xfrm>
            <a:custGeom>
              <a:rect b="b" l="l" r="r" t="t"/>
              <a:pathLst>
                <a:path extrusionOk="0" h="1596" w="5216">
                  <a:moveTo>
                    <a:pt x="929" y="0"/>
                  </a:moveTo>
                  <a:lnTo>
                    <a:pt x="1" y="1596"/>
                  </a:lnTo>
                  <a:lnTo>
                    <a:pt x="5216" y="1596"/>
                  </a:lnTo>
                  <a:lnTo>
                    <a:pt x="4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1" name="Google Shape;16601;p100"/>
          <p:cNvGrpSpPr/>
          <p:nvPr/>
        </p:nvGrpSpPr>
        <p:grpSpPr>
          <a:xfrm>
            <a:off x="2569603" y="2536506"/>
            <a:ext cx="341122" cy="194906"/>
            <a:chOff x="2950603" y="2536506"/>
            <a:chExt cx="341122" cy="194906"/>
          </a:xfrm>
        </p:grpSpPr>
        <p:sp>
          <p:nvSpPr>
            <p:cNvPr id="16602" name="Google Shape;16602;p100"/>
            <p:cNvSpPr/>
            <p:nvPr/>
          </p:nvSpPr>
          <p:spPr>
            <a:xfrm>
              <a:off x="3036063" y="2657253"/>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00"/>
            <p:cNvSpPr/>
            <p:nvPr/>
          </p:nvSpPr>
          <p:spPr>
            <a:xfrm>
              <a:off x="3036063" y="2691858"/>
              <a:ext cx="20520" cy="19808"/>
            </a:xfrm>
            <a:custGeom>
              <a:rect b="b" l="l" r="r" t="t"/>
              <a:pathLst>
                <a:path extrusionOk="0" h="668"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00"/>
            <p:cNvSpPr/>
            <p:nvPr/>
          </p:nvSpPr>
          <p:spPr>
            <a:xfrm>
              <a:off x="3187175" y="2556967"/>
              <a:ext cx="20520" cy="19808"/>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00"/>
            <p:cNvSpPr/>
            <p:nvPr/>
          </p:nvSpPr>
          <p:spPr>
            <a:xfrm>
              <a:off x="3187175" y="2590178"/>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00"/>
            <p:cNvSpPr/>
            <p:nvPr/>
          </p:nvSpPr>
          <p:spPr>
            <a:xfrm>
              <a:off x="2950603" y="2536506"/>
              <a:ext cx="341122" cy="194906"/>
            </a:xfrm>
            <a:custGeom>
              <a:rect b="b" l="l" r="r" t="t"/>
              <a:pathLst>
                <a:path extrusionOk="0" h="6573" w="11504">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7" name="Google Shape;16607;p100"/>
          <p:cNvGrpSpPr/>
          <p:nvPr/>
        </p:nvGrpSpPr>
        <p:grpSpPr>
          <a:xfrm>
            <a:off x="1816967" y="2431267"/>
            <a:ext cx="341127" cy="341835"/>
            <a:chOff x="2350367" y="2431267"/>
            <a:chExt cx="341127" cy="341835"/>
          </a:xfrm>
        </p:grpSpPr>
        <p:sp>
          <p:nvSpPr>
            <p:cNvPr id="16608" name="Google Shape;16608;p100"/>
            <p:cNvSpPr/>
            <p:nvPr/>
          </p:nvSpPr>
          <p:spPr>
            <a:xfrm>
              <a:off x="2500085" y="2431267"/>
              <a:ext cx="42403" cy="42403"/>
            </a:xfrm>
            <a:custGeom>
              <a:rect b="b" l="l" r="r" t="t"/>
              <a:pathLst>
                <a:path extrusionOk="0" h="1430" w="143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00"/>
            <p:cNvSpPr/>
            <p:nvPr/>
          </p:nvSpPr>
          <p:spPr>
            <a:xfrm>
              <a:off x="2470432" y="2474353"/>
              <a:ext cx="100996" cy="298749"/>
            </a:xfrm>
            <a:custGeom>
              <a:rect b="b" l="l" r="r" t="t"/>
              <a:pathLst>
                <a:path extrusionOk="0" h="10075" w="3406">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00"/>
            <p:cNvSpPr/>
            <p:nvPr/>
          </p:nvSpPr>
          <p:spPr>
            <a:xfrm>
              <a:off x="2620120" y="2431267"/>
              <a:ext cx="42403" cy="42403"/>
            </a:xfrm>
            <a:custGeom>
              <a:rect b="b" l="l" r="r" t="t"/>
              <a:pathLst>
                <a:path extrusionOk="0" h="1430" w="143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00"/>
            <p:cNvSpPr/>
            <p:nvPr/>
          </p:nvSpPr>
          <p:spPr>
            <a:xfrm>
              <a:off x="2350367" y="2474353"/>
              <a:ext cx="101026" cy="298749"/>
            </a:xfrm>
            <a:custGeom>
              <a:rect b="b" l="l" r="r" t="t"/>
              <a:pathLst>
                <a:path extrusionOk="0" h="10075" w="3407">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00"/>
            <p:cNvSpPr/>
            <p:nvPr/>
          </p:nvSpPr>
          <p:spPr>
            <a:xfrm>
              <a:off x="2590467" y="2474353"/>
              <a:ext cx="101026" cy="298749"/>
            </a:xfrm>
            <a:custGeom>
              <a:rect b="b" l="l" r="r" t="t"/>
              <a:pathLst>
                <a:path extrusionOk="0" h="10075" w="3407">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00"/>
            <p:cNvSpPr/>
            <p:nvPr/>
          </p:nvSpPr>
          <p:spPr>
            <a:xfrm>
              <a:off x="2380020" y="2431267"/>
              <a:ext cx="42403" cy="42403"/>
            </a:xfrm>
            <a:custGeom>
              <a:rect b="b" l="l" r="r" t="t"/>
              <a:pathLst>
                <a:path extrusionOk="0" h="1430" w="143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4" name="Google Shape;16614;p100"/>
          <p:cNvGrpSpPr/>
          <p:nvPr/>
        </p:nvGrpSpPr>
        <p:grpSpPr>
          <a:xfrm>
            <a:off x="1073493" y="2508958"/>
            <a:ext cx="340415" cy="237312"/>
            <a:chOff x="1759293" y="2508958"/>
            <a:chExt cx="340415" cy="237312"/>
          </a:xfrm>
        </p:grpSpPr>
        <p:sp>
          <p:nvSpPr>
            <p:cNvPr id="16615" name="Google Shape;16615;p100"/>
            <p:cNvSpPr/>
            <p:nvPr/>
          </p:nvSpPr>
          <p:spPr>
            <a:xfrm>
              <a:off x="1759293" y="2508958"/>
              <a:ext cx="94680" cy="74161"/>
            </a:xfrm>
            <a:custGeom>
              <a:rect b="b" l="l" r="r" t="t"/>
              <a:pathLst>
                <a:path extrusionOk="0" h="2501" w="3193">
                  <a:moveTo>
                    <a:pt x="1" y="0"/>
                  </a:moveTo>
                  <a:lnTo>
                    <a:pt x="1" y="1501"/>
                  </a:lnTo>
                  <a:lnTo>
                    <a:pt x="1597" y="2501"/>
                  </a:lnTo>
                  <a:lnTo>
                    <a:pt x="3192" y="1572"/>
                  </a:ln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00"/>
            <p:cNvSpPr/>
            <p:nvPr/>
          </p:nvSpPr>
          <p:spPr>
            <a:xfrm>
              <a:off x="1759293" y="2576745"/>
              <a:ext cx="93969" cy="169523"/>
            </a:xfrm>
            <a:custGeom>
              <a:rect b="b" l="l" r="r" t="t"/>
              <a:pathLst>
                <a:path extrusionOk="0" h="5717" w="3169">
                  <a:moveTo>
                    <a:pt x="1" y="1"/>
                  </a:moveTo>
                  <a:lnTo>
                    <a:pt x="1" y="5716"/>
                  </a:lnTo>
                  <a:lnTo>
                    <a:pt x="3168" y="5716"/>
                  </a:lnTo>
                  <a:lnTo>
                    <a:pt x="3168" y="96"/>
                  </a:lnTo>
                  <a:lnTo>
                    <a:pt x="1573" y="104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00"/>
            <p:cNvSpPr/>
            <p:nvPr/>
          </p:nvSpPr>
          <p:spPr>
            <a:xfrm>
              <a:off x="2005769" y="2509670"/>
              <a:ext cx="93939" cy="74161"/>
            </a:xfrm>
            <a:custGeom>
              <a:rect b="b" l="l" r="r" t="t"/>
              <a:pathLst>
                <a:path extrusionOk="0" h="2501" w="3168">
                  <a:moveTo>
                    <a:pt x="0" y="0"/>
                  </a:moveTo>
                  <a:lnTo>
                    <a:pt x="0" y="1572"/>
                  </a:lnTo>
                  <a:lnTo>
                    <a:pt x="1596" y="2501"/>
                  </a:lnTo>
                  <a:lnTo>
                    <a:pt x="3168" y="1572"/>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00"/>
            <p:cNvSpPr/>
            <p:nvPr/>
          </p:nvSpPr>
          <p:spPr>
            <a:xfrm>
              <a:off x="2005769" y="2579562"/>
              <a:ext cx="93939" cy="166706"/>
            </a:xfrm>
            <a:custGeom>
              <a:rect b="b" l="l" r="r" t="t"/>
              <a:pathLst>
                <a:path extrusionOk="0" h="5622" w="3168">
                  <a:moveTo>
                    <a:pt x="0" y="1"/>
                  </a:moveTo>
                  <a:lnTo>
                    <a:pt x="0" y="5621"/>
                  </a:lnTo>
                  <a:lnTo>
                    <a:pt x="3168" y="5621"/>
                  </a:lnTo>
                  <a:lnTo>
                    <a:pt x="3168" y="1"/>
                  </a:lnTo>
                  <a:lnTo>
                    <a:pt x="1596" y="930"/>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00"/>
            <p:cNvSpPr/>
            <p:nvPr/>
          </p:nvSpPr>
          <p:spPr>
            <a:xfrm>
              <a:off x="1882175" y="2509670"/>
              <a:ext cx="93939" cy="167388"/>
            </a:xfrm>
            <a:custGeom>
              <a:rect b="b" l="l" r="r" t="t"/>
              <a:pathLst>
                <a:path extrusionOk="0" h="5645" w="3168">
                  <a:moveTo>
                    <a:pt x="1" y="0"/>
                  </a:moveTo>
                  <a:lnTo>
                    <a:pt x="1" y="5644"/>
                  </a:lnTo>
                  <a:lnTo>
                    <a:pt x="1596" y="4716"/>
                  </a:lnTo>
                  <a:lnTo>
                    <a:pt x="3168" y="5644"/>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00"/>
            <p:cNvSpPr/>
            <p:nvPr/>
          </p:nvSpPr>
          <p:spPr>
            <a:xfrm>
              <a:off x="1882175" y="2672080"/>
              <a:ext cx="93939" cy="74191"/>
            </a:xfrm>
            <a:custGeom>
              <a:rect b="b" l="l" r="r" t="t"/>
              <a:pathLst>
                <a:path extrusionOk="0" h="2502" w="3168">
                  <a:moveTo>
                    <a:pt x="1596" y="1"/>
                  </a:moveTo>
                  <a:lnTo>
                    <a:pt x="1" y="929"/>
                  </a:lnTo>
                  <a:lnTo>
                    <a:pt x="1" y="2501"/>
                  </a:lnTo>
                  <a:lnTo>
                    <a:pt x="3168" y="2501"/>
                  </a:lnTo>
                  <a:lnTo>
                    <a:pt x="3168" y="929"/>
                  </a:ln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1" name="Google Shape;16621;p100"/>
          <p:cNvGrpSpPr/>
          <p:nvPr/>
        </p:nvGrpSpPr>
        <p:grpSpPr>
          <a:xfrm>
            <a:off x="1072811" y="2996217"/>
            <a:ext cx="340384" cy="341097"/>
            <a:chOff x="1758611" y="2996217"/>
            <a:chExt cx="340384" cy="341097"/>
          </a:xfrm>
        </p:grpSpPr>
        <p:sp>
          <p:nvSpPr>
            <p:cNvPr id="16622" name="Google Shape;16622;p100"/>
            <p:cNvSpPr/>
            <p:nvPr/>
          </p:nvSpPr>
          <p:spPr>
            <a:xfrm>
              <a:off x="1823581" y="3060475"/>
              <a:ext cx="211867" cy="211867"/>
            </a:xfrm>
            <a:custGeom>
              <a:rect b="b" l="l" r="r" t="t"/>
              <a:pathLst>
                <a:path extrusionOk="0" h="7145" w="7145">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00"/>
            <p:cNvSpPr/>
            <p:nvPr/>
          </p:nvSpPr>
          <p:spPr>
            <a:xfrm>
              <a:off x="1937270" y="2996217"/>
              <a:ext cx="161725" cy="278259"/>
            </a:xfrm>
            <a:custGeom>
              <a:rect b="b" l="l" r="r" t="t"/>
              <a:pathLst>
                <a:path extrusionOk="0" h="9384" w="5454">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100"/>
            <p:cNvSpPr/>
            <p:nvPr/>
          </p:nvSpPr>
          <p:spPr>
            <a:xfrm>
              <a:off x="1938664" y="3258201"/>
              <a:ext cx="109507" cy="79113"/>
            </a:xfrm>
            <a:custGeom>
              <a:rect b="b" l="l" r="r" t="t"/>
              <a:pathLst>
                <a:path extrusionOk="0" h="2668" w="3693">
                  <a:moveTo>
                    <a:pt x="2573" y="0"/>
                  </a:moveTo>
                  <a:cubicBezTo>
                    <a:pt x="1882" y="667"/>
                    <a:pt x="1001" y="1072"/>
                    <a:pt x="1" y="1144"/>
                  </a:cubicBezTo>
                  <a:lnTo>
                    <a:pt x="1" y="2668"/>
                  </a:lnTo>
                  <a:cubicBezTo>
                    <a:pt x="1382" y="2572"/>
                    <a:pt x="2668" y="2001"/>
                    <a:pt x="3692" y="104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00"/>
            <p:cNvSpPr/>
            <p:nvPr/>
          </p:nvSpPr>
          <p:spPr>
            <a:xfrm>
              <a:off x="1758611" y="2996217"/>
              <a:ext cx="160331" cy="341093"/>
            </a:xfrm>
            <a:custGeom>
              <a:rect b="b" l="l" r="r" t="t"/>
              <a:pathLst>
                <a:path extrusionOk="0" h="11503" w="5407">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6" name="Google Shape;16626;p100"/>
          <p:cNvGrpSpPr/>
          <p:nvPr/>
        </p:nvGrpSpPr>
        <p:grpSpPr>
          <a:xfrm>
            <a:off x="1816255" y="2979255"/>
            <a:ext cx="341836" cy="341127"/>
            <a:chOff x="2349655" y="2979255"/>
            <a:chExt cx="341836" cy="341127"/>
          </a:xfrm>
        </p:grpSpPr>
        <p:sp>
          <p:nvSpPr>
            <p:cNvPr id="16627" name="Google Shape;16627;p100"/>
            <p:cNvSpPr/>
            <p:nvPr/>
          </p:nvSpPr>
          <p:spPr>
            <a:xfrm>
              <a:off x="2349655" y="3094368"/>
              <a:ext cx="110900" cy="110900"/>
            </a:xfrm>
            <a:custGeom>
              <a:rect b="b" l="l" r="r" t="t"/>
              <a:pathLst>
                <a:path extrusionOk="0" h="3740" w="374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00"/>
            <p:cNvSpPr/>
            <p:nvPr/>
          </p:nvSpPr>
          <p:spPr>
            <a:xfrm>
              <a:off x="2411808" y="2979255"/>
              <a:ext cx="247895" cy="99603"/>
            </a:xfrm>
            <a:custGeom>
              <a:rect b="b" l="l" r="r" t="t"/>
              <a:pathLst>
                <a:path extrusionOk="0" h="3359" w="836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00"/>
            <p:cNvSpPr/>
            <p:nvPr/>
          </p:nvSpPr>
          <p:spPr>
            <a:xfrm>
              <a:off x="2464768" y="3164972"/>
              <a:ext cx="226723" cy="63605"/>
            </a:xfrm>
            <a:custGeom>
              <a:rect b="b" l="l" r="r" t="t"/>
              <a:pathLst>
                <a:path extrusionOk="0" h="2145" w="7646">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00"/>
            <p:cNvSpPr/>
            <p:nvPr/>
          </p:nvSpPr>
          <p:spPr>
            <a:xfrm>
              <a:off x="2411808" y="3220068"/>
              <a:ext cx="247895" cy="100314"/>
            </a:xfrm>
            <a:custGeom>
              <a:rect b="b" l="l" r="r" t="t"/>
              <a:pathLst>
                <a:path extrusionOk="0" h="3383" w="836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00"/>
            <p:cNvSpPr/>
            <p:nvPr/>
          </p:nvSpPr>
          <p:spPr>
            <a:xfrm>
              <a:off x="2464768" y="3072485"/>
              <a:ext cx="226723" cy="62863"/>
            </a:xfrm>
            <a:custGeom>
              <a:rect b="b" l="l" r="r" t="t"/>
              <a:pathLst>
                <a:path extrusionOk="0" h="2120" w="7646">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32" name="Google Shape;16632;p100"/>
          <p:cNvSpPr/>
          <p:nvPr/>
        </p:nvSpPr>
        <p:spPr>
          <a:xfrm>
            <a:off x="2568921" y="3000457"/>
            <a:ext cx="340381" cy="341093"/>
          </a:xfrm>
          <a:custGeom>
            <a:rect b="b" l="l" r="r" t="t"/>
            <a:pathLst>
              <a:path extrusionOk="0" h="11503" w="11479">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33" name="Google Shape;16633;p100"/>
          <p:cNvGrpSpPr/>
          <p:nvPr/>
        </p:nvGrpSpPr>
        <p:grpSpPr>
          <a:xfrm>
            <a:off x="3264357" y="2994082"/>
            <a:ext cx="357346" cy="330540"/>
            <a:chOff x="3492957" y="2994082"/>
            <a:chExt cx="357346" cy="330540"/>
          </a:xfrm>
        </p:grpSpPr>
        <p:sp>
          <p:nvSpPr>
            <p:cNvPr id="16634" name="Google Shape;16634;p100"/>
            <p:cNvSpPr/>
            <p:nvPr/>
          </p:nvSpPr>
          <p:spPr>
            <a:xfrm>
              <a:off x="3624290" y="3120493"/>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00"/>
            <p:cNvSpPr/>
            <p:nvPr/>
          </p:nvSpPr>
          <p:spPr>
            <a:xfrm>
              <a:off x="3684338" y="3184039"/>
              <a:ext cx="129967" cy="140405"/>
            </a:xfrm>
            <a:custGeom>
              <a:rect b="b" l="l" r="r" t="t"/>
              <a:pathLst>
                <a:path extrusionOk="0" h="4735" w="4383">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00"/>
            <p:cNvSpPr/>
            <p:nvPr/>
          </p:nvSpPr>
          <p:spPr>
            <a:xfrm>
              <a:off x="3603118" y="2994082"/>
              <a:ext cx="138448" cy="108795"/>
            </a:xfrm>
            <a:custGeom>
              <a:rect b="b" l="l" r="r" t="t"/>
              <a:pathLst>
                <a:path extrusionOk="0" h="3669" w="4669">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00"/>
            <p:cNvSpPr/>
            <p:nvPr/>
          </p:nvSpPr>
          <p:spPr>
            <a:xfrm>
              <a:off x="3492957" y="3066465"/>
              <a:ext cx="144793" cy="140760"/>
            </a:xfrm>
            <a:custGeom>
              <a:rect b="b" l="l" r="r" t="t"/>
              <a:pathLst>
                <a:path extrusionOk="0" h="4747" w="4883">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00"/>
            <p:cNvSpPr/>
            <p:nvPr/>
          </p:nvSpPr>
          <p:spPr>
            <a:xfrm>
              <a:off x="3707645" y="3066821"/>
              <a:ext cx="142658" cy="133496"/>
            </a:xfrm>
            <a:custGeom>
              <a:rect b="b" l="l" r="r" t="t"/>
              <a:pathLst>
                <a:path extrusionOk="0" h="4502" w="4811">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00"/>
            <p:cNvSpPr/>
            <p:nvPr/>
          </p:nvSpPr>
          <p:spPr>
            <a:xfrm>
              <a:off x="3532514" y="3212298"/>
              <a:ext cx="150427" cy="112324"/>
            </a:xfrm>
            <a:custGeom>
              <a:rect b="b" l="l" r="r" t="t"/>
              <a:pathLst>
                <a:path extrusionOk="0" h="3788" w="5073">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0" name="Google Shape;16640;p100"/>
          <p:cNvGrpSpPr/>
          <p:nvPr/>
        </p:nvGrpSpPr>
        <p:grpSpPr>
          <a:xfrm>
            <a:off x="4043118" y="3014572"/>
            <a:ext cx="341126" cy="305806"/>
            <a:chOff x="4119318" y="3014572"/>
            <a:chExt cx="341126" cy="305806"/>
          </a:xfrm>
        </p:grpSpPr>
        <p:sp>
          <p:nvSpPr>
            <p:cNvPr id="16641" name="Google Shape;16641;p100"/>
            <p:cNvSpPr/>
            <p:nvPr/>
          </p:nvSpPr>
          <p:spPr>
            <a:xfrm>
              <a:off x="4119318" y="3014572"/>
              <a:ext cx="127150" cy="305806"/>
            </a:xfrm>
            <a:custGeom>
              <a:rect b="b" l="l" r="r" t="t"/>
              <a:pathLst>
                <a:path extrusionOk="0" h="10313" w="4288">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00"/>
            <p:cNvSpPr/>
            <p:nvPr/>
          </p:nvSpPr>
          <p:spPr>
            <a:xfrm>
              <a:off x="4225268" y="3014572"/>
              <a:ext cx="127120" cy="305806"/>
            </a:xfrm>
            <a:custGeom>
              <a:rect b="b" l="l" r="r" t="t"/>
              <a:pathLst>
                <a:path extrusionOk="0" h="10313" w="4287">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00"/>
            <p:cNvSpPr/>
            <p:nvPr/>
          </p:nvSpPr>
          <p:spPr>
            <a:xfrm>
              <a:off x="4333294" y="3014572"/>
              <a:ext cx="127150" cy="305806"/>
            </a:xfrm>
            <a:custGeom>
              <a:rect b="b" l="l" r="r" t="t"/>
              <a:pathLst>
                <a:path extrusionOk="0" h="10313" w="4288">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4" name="Google Shape;16644;p100"/>
          <p:cNvGrpSpPr/>
          <p:nvPr/>
        </p:nvGrpSpPr>
        <p:grpSpPr>
          <a:xfrm>
            <a:off x="4801418" y="3003986"/>
            <a:ext cx="302992" cy="341093"/>
            <a:chOff x="4725218" y="3003986"/>
            <a:chExt cx="302992" cy="341093"/>
          </a:xfrm>
        </p:grpSpPr>
        <p:sp>
          <p:nvSpPr>
            <p:cNvPr id="16645" name="Google Shape;16645;p100"/>
            <p:cNvSpPr/>
            <p:nvPr/>
          </p:nvSpPr>
          <p:spPr>
            <a:xfrm>
              <a:off x="4906013" y="3112012"/>
              <a:ext cx="53701" cy="125045"/>
            </a:xfrm>
            <a:custGeom>
              <a:rect b="b" l="l" r="r" t="t"/>
              <a:pathLst>
                <a:path extrusionOk="0" h="4217" w="1811">
                  <a:moveTo>
                    <a:pt x="0" y="1"/>
                  </a:moveTo>
                  <a:lnTo>
                    <a:pt x="0" y="4216"/>
                  </a:lnTo>
                  <a:cubicBezTo>
                    <a:pt x="1048" y="4073"/>
                    <a:pt x="1810" y="3192"/>
                    <a:pt x="1810" y="2120"/>
                  </a:cubicBezTo>
                  <a:cubicBezTo>
                    <a:pt x="1810" y="1049"/>
                    <a:pt x="1048"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00"/>
            <p:cNvSpPr/>
            <p:nvPr/>
          </p:nvSpPr>
          <p:spPr>
            <a:xfrm>
              <a:off x="4906013" y="3042831"/>
              <a:ext cx="122198" cy="261298"/>
            </a:xfrm>
            <a:custGeom>
              <a:rect b="b" l="l" r="r" t="t"/>
              <a:pathLst>
                <a:path extrusionOk="0" h="8812" w="4121">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00"/>
            <p:cNvSpPr/>
            <p:nvPr/>
          </p:nvSpPr>
          <p:spPr>
            <a:xfrm>
              <a:off x="4725218" y="3003986"/>
              <a:ext cx="161754" cy="341093"/>
            </a:xfrm>
            <a:custGeom>
              <a:rect b="b" l="l" r="r" t="t"/>
              <a:pathLst>
                <a:path extrusionOk="0" h="11503" w="5455">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8" name="Google Shape;16648;p100"/>
          <p:cNvGrpSpPr/>
          <p:nvPr/>
        </p:nvGrpSpPr>
        <p:grpSpPr>
          <a:xfrm>
            <a:off x="5518768" y="3002563"/>
            <a:ext cx="340386" cy="341809"/>
            <a:chOff x="5290168" y="3002563"/>
            <a:chExt cx="340386" cy="341809"/>
          </a:xfrm>
        </p:grpSpPr>
        <p:sp>
          <p:nvSpPr>
            <p:cNvPr id="16649" name="Google Shape;16649;p100"/>
            <p:cNvSpPr/>
            <p:nvPr/>
          </p:nvSpPr>
          <p:spPr>
            <a:xfrm>
              <a:off x="5470250" y="3183357"/>
              <a:ext cx="139130" cy="139841"/>
            </a:xfrm>
            <a:custGeom>
              <a:rect b="b" l="l" r="r" t="t"/>
              <a:pathLst>
                <a:path extrusionOk="0" h="4716" w="4692">
                  <a:moveTo>
                    <a:pt x="2643" y="0"/>
                  </a:moveTo>
                  <a:cubicBezTo>
                    <a:pt x="1191" y="0"/>
                    <a:pt x="0" y="1191"/>
                    <a:pt x="0" y="2644"/>
                  </a:cubicBezTo>
                  <a:lnTo>
                    <a:pt x="0" y="4715"/>
                  </a:lnTo>
                  <a:lnTo>
                    <a:pt x="2429" y="4715"/>
                  </a:lnTo>
                  <a:lnTo>
                    <a:pt x="2429" y="2405"/>
                  </a:lnTo>
                  <a:lnTo>
                    <a:pt x="4692" y="2405"/>
                  </a:ln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00"/>
            <p:cNvSpPr/>
            <p:nvPr/>
          </p:nvSpPr>
          <p:spPr>
            <a:xfrm>
              <a:off x="5290168" y="3002563"/>
              <a:ext cx="68527" cy="68527"/>
            </a:xfrm>
            <a:custGeom>
              <a:rect b="b" l="l" r="r" t="t"/>
              <a:pathLst>
                <a:path extrusionOk="0" h="2311" w="2311">
                  <a:moveTo>
                    <a:pt x="977" y="1"/>
                  </a:moveTo>
                  <a:cubicBezTo>
                    <a:pt x="453" y="1"/>
                    <a:pt x="0" y="453"/>
                    <a:pt x="0" y="977"/>
                  </a:cubicBezTo>
                  <a:lnTo>
                    <a:pt x="0" y="2311"/>
                  </a:lnTo>
                  <a:lnTo>
                    <a:pt x="2310" y="2311"/>
                  </a:lnTo>
                  <a:lnTo>
                    <a:pt x="23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00"/>
            <p:cNvSpPr/>
            <p:nvPr/>
          </p:nvSpPr>
          <p:spPr>
            <a:xfrm>
              <a:off x="5311340" y="3023765"/>
              <a:ext cx="139159" cy="139130"/>
            </a:xfrm>
            <a:custGeom>
              <a:rect b="b" l="l" r="r" t="t"/>
              <a:pathLst>
                <a:path extrusionOk="0" h="4692" w="4693">
                  <a:moveTo>
                    <a:pt x="2263" y="0"/>
                  </a:moveTo>
                  <a:lnTo>
                    <a:pt x="2263" y="2286"/>
                  </a:lnTo>
                  <a:lnTo>
                    <a:pt x="1" y="2286"/>
                  </a:lnTo>
                  <a:lnTo>
                    <a:pt x="1" y="4692"/>
                  </a:lnTo>
                  <a:lnTo>
                    <a:pt x="2049" y="4692"/>
                  </a:lnTo>
                  <a:cubicBezTo>
                    <a:pt x="3502" y="4692"/>
                    <a:pt x="4692" y="3501"/>
                    <a:pt x="4692" y="2048"/>
                  </a:cubicBez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00"/>
            <p:cNvSpPr/>
            <p:nvPr/>
          </p:nvSpPr>
          <p:spPr>
            <a:xfrm>
              <a:off x="5562027" y="3275163"/>
              <a:ext cx="68527" cy="69209"/>
            </a:xfrm>
            <a:custGeom>
              <a:rect b="b" l="l" r="r" t="t"/>
              <a:pathLst>
                <a:path extrusionOk="0" h="2334" w="2311">
                  <a:moveTo>
                    <a:pt x="1" y="0"/>
                  </a:moveTo>
                  <a:lnTo>
                    <a:pt x="1" y="2334"/>
                  </a:lnTo>
                  <a:lnTo>
                    <a:pt x="1335" y="2334"/>
                  </a:lnTo>
                  <a:cubicBezTo>
                    <a:pt x="1858" y="2334"/>
                    <a:pt x="2311" y="1881"/>
                    <a:pt x="2311" y="1334"/>
                  </a:cubicBezTo>
                  <a:lnTo>
                    <a:pt x="2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00"/>
            <p:cNvSpPr/>
            <p:nvPr/>
          </p:nvSpPr>
          <p:spPr>
            <a:xfrm>
              <a:off x="5290168" y="3275163"/>
              <a:ext cx="68527" cy="67815"/>
            </a:xfrm>
            <a:custGeom>
              <a:rect b="b" l="l" r="r" t="t"/>
              <a:pathLst>
                <a:path extrusionOk="0" h="2287" w="2311">
                  <a:moveTo>
                    <a:pt x="0" y="0"/>
                  </a:moveTo>
                  <a:lnTo>
                    <a:pt x="0" y="1334"/>
                  </a:lnTo>
                  <a:cubicBezTo>
                    <a:pt x="0" y="1858"/>
                    <a:pt x="453" y="2286"/>
                    <a:pt x="977" y="2286"/>
                  </a:cubicBezTo>
                  <a:lnTo>
                    <a:pt x="2310" y="2286"/>
                  </a:lnTo>
                  <a:lnTo>
                    <a:pt x="2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00"/>
            <p:cNvSpPr/>
            <p:nvPr/>
          </p:nvSpPr>
          <p:spPr>
            <a:xfrm>
              <a:off x="5311340" y="3183357"/>
              <a:ext cx="139159" cy="139841"/>
            </a:xfrm>
            <a:custGeom>
              <a:rect b="b" l="l" r="r" t="t"/>
              <a:pathLst>
                <a:path extrusionOk="0" h="4716" w="4693">
                  <a:moveTo>
                    <a:pt x="1" y="0"/>
                  </a:moveTo>
                  <a:lnTo>
                    <a:pt x="1" y="2405"/>
                  </a:lnTo>
                  <a:lnTo>
                    <a:pt x="2263" y="2405"/>
                  </a:lnTo>
                  <a:lnTo>
                    <a:pt x="2263" y="4715"/>
                  </a:lnTo>
                  <a:lnTo>
                    <a:pt x="4692" y="4715"/>
                  </a:lnTo>
                  <a:lnTo>
                    <a:pt x="4692" y="2644"/>
                  </a:lnTo>
                  <a:cubicBezTo>
                    <a:pt x="4692" y="1191"/>
                    <a:pt x="3502" y="0"/>
                    <a:pt x="2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00"/>
            <p:cNvSpPr/>
            <p:nvPr/>
          </p:nvSpPr>
          <p:spPr>
            <a:xfrm>
              <a:off x="5562027" y="3002563"/>
              <a:ext cx="68527" cy="68527"/>
            </a:xfrm>
            <a:custGeom>
              <a:rect b="b" l="l" r="r" t="t"/>
              <a:pathLst>
                <a:path extrusionOk="0" h="2311" w="2311">
                  <a:moveTo>
                    <a:pt x="1" y="1"/>
                  </a:moveTo>
                  <a:lnTo>
                    <a:pt x="1" y="2311"/>
                  </a:lnTo>
                  <a:lnTo>
                    <a:pt x="2311" y="2311"/>
                  </a:lnTo>
                  <a:lnTo>
                    <a:pt x="2311" y="977"/>
                  </a:lnTo>
                  <a:cubicBezTo>
                    <a:pt x="2311" y="453"/>
                    <a:pt x="1858" y="1"/>
                    <a:pt x="1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00"/>
            <p:cNvSpPr/>
            <p:nvPr/>
          </p:nvSpPr>
          <p:spPr>
            <a:xfrm>
              <a:off x="5470250" y="3023765"/>
              <a:ext cx="139130" cy="139130"/>
            </a:xfrm>
            <a:custGeom>
              <a:rect b="b" l="l" r="r" t="t"/>
              <a:pathLst>
                <a:path extrusionOk="0" h="4692" w="4692">
                  <a:moveTo>
                    <a:pt x="0" y="0"/>
                  </a:moveTo>
                  <a:lnTo>
                    <a:pt x="0" y="2048"/>
                  </a:lnTo>
                  <a:cubicBezTo>
                    <a:pt x="0" y="3501"/>
                    <a:pt x="1191" y="4692"/>
                    <a:pt x="2643" y="4692"/>
                  </a:cubicBezTo>
                  <a:lnTo>
                    <a:pt x="4692" y="4692"/>
                  </a:lnTo>
                  <a:lnTo>
                    <a:pt x="4692" y="2262"/>
                  </a:lnTo>
                  <a:lnTo>
                    <a:pt x="2429" y="2262"/>
                  </a:lnTo>
                  <a:lnTo>
                    <a:pt x="24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7" name="Google Shape;16657;p100"/>
          <p:cNvGrpSpPr/>
          <p:nvPr/>
        </p:nvGrpSpPr>
        <p:grpSpPr>
          <a:xfrm>
            <a:off x="6262241" y="3088023"/>
            <a:ext cx="342520" cy="174447"/>
            <a:chOff x="5881241" y="3088023"/>
            <a:chExt cx="342520" cy="174447"/>
          </a:xfrm>
        </p:grpSpPr>
        <p:sp>
          <p:nvSpPr>
            <p:cNvPr id="16658" name="Google Shape;16658;p100"/>
            <p:cNvSpPr/>
            <p:nvPr/>
          </p:nvSpPr>
          <p:spPr>
            <a:xfrm>
              <a:off x="5965960" y="3184751"/>
              <a:ext cx="89728" cy="77719"/>
            </a:xfrm>
            <a:custGeom>
              <a:rect b="b" l="l" r="r" t="t"/>
              <a:pathLst>
                <a:path extrusionOk="0" h="2621" w="3026">
                  <a:moveTo>
                    <a:pt x="739" y="1"/>
                  </a:moveTo>
                  <a:lnTo>
                    <a:pt x="1" y="1311"/>
                  </a:lnTo>
                  <a:lnTo>
                    <a:pt x="739" y="2620"/>
                  </a:lnTo>
                  <a:lnTo>
                    <a:pt x="2263" y="2620"/>
                  </a:lnTo>
                  <a:lnTo>
                    <a:pt x="3025"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00"/>
            <p:cNvSpPr/>
            <p:nvPr/>
          </p:nvSpPr>
          <p:spPr>
            <a:xfrm>
              <a:off x="6134034" y="3184751"/>
              <a:ext cx="89017" cy="77719"/>
            </a:xfrm>
            <a:custGeom>
              <a:rect b="b" l="l" r="r" t="t"/>
              <a:pathLst>
                <a:path extrusionOk="0" h="2621" w="3002">
                  <a:moveTo>
                    <a:pt x="739" y="1"/>
                  </a:moveTo>
                  <a:lnTo>
                    <a:pt x="1" y="1311"/>
                  </a:lnTo>
                  <a:lnTo>
                    <a:pt x="739" y="2620"/>
                  </a:lnTo>
                  <a:lnTo>
                    <a:pt x="2263" y="2620"/>
                  </a:lnTo>
                  <a:lnTo>
                    <a:pt x="3001"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00"/>
            <p:cNvSpPr/>
            <p:nvPr/>
          </p:nvSpPr>
          <p:spPr>
            <a:xfrm>
              <a:off x="5881241" y="3137454"/>
              <a:ext cx="88987" cy="77690"/>
            </a:xfrm>
            <a:custGeom>
              <a:rect b="b" l="l" r="r" t="t"/>
              <a:pathLst>
                <a:path extrusionOk="0" h="2620" w="3001">
                  <a:moveTo>
                    <a:pt x="738" y="0"/>
                  </a:moveTo>
                  <a:lnTo>
                    <a:pt x="0" y="1310"/>
                  </a:lnTo>
                  <a:lnTo>
                    <a:pt x="738" y="2620"/>
                  </a:lnTo>
                  <a:lnTo>
                    <a:pt x="2262" y="2620"/>
                  </a:lnTo>
                  <a:lnTo>
                    <a:pt x="3001" y="1310"/>
                  </a:lnTo>
                  <a:lnTo>
                    <a:pt x="22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00"/>
            <p:cNvSpPr/>
            <p:nvPr/>
          </p:nvSpPr>
          <p:spPr>
            <a:xfrm>
              <a:off x="6049997" y="3137454"/>
              <a:ext cx="89017" cy="77690"/>
            </a:xfrm>
            <a:custGeom>
              <a:rect b="b" l="l" r="r" t="t"/>
              <a:pathLst>
                <a:path extrusionOk="0" h="2620" w="3002">
                  <a:moveTo>
                    <a:pt x="739" y="0"/>
                  </a:moveTo>
                  <a:lnTo>
                    <a:pt x="1"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00"/>
            <p:cNvSpPr/>
            <p:nvPr/>
          </p:nvSpPr>
          <p:spPr>
            <a:xfrm>
              <a:off x="5965960" y="3088023"/>
              <a:ext cx="89728" cy="77690"/>
            </a:xfrm>
            <a:custGeom>
              <a:rect b="b" l="l" r="r" t="t"/>
              <a:pathLst>
                <a:path extrusionOk="0" h="2620" w="3026">
                  <a:moveTo>
                    <a:pt x="739" y="0"/>
                  </a:moveTo>
                  <a:lnTo>
                    <a:pt x="1" y="1310"/>
                  </a:lnTo>
                  <a:lnTo>
                    <a:pt x="739" y="2620"/>
                  </a:lnTo>
                  <a:lnTo>
                    <a:pt x="2263" y="2620"/>
                  </a:lnTo>
                  <a:lnTo>
                    <a:pt x="3025"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100"/>
            <p:cNvSpPr/>
            <p:nvPr/>
          </p:nvSpPr>
          <p:spPr>
            <a:xfrm>
              <a:off x="6134745" y="3088023"/>
              <a:ext cx="89017" cy="77690"/>
            </a:xfrm>
            <a:custGeom>
              <a:rect b="b" l="l" r="r" t="t"/>
              <a:pathLst>
                <a:path extrusionOk="0" h="2620" w="3002">
                  <a:moveTo>
                    <a:pt x="739" y="0"/>
                  </a:moveTo>
                  <a:lnTo>
                    <a:pt x="0"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64" name="Google Shape;16664;p100"/>
          <p:cNvSpPr/>
          <p:nvPr/>
        </p:nvSpPr>
        <p:spPr>
          <a:xfrm>
            <a:off x="6990859" y="2982784"/>
            <a:ext cx="341122" cy="341122"/>
          </a:xfrm>
          <a:custGeom>
            <a:rect b="b" l="l" r="r" t="t"/>
            <a:pathLst>
              <a:path extrusionOk="0" h="11504" w="11504">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65" name="Google Shape;16665;p100"/>
          <p:cNvGrpSpPr/>
          <p:nvPr/>
        </p:nvGrpSpPr>
        <p:grpSpPr>
          <a:xfrm>
            <a:off x="7777419" y="3002296"/>
            <a:ext cx="244340" cy="340681"/>
            <a:chOff x="7091619" y="3002296"/>
            <a:chExt cx="244340" cy="340681"/>
          </a:xfrm>
        </p:grpSpPr>
        <p:sp>
          <p:nvSpPr>
            <p:cNvPr id="16666" name="Google Shape;16666;p100"/>
            <p:cNvSpPr/>
            <p:nvPr/>
          </p:nvSpPr>
          <p:spPr>
            <a:xfrm>
              <a:off x="7268855" y="3184454"/>
              <a:ext cx="67104" cy="158522"/>
            </a:xfrm>
            <a:custGeom>
              <a:rect b="b" l="l" r="r" t="t"/>
              <a:pathLst>
                <a:path extrusionOk="0" h="5346" w="2263">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00"/>
            <p:cNvSpPr/>
            <p:nvPr/>
          </p:nvSpPr>
          <p:spPr>
            <a:xfrm>
              <a:off x="7180577" y="3184454"/>
              <a:ext cx="67133" cy="158522"/>
            </a:xfrm>
            <a:custGeom>
              <a:rect b="b" l="l" r="r" t="t"/>
              <a:pathLst>
                <a:path extrusionOk="0" h="5346" w="2264">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00"/>
            <p:cNvSpPr/>
            <p:nvPr/>
          </p:nvSpPr>
          <p:spPr>
            <a:xfrm>
              <a:off x="7092301" y="3184454"/>
              <a:ext cx="67133" cy="158522"/>
            </a:xfrm>
            <a:custGeom>
              <a:rect b="b" l="l" r="r" t="t"/>
              <a:pathLst>
                <a:path extrusionOk="0" h="5346" w="2264">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00"/>
            <p:cNvSpPr/>
            <p:nvPr/>
          </p:nvSpPr>
          <p:spPr>
            <a:xfrm>
              <a:off x="7268855" y="3002296"/>
              <a:ext cx="66422" cy="159175"/>
            </a:xfrm>
            <a:custGeom>
              <a:rect b="b" l="l" r="r" t="t"/>
              <a:pathLst>
                <a:path extrusionOk="0" h="5368" w="224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100"/>
            <p:cNvSpPr/>
            <p:nvPr/>
          </p:nvSpPr>
          <p:spPr>
            <a:xfrm>
              <a:off x="7184106" y="3002563"/>
              <a:ext cx="63605" cy="158908"/>
            </a:xfrm>
            <a:custGeom>
              <a:rect b="b" l="l" r="r" t="t"/>
              <a:pathLst>
                <a:path extrusionOk="0" h="5359" w="2145">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100"/>
            <p:cNvSpPr/>
            <p:nvPr/>
          </p:nvSpPr>
          <p:spPr>
            <a:xfrm>
              <a:off x="7091619" y="3002296"/>
              <a:ext cx="67104" cy="159175"/>
            </a:xfrm>
            <a:custGeom>
              <a:rect b="b" l="l" r="r" t="t"/>
              <a:pathLst>
                <a:path extrusionOk="0" h="5368" w="2263">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2" name="Google Shape;16672;p100"/>
          <p:cNvGrpSpPr/>
          <p:nvPr/>
        </p:nvGrpSpPr>
        <p:grpSpPr>
          <a:xfrm>
            <a:off x="7730804" y="3563983"/>
            <a:ext cx="341809" cy="342521"/>
            <a:chOff x="7045004" y="3563983"/>
            <a:chExt cx="341809" cy="342521"/>
          </a:xfrm>
        </p:grpSpPr>
        <p:sp>
          <p:nvSpPr>
            <p:cNvPr id="16673" name="Google Shape;16673;p100"/>
            <p:cNvSpPr/>
            <p:nvPr/>
          </p:nvSpPr>
          <p:spPr>
            <a:xfrm>
              <a:off x="7132570" y="3563983"/>
              <a:ext cx="150427" cy="86170"/>
            </a:xfrm>
            <a:custGeom>
              <a:rect b="b" l="l" r="r" t="t"/>
              <a:pathLst>
                <a:path extrusionOk="0" h="2906" w="5073">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00"/>
            <p:cNvSpPr/>
            <p:nvPr/>
          </p:nvSpPr>
          <p:spPr>
            <a:xfrm>
              <a:off x="7264614" y="3587973"/>
              <a:ext cx="119381" cy="146216"/>
            </a:xfrm>
            <a:custGeom>
              <a:rect b="b" l="l" r="r" t="t"/>
              <a:pathLst>
                <a:path extrusionOk="0" h="4931" w="4026">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00"/>
            <p:cNvSpPr/>
            <p:nvPr/>
          </p:nvSpPr>
          <p:spPr>
            <a:xfrm>
              <a:off x="7045004" y="3599270"/>
              <a:ext cx="103843" cy="134919"/>
            </a:xfrm>
            <a:custGeom>
              <a:rect b="b" l="l" r="r" t="t"/>
              <a:pathLst>
                <a:path extrusionOk="0" h="4550" w="3502">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00"/>
            <p:cNvSpPr/>
            <p:nvPr/>
          </p:nvSpPr>
          <p:spPr>
            <a:xfrm>
              <a:off x="7148108" y="3819593"/>
              <a:ext cx="151139" cy="86911"/>
            </a:xfrm>
            <a:custGeom>
              <a:rect b="b" l="l" r="r" t="t"/>
              <a:pathLst>
                <a:path extrusionOk="0" h="2931" w="5097">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00"/>
            <p:cNvSpPr/>
            <p:nvPr/>
          </p:nvSpPr>
          <p:spPr>
            <a:xfrm>
              <a:off x="7047821" y="3736268"/>
              <a:ext cx="118669" cy="146216"/>
            </a:xfrm>
            <a:custGeom>
              <a:rect b="b" l="l" r="r" t="t"/>
              <a:pathLst>
                <a:path extrusionOk="0" h="4931" w="4002">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00"/>
            <p:cNvSpPr/>
            <p:nvPr/>
          </p:nvSpPr>
          <p:spPr>
            <a:xfrm>
              <a:off x="7282288" y="3736268"/>
              <a:ext cx="104525" cy="134919"/>
            </a:xfrm>
            <a:custGeom>
              <a:rect b="b" l="l" r="r" t="t"/>
              <a:pathLst>
                <a:path extrusionOk="0" h="4550" w="3525">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79" name="Google Shape;16679;p100"/>
          <p:cNvSpPr/>
          <p:nvPr/>
        </p:nvSpPr>
        <p:spPr>
          <a:xfrm>
            <a:off x="6992282" y="3561137"/>
            <a:ext cx="343228" cy="344651"/>
          </a:xfrm>
          <a:custGeom>
            <a:rect b="b" l="l" r="r" t="t"/>
            <a:pathLst>
              <a:path extrusionOk="0" h="11623" w="11575">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80" name="Google Shape;16680;p100"/>
          <p:cNvGrpSpPr/>
          <p:nvPr/>
        </p:nvGrpSpPr>
        <p:grpSpPr>
          <a:xfrm>
            <a:off x="6262923" y="3585867"/>
            <a:ext cx="341125" cy="341098"/>
            <a:chOff x="5881923" y="3585867"/>
            <a:chExt cx="341125" cy="341098"/>
          </a:xfrm>
        </p:grpSpPr>
        <p:sp>
          <p:nvSpPr>
            <p:cNvPr id="16681" name="Google Shape;16681;p100"/>
            <p:cNvSpPr/>
            <p:nvPr/>
          </p:nvSpPr>
          <p:spPr>
            <a:xfrm>
              <a:off x="5881923" y="3585867"/>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00"/>
            <p:cNvSpPr/>
            <p:nvPr/>
          </p:nvSpPr>
          <p:spPr>
            <a:xfrm>
              <a:off x="5992084" y="3602799"/>
              <a:ext cx="29000" cy="79143"/>
            </a:xfrm>
            <a:custGeom>
              <a:rect b="b" l="l" r="r" t="t"/>
              <a:pathLst>
                <a:path extrusionOk="0" h="2669" w="978">
                  <a:moveTo>
                    <a:pt x="1" y="1"/>
                  </a:moveTo>
                  <a:lnTo>
                    <a:pt x="1" y="1525"/>
                  </a:lnTo>
                  <a:lnTo>
                    <a:pt x="977" y="2668"/>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00"/>
            <p:cNvSpPr/>
            <p:nvPr/>
          </p:nvSpPr>
          <p:spPr>
            <a:xfrm>
              <a:off x="6040834" y="3643068"/>
              <a:ext cx="182215" cy="55806"/>
            </a:xfrm>
            <a:custGeom>
              <a:rect b="b" l="l" r="r" t="t"/>
              <a:pathLst>
                <a:path extrusionOk="0" h="1882" w="6145">
                  <a:moveTo>
                    <a:pt x="0" y="0"/>
                  </a:moveTo>
                  <a:lnTo>
                    <a:pt x="0" y="1882"/>
                  </a:lnTo>
                  <a:lnTo>
                    <a:pt x="5406" y="1882"/>
                  </a:lnTo>
                  <a:lnTo>
                    <a:pt x="6144" y="929"/>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00"/>
            <p:cNvSpPr/>
            <p:nvPr/>
          </p:nvSpPr>
          <p:spPr>
            <a:xfrm>
              <a:off x="5992084" y="3679779"/>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00"/>
            <p:cNvSpPr/>
            <p:nvPr/>
          </p:nvSpPr>
          <p:spPr>
            <a:xfrm>
              <a:off x="5881923" y="3737691"/>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00"/>
            <p:cNvSpPr/>
            <p:nvPr/>
          </p:nvSpPr>
          <p:spPr>
            <a:xfrm>
              <a:off x="5992084" y="3755334"/>
              <a:ext cx="29000" cy="79825"/>
            </a:xfrm>
            <a:custGeom>
              <a:rect b="b" l="l" r="r" t="t"/>
              <a:pathLst>
                <a:path extrusionOk="0" h="2692" w="978">
                  <a:moveTo>
                    <a:pt x="1" y="1"/>
                  </a:moveTo>
                  <a:lnTo>
                    <a:pt x="1" y="1525"/>
                  </a:lnTo>
                  <a:lnTo>
                    <a:pt x="977" y="2692"/>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00"/>
            <p:cNvSpPr/>
            <p:nvPr/>
          </p:nvSpPr>
          <p:spPr>
            <a:xfrm>
              <a:off x="5992084" y="3831602"/>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00"/>
            <p:cNvSpPr/>
            <p:nvPr/>
          </p:nvSpPr>
          <p:spPr>
            <a:xfrm>
              <a:off x="5881923" y="3662135"/>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00"/>
            <p:cNvSpPr/>
            <p:nvPr/>
          </p:nvSpPr>
          <p:spPr>
            <a:xfrm>
              <a:off x="6040834" y="3794180"/>
              <a:ext cx="182215" cy="56518"/>
            </a:xfrm>
            <a:custGeom>
              <a:rect b="b" l="l" r="r" t="t"/>
              <a:pathLst>
                <a:path extrusionOk="0" h="1906" w="6145">
                  <a:moveTo>
                    <a:pt x="5406" y="1"/>
                  </a:moveTo>
                  <a:lnTo>
                    <a:pt x="0" y="24"/>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00"/>
            <p:cNvSpPr/>
            <p:nvPr/>
          </p:nvSpPr>
          <p:spPr>
            <a:xfrm>
              <a:off x="6040834" y="3717912"/>
              <a:ext cx="182215" cy="56518"/>
            </a:xfrm>
            <a:custGeom>
              <a:rect b="b" l="l" r="r" t="t"/>
              <a:pathLst>
                <a:path extrusionOk="0" h="1906" w="6145">
                  <a:moveTo>
                    <a:pt x="5406" y="1"/>
                  </a:moveTo>
                  <a:lnTo>
                    <a:pt x="0" y="48"/>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00"/>
            <p:cNvSpPr/>
            <p:nvPr/>
          </p:nvSpPr>
          <p:spPr>
            <a:xfrm>
              <a:off x="6040834" y="3871159"/>
              <a:ext cx="182215" cy="55806"/>
            </a:xfrm>
            <a:custGeom>
              <a:rect b="b" l="l" r="r" t="t"/>
              <a:pathLst>
                <a:path extrusionOk="0" h="1882" w="6145">
                  <a:moveTo>
                    <a:pt x="0" y="0"/>
                  </a:moveTo>
                  <a:lnTo>
                    <a:pt x="0" y="1882"/>
                  </a:lnTo>
                  <a:lnTo>
                    <a:pt x="5406" y="1882"/>
                  </a:lnTo>
                  <a:lnTo>
                    <a:pt x="6144" y="905"/>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00"/>
            <p:cNvSpPr/>
            <p:nvPr/>
          </p:nvSpPr>
          <p:spPr>
            <a:xfrm>
              <a:off x="5881923" y="3813958"/>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93" name="Google Shape;16693;p100"/>
          <p:cNvSpPr/>
          <p:nvPr/>
        </p:nvSpPr>
        <p:spPr>
          <a:xfrm>
            <a:off x="5547709" y="3563983"/>
            <a:ext cx="283211" cy="344621"/>
          </a:xfrm>
          <a:custGeom>
            <a:rect b="b" l="l" r="r" t="t"/>
            <a:pathLst>
              <a:path extrusionOk="0" h="11622" w="9551">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94" name="Google Shape;16694;p100"/>
          <p:cNvGrpSpPr/>
          <p:nvPr/>
        </p:nvGrpSpPr>
        <p:grpSpPr>
          <a:xfrm>
            <a:off x="4781639" y="3605646"/>
            <a:ext cx="341122" cy="282472"/>
            <a:chOff x="4705439" y="3605646"/>
            <a:chExt cx="341122" cy="282472"/>
          </a:xfrm>
        </p:grpSpPr>
        <p:sp>
          <p:nvSpPr>
            <p:cNvPr id="16695" name="Google Shape;16695;p100"/>
            <p:cNvSpPr/>
            <p:nvPr/>
          </p:nvSpPr>
          <p:spPr>
            <a:xfrm>
              <a:off x="4705439" y="3712278"/>
              <a:ext cx="341122" cy="175839"/>
            </a:xfrm>
            <a:custGeom>
              <a:rect b="b" l="l" r="r" t="t"/>
              <a:pathLst>
                <a:path extrusionOk="0" h="5930" w="11504">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00"/>
            <p:cNvSpPr/>
            <p:nvPr/>
          </p:nvSpPr>
          <p:spPr>
            <a:xfrm>
              <a:off x="4749949" y="369884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00"/>
            <p:cNvSpPr/>
            <p:nvPr/>
          </p:nvSpPr>
          <p:spPr>
            <a:xfrm>
              <a:off x="4749949" y="364588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00"/>
            <p:cNvSpPr/>
            <p:nvPr/>
          </p:nvSpPr>
          <p:spPr>
            <a:xfrm>
              <a:off x="4845283" y="3678385"/>
              <a:ext cx="63575" cy="56518"/>
            </a:xfrm>
            <a:custGeom>
              <a:rect b="b" l="l" r="r" t="t"/>
              <a:pathLst>
                <a:path extrusionOk="0" h="1906" w="2144">
                  <a:moveTo>
                    <a:pt x="1072" y="0"/>
                  </a:moveTo>
                  <a:lnTo>
                    <a:pt x="0" y="1000"/>
                  </a:lnTo>
                  <a:lnTo>
                    <a:pt x="0" y="1905"/>
                  </a:lnTo>
                  <a:lnTo>
                    <a:pt x="1072" y="929"/>
                  </a:lnTo>
                  <a:lnTo>
                    <a:pt x="2144" y="1905"/>
                  </a:lnTo>
                  <a:lnTo>
                    <a:pt x="2144"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00"/>
            <p:cNvSpPr/>
            <p:nvPr/>
          </p:nvSpPr>
          <p:spPr>
            <a:xfrm>
              <a:off x="4845283" y="3625395"/>
              <a:ext cx="63575" cy="56547"/>
            </a:xfrm>
            <a:custGeom>
              <a:rect b="b" l="l" r="r" t="t"/>
              <a:pathLst>
                <a:path extrusionOk="0" h="1907" w="2144">
                  <a:moveTo>
                    <a:pt x="1072" y="1"/>
                  </a:moveTo>
                  <a:lnTo>
                    <a:pt x="0" y="1001"/>
                  </a:lnTo>
                  <a:lnTo>
                    <a:pt x="0" y="1906"/>
                  </a:lnTo>
                  <a:lnTo>
                    <a:pt x="1072" y="930"/>
                  </a:lnTo>
                  <a:lnTo>
                    <a:pt x="2144" y="1906"/>
                  </a:lnTo>
                  <a:lnTo>
                    <a:pt x="2144" y="1001"/>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00"/>
            <p:cNvSpPr/>
            <p:nvPr/>
          </p:nvSpPr>
          <p:spPr>
            <a:xfrm>
              <a:off x="4939906" y="3659318"/>
              <a:ext cx="63575" cy="56518"/>
            </a:xfrm>
            <a:custGeom>
              <a:rect b="b" l="l" r="r" t="t"/>
              <a:pathLst>
                <a:path extrusionOk="0" h="1906" w="2144">
                  <a:moveTo>
                    <a:pt x="1072" y="0"/>
                  </a:moveTo>
                  <a:lnTo>
                    <a:pt x="0" y="976"/>
                  </a:lnTo>
                  <a:lnTo>
                    <a:pt x="0" y="1905"/>
                  </a:lnTo>
                  <a:lnTo>
                    <a:pt x="1072" y="929"/>
                  </a:lnTo>
                  <a:lnTo>
                    <a:pt x="2144" y="1905"/>
                  </a:lnTo>
                  <a:lnTo>
                    <a:pt x="2144" y="976"/>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00"/>
            <p:cNvSpPr/>
            <p:nvPr/>
          </p:nvSpPr>
          <p:spPr>
            <a:xfrm>
              <a:off x="4939906" y="3605646"/>
              <a:ext cx="63575" cy="56518"/>
            </a:xfrm>
            <a:custGeom>
              <a:rect b="b" l="l" r="r" t="t"/>
              <a:pathLst>
                <a:path extrusionOk="0" h="1906" w="2144">
                  <a:moveTo>
                    <a:pt x="1072" y="0"/>
                  </a:moveTo>
                  <a:lnTo>
                    <a:pt x="0" y="977"/>
                  </a:lnTo>
                  <a:lnTo>
                    <a:pt x="0" y="1905"/>
                  </a:lnTo>
                  <a:lnTo>
                    <a:pt x="1072" y="905"/>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02" name="Google Shape;16702;p100"/>
          <p:cNvSpPr/>
          <p:nvPr/>
        </p:nvSpPr>
        <p:spPr>
          <a:xfrm>
            <a:off x="4042436" y="3589337"/>
            <a:ext cx="342516" cy="291010"/>
          </a:xfrm>
          <a:custGeom>
            <a:rect b="b" l="l" r="r" t="t"/>
            <a:pathLst>
              <a:path extrusionOk="0" h="9814" w="11551">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03" name="Google Shape;16703;p100"/>
          <p:cNvGrpSpPr/>
          <p:nvPr/>
        </p:nvGrpSpPr>
        <p:grpSpPr>
          <a:xfrm>
            <a:off x="3346970" y="3574570"/>
            <a:ext cx="194224" cy="340385"/>
            <a:chOff x="3575570" y="3574570"/>
            <a:chExt cx="194224" cy="340385"/>
          </a:xfrm>
        </p:grpSpPr>
        <p:sp>
          <p:nvSpPr>
            <p:cNvPr id="16704" name="Google Shape;16704;p100"/>
            <p:cNvSpPr/>
            <p:nvPr/>
          </p:nvSpPr>
          <p:spPr>
            <a:xfrm>
              <a:off x="3575570" y="3677673"/>
              <a:ext cx="194224" cy="80536"/>
            </a:xfrm>
            <a:custGeom>
              <a:rect b="b" l="l" r="r" t="t"/>
              <a:pathLst>
                <a:path extrusionOk="0" h="2716" w="6550">
                  <a:moveTo>
                    <a:pt x="1739" y="0"/>
                  </a:moveTo>
                  <a:lnTo>
                    <a:pt x="1" y="929"/>
                  </a:lnTo>
                  <a:lnTo>
                    <a:pt x="3287" y="2715"/>
                  </a:lnTo>
                  <a:lnTo>
                    <a:pt x="6550" y="929"/>
                  </a:lnTo>
                  <a:lnTo>
                    <a:pt x="4835" y="0"/>
                  </a:lnTo>
                  <a:lnTo>
                    <a:pt x="3287" y="858"/>
                  </a:lnTo>
                  <a:lnTo>
                    <a:pt x="1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00"/>
            <p:cNvSpPr/>
            <p:nvPr/>
          </p:nvSpPr>
          <p:spPr>
            <a:xfrm>
              <a:off x="3575570" y="3574570"/>
              <a:ext cx="194224" cy="105948"/>
            </a:xfrm>
            <a:custGeom>
              <a:rect b="b" l="l" r="r" t="t"/>
              <a:pathLst>
                <a:path extrusionOk="0" h="3573" w="6550">
                  <a:moveTo>
                    <a:pt x="3287" y="0"/>
                  </a:moveTo>
                  <a:lnTo>
                    <a:pt x="1" y="1786"/>
                  </a:lnTo>
                  <a:lnTo>
                    <a:pt x="3287" y="3572"/>
                  </a:lnTo>
                  <a:lnTo>
                    <a:pt x="6550" y="1786"/>
                  </a:lnTo>
                  <a:lnTo>
                    <a:pt x="3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00"/>
            <p:cNvSpPr/>
            <p:nvPr/>
          </p:nvSpPr>
          <p:spPr>
            <a:xfrm>
              <a:off x="3575570" y="3835130"/>
              <a:ext cx="194224" cy="79825"/>
            </a:xfrm>
            <a:custGeom>
              <a:rect b="b" l="l" r="r" t="t"/>
              <a:pathLst>
                <a:path extrusionOk="0" h="2692" w="6550">
                  <a:moveTo>
                    <a:pt x="1739" y="1"/>
                  </a:moveTo>
                  <a:lnTo>
                    <a:pt x="1" y="906"/>
                  </a:lnTo>
                  <a:lnTo>
                    <a:pt x="3287" y="2692"/>
                  </a:lnTo>
                  <a:lnTo>
                    <a:pt x="6550" y="906"/>
                  </a:lnTo>
                  <a:lnTo>
                    <a:pt x="4835" y="1"/>
                  </a:lnTo>
                  <a:lnTo>
                    <a:pt x="3287" y="858"/>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00"/>
            <p:cNvSpPr/>
            <p:nvPr/>
          </p:nvSpPr>
          <p:spPr>
            <a:xfrm>
              <a:off x="3575570" y="3756046"/>
              <a:ext cx="194224" cy="80536"/>
            </a:xfrm>
            <a:custGeom>
              <a:rect b="b" l="l" r="r" t="t"/>
              <a:pathLst>
                <a:path extrusionOk="0" h="2716" w="6550">
                  <a:moveTo>
                    <a:pt x="1739" y="1"/>
                  </a:moveTo>
                  <a:lnTo>
                    <a:pt x="1" y="929"/>
                  </a:lnTo>
                  <a:lnTo>
                    <a:pt x="3287" y="2715"/>
                  </a:lnTo>
                  <a:lnTo>
                    <a:pt x="6550" y="929"/>
                  </a:lnTo>
                  <a:lnTo>
                    <a:pt x="4835" y="1"/>
                  </a:lnTo>
                  <a:lnTo>
                    <a:pt x="3287" y="882"/>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8" name="Google Shape;16708;p100"/>
          <p:cNvGrpSpPr/>
          <p:nvPr/>
        </p:nvGrpSpPr>
        <p:grpSpPr>
          <a:xfrm>
            <a:off x="2569603" y="3575963"/>
            <a:ext cx="341127" cy="341838"/>
            <a:chOff x="2950603" y="3575963"/>
            <a:chExt cx="341127" cy="341838"/>
          </a:xfrm>
        </p:grpSpPr>
        <p:sp>
          <p:nvSpPr>
            <p:cNvPr id="16709" name="Google Shape;16709;p100"/>
            <p:cNvSpPr/>
            <p:nvPr/>
          </p:nvSpPr>
          <p:spPr>
            <a:xfrm>
              <a:off x="2976757" y="3719988"/>
              <a:ext cx="44508" cy="84094"/>
            </a:xfrm>
            <a:custGeom>
              <a:rect b="b" l="l" r="r" t="t"/>
              <a:pathLst>
                <a:path extrusionOk="0" h="2836" w="1501">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00"/>
            <p:cNvSpPr/>
            <p:nvPr/>
          </p:nvSpPr>
          <p:spPr>
            <a:xfrm>
              <a:off x="2976046" y="3575963"/>
              <a:ext cx="45220" cy="129967"/>
            </a:xfrm>
            <a:custGeom>
              <a:rect b="b" l="l" r="r" t="t"/>
              <a:pathLst>
                <a:path extrusionOk="0" h="4383" w="1525">
                  <a:moveTo>
                    <a:pt x="0" y="1"/>
                  </a:moveTo>
                  <a:lnTo>
                    <a:pt x="0" y="4383"/>
                  </a:lnTo>
                  <a:cubicBezTo>
                    <a:pt x="215" y="4240"/>
                    <a:pt x="500" y="4168"/>
                    <a:pt x="762" y="4168"/>
                  </a:cubicBezTo>
                  <a:cubicBezTo>
                    <a:pt x="1048" y="4168"/>
                    <a:pt x="1334" y="4264"/>
                    <a:pt x="1524" y="4383"/>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00"/>
            <p:cNvSpPr/>
            <p:nvPr/>
          </p:nvSpPr>
          <p:spPr>
            <a:xfrm>
              <a:off x="2950603"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00"/>
            <p:cNvSpPr/>
            <p:nvPr/>
          </p:nvSpPr>
          <p:spPr>
            <a:xfrm>
              <a:off x="3072774" y="3820304"/>
              <a:ext cx="96786" cy="97497"/>
            </a:xfrm>
            <a:custGeom>
              <a:rect b="b" l="l" r="r" t="t"/>
              <a:pathLst>
                <a:path extrusionOk="0" h="3288" w="3264">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00"/>
            <p:cNvSpPr/>
            <p:nvPr/>
          </p:nvSpPr>
          <p:spPr>
            <a:xfrm>
              <a:off x="3098928" y="3575963"/>
              <a:ext cx="45220" cy="41009"/>
            </a:xfrm>
            <a:custGeom>
              <a:rect b="b" l="l" r="r" t="t"/>
              <a:pathLst>
                <a:path extrusionOk="0" h="1383" w="1525">
                  <a:moveTo>
                    <a:pt x="0" y="1"/>
                  </a:moveTo>
                  <a:lnTo>
                    <a:pt x="0" y="1382"/>
                  </a:lnTo>
                  <a:cubicBezTo>
                    <a:pt x="214" y="1239"/>
                    <a:pt x="476" y="1168"/>
                    <a:pt x="762" y="1168"/>
                  </a:cubicBezTo>
                  <a:cubicBezTo>
                    <a:pt x="1048" y="1168"/>
                    <a:pt x="1286" y="1263"/>
                    <a:pt x="1524" y="1382"/>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00"/>
            <p:cNvSpPr/>
            <p:nvPr/>
          </p:nvSpPr>
          <p:spPr>
            <a:xfrm>
              <a:off x="3098928" y="3631029"/>
              <a:ext cx="45220" cy="173052"/>
            </a:xfrm>
            <a:custGeom>
              <a:rect b="b" l="l" r="r" t="t"/>
              <a:pathLst>
                <a:path extrusionOk="0" h="5836" w="1525">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00"/>
            <p:cNvSpPr/>
            <p:nvPr/>
          </p:nvSpPr>
          <p:spPr>
            <a:xfrm>
              <a:off x="3194232"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00"/>
            <p:cNvSpPr/>
            <p:nvPr/>
          </p:nvSpPr>
          <p:spPr>
            <a:xfrm>
              <a:off x="3220386" y="3575963"/>
              <a:ext cx="44508" cy="86200"/>
            </a:xfrm>
            <a:custGeom>
              <a:rect b="b" l="l" r="r" t="t"/>
              <a:pathLst>
                <a:path extrusionOk="0" h="2907" w="1501">
                  <a:moveTo>
                    <a:pt x="0" y="1"/>
                  </a:moveTo>
                  <a:lnTo>
                    <a:pt x="0" y="2906"/>
                  </a:lnTo>
                  <a:cubicBezTo>
                    <a:pt x="191" y="2740"/>
                    <a:pt x="476" y="2692"/>
                    <a:pt x="738" y="2692"/>
                  </a:cubicBezTo>
                  <a:cubicBezTo>
                    <a:pt x="1000" y="2692"/>
                    <a:pt x="1310" y="2740"/>
                    <a:pt x="1500" y="2906"/>
                  </a:cubicBezTo>
                  <a:lnTo>
                    <a:pt x="1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00"/>
            <p:cNvSpPr/>
            <p:nvPr/>
          </p:nvSpPr>
          <p:spPr>
            <a:xfrm>
              <a:off x="3220386" y="3676131"/>
              <a:ext cx="44508" cy="127951"/>
            </a:xfrm>
            <a:custGeom>
              <a:rect b="b" l="l" r="r" t="t"/>
              <a:pathLst>
                <a:path extrusionOk="0" h="4315" w="1501">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18" name="Google Shape;16718;p100"/>
          <p:cNvSpPr/>
          <p:nvPr/>
        </p:nvSpPr>
        <p:spPr>
          <a:xfrm>
            <a:off x="1816967" y="3553368"/>
            <a:ext cx="341122" cy="341834"/>
          </a:xfrm>
          <a:custGeom>
            <a:rect b="b" l="l" r="r" t="t"/>
            <a:pathLst>
              <a:path extrusionOk="0" h="11528" w="11504">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19" name="Google Shape;16719;p100"/>
          <p:cNvGrpSpPr/>
          <p:nvPr/>
        </p:nvGrpSpPr>
        <p:grpSpPr>
          <a:xfrm>
            <a:off x="1073493" y="3649414"/>
            <a:ext cx="340415" cy="187169"/>
            <a:chOff x="1759293" y="3649414"/>
            <a:chExt cx="340415" cy="187169"/>
          </a:xfrm>
        </p:grpSpPr>
        <p:sp>
          <p:nvSpPr>
            <p:cNvPr id="16720" name="Google Shape;16720;p100"/>
            <p:cNvSpPr/>
            <p:nvPr/>
          </p:nvSpPr>
          <p:spPr>
            <a:xfrm>
              <a:off x="2002922"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00"/>
            <p:cNvSpPr/>
            <p:nvPr/>
          </p:nvSpPr>
          <p:spPr>
            <a:xfrm>
              <a:off x="1880781" y="3649414"/>
              <a:ext cx="97468" cy="105237"/>
            </a:xfrm>
            <a:custGeom>
              <a:rect b="b" l="l" r="r" t="t"/>
              <a:pathLst>
                <a:path extrusionOk="0" h="3549" w="3287">
                  <a:moveTo>
                    <a:pt x="0" y="1"/>
                  </a:moveTo>
                  <a:lnTo>
                    <a:pt x="0" y="2811"/>
                  </a:lnTo>
                  <a:lnTo>
                    <a:pt x="929" y="2811"/>
                  </a:lnTo>
                  <a:lnTo>
                    <a:pt x="1667" y="3549"/>
                  </a:lnTo>
                  <a:lnTo>
                    <a:pt x="2429" y="2811"/>
                  </a:lnTo>
                  <a:lnTo>
                    <a:pt x="3286" y="2811"/>
                  </a:lnTo>
                  <a:lnTo>
                    <a:pt x="32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00"/>
            <p:cNvSpPr/>
            <p:nvPr/>
          </p:nvSpPr>
          <p:spPr>
            <a:xfrm>
              <a:off x="1759293"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00"/>
            <p:cNvSpPr/>
            <p:nvPr/>
          </p:nvSpPr>
          <p:spPr>
            <a:xfrm>
              <a:off x="1879358" y="3773007"/>
              <a:ext cx="99603" cy="63575"/>
            </a:xfrm>
            <a:custGeom>
              <a:rect b="b" l="l" r="r" t="t"/>
              <a:pathLst>
                <a:path extrusionOk="0" h="2144" w="3359">
                  <a:moveTo>
                    <a:pt x="0" y="0"/>
                  </a:moveTo>
                  <a:lnTo>
                    <a:pt x="0" y="2143"/>
                  </a:lnTo>
                  <a:lnTo>
                    <a:pt x="3358" y="2143"/>
                  </a:lnTo>
                  <a:lnTo>
                    <a:pt x="3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00"/>
            <p:cNvSpPr/>
            <p:nvPr/>
          </p:nvSpPr>
          <p:spPr>
            <a:xfrm>
              <a:off x="19993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100"/>
            <p:cNvSpPr/>
            <p:nvPr/>
          </p:nvSpPr>
          <p:spPr>
            <a:xfrm>
              <a:off x="17592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6" name="Google Shape;16726;p100"/>
          <p:cNvGrpSpPr/>
          <p:nvPr/>
        </p:nvGrpSpPr>
        <p:grpSpPr>
          <a:xfrm>
            <a:off x="1072811" y="4157845"/>
            <a:ext cx="340384" cy="341125"/>
            <a:chOff x="1758611" y="4157845"/>
            <a:chExt cx="340384" cy="341125"/>
          </a:xfrm>
        </p:grpSpPr>
        <p:sp>
          <p:nvSpPr>
            <p:cNvPr id="16727" name="Google Shape;16727;p100"/>
            <p:cNvSpPr/>
            <p:nvPr/>
          </p:nvSpPr>
          <p:spPr>
            <a:xfrm>
              <a:off x="1759293" y="4157845"/>
              <a:ext cx="186455" cy="163178"/>
            </a:xfrm>
            <a:custGeom>
              <a:rect b="b" l="l" r="r" t="t"/>
              <a:pathLst>
                <a:path extrusionOk="0" h="5503" w="6288">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00"/>
            <p:cNvSpPr/>
            <p:nvPr/>
          </p:nvSpPr>
          <p:spPr>
            <a:xfrm>
              <a:off x="1913251" y="4340745"/>
              <a:ext cx="185032" cy="156802"/>
            </a:xfrm>
            <a:custGeom>
              <a:rect b="b" l="l" r="r" t="t"/>
              <a:pathLst>
                <a:path extrusionOk="0" h="5288" w="624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00"/>
            <p:cNvSpPr/>
            <p:nvPr/>
          </p:nvSpPr>
          <p:spPr>
            <a:xfrm>
              <a:off x="1758611" y="4313909"/>
              <a:ext cx="161013" cy="185061"/>
            </a:xfrm>
            <a:custGeom>
              <a:rect b="b" l="l" r="r" t="t"/>
              <a:pathLst>
                <a:path extrusionOk="0" h="6241" w="543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00"/>
            <p:cNvSpPr/>
            <p:nvPr/>
          </p:nvSpPr>
          <p:spPr>
            <a:xfrm>
              <a:off x="1939376" y="4157845"/>
              <a:ext cx="159619" cy="187878"/>
            </a:xfrm>
            <a:custGeom>
              <a:rect b="b" l="l" r="r" t="t"/>
              <a:pathLst>
                <a:path extrusionOk="0" h="6336" w="5383">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31" name="Google Shape;16731;p100"/>
          <p:cNvSpPr/>
          <p:nvPr/>
        </p:nvSpPr>
        <p:spPr>
          <a:xfrm>
            <a:off x="1850919" y="4125730"/>
            <a:ext cx="272536" cy="343584"/>
          </a:xfrm>
          <a:custGeom>
            <a:rect b="b" l="l" r="r" t="t"/>
            <a:pathLst>
              <a:path extrusionOk="0" h="11587" w="9191">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32" name="Google Shape;16732;p100"/>
          <p:cNvGrpSpPr/>
          <p:nvPr/>
        </p:nvGrpSpPr>
        <p:grpSpPr>
          <a:xfrm>
            <a:off x="2578796" y="4133855"/>
            <a:ext cx="322742" cy="298724"/>
            <a:chOff x="2959796" y="4133855"/>
            <a:chExt cx="322742" cy="298724"/>
          </a:xfrm>
        </p:grpSpPr>
        <p:sp>
          <p:nvSpPr>
            <p:cNvPr id="16733" name="Google Shape;16733;p100"/>
            <p:cNvSpPr/>
            <p:nvPr/>
          </p:nvSpPr>
          <p:spPr>
            <a:xfrm>
              <a:off x="2959796" y="4369004"/>
              <a:ext cx="63575" cy="63575"/>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00"/>
            <p:cNvSpPr/>
            <p:nvPr/>
          </p:nvSpPr>
          <p:spPr>
            <a:xfrm>
              <a:off x="2959796" y="4289919"/>
              <a:ext cx="63575" cy="63575"/>
            </a:xfrm>
            <a:custGeom>
              <a:rect b="b" l="l" r="r" t="t"/>
              <a:pathLst>
                <a:path extrusionOk="0" h="2144" w="2144">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00"/>
            <p:cNvSpPr/>
            <p:nvPr/>
          </p:nvSpPr>
          <p:spPr>
            <a:xfrm>
              <a:off x="2959796" y="4212228"/>
              <a:ext cx="63575" cy="63575"/>
            </a:xfrm>
            <a:custGeom>
              <a:rect b="b" l="l" r="r" t="t"/>
              <a:pathLst>
                <a:path extrusionOk="0" h="2144" w="2144">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00"/>
            <p:cNvSpPr/>
            <p:nvPr/>
          </p:nvSpPr>
          <p:spPr>
            <a:xfrm>
              <a:off x="3045938" y="4369004"/>
              <a:ext cx="63605" cy="63575"/>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100"/>
            <p:cNvSpPr/>
            <p:nvPr/>
          </p:nvSpPr>
          <p:spPr>
            <a:xfrm>
              <a:off x="3045938" y="4289919"/>
              <a:ext cx="63605" cy="63575"/>
            </a:xfrm>
            <a:custGeom>
              <a:rect b="b" l="l" r="r" t="t"/>
              <a:pathLst>
                <a:path extrusionOk="0" h="2144" w="2145">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00"/>
            <p:cNvSpPr/>
            <p:nvPr/>
          </p:nvSpPr>
          <p:spPr>
            <a:xfrm>
              <a:off x="3132821" y="4369004"/>
              <a:ext cx="63575" cy="63575"/>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00"/>
            <p:cNvSpPr/>
            <p:nvPr/>
          </p:nvSpPr>
          <p:spPr>
            <a:xfrm>
              <a:off x="3132821" y="4289919"/>
              <a:ext cx="63575" cy="63575"/>
            </a:xfrm>
            <a:custGeom>
              <a:rect b="b" l="l" r="r" t="t"/>
              <a:pathLst>
                <a:path extrusionOk="0" h="2144" w="2144">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00"/>
            <p:cNvSpPr/>
            <p:nvPr/>
          </p:nvSpPr>
          <p:spPr>
            <a:xfrm>
              <a:off x="3132821" y="4212228"/>
              <a:ext cx="63575" cy="63575"/>
            </a:xfrm>
            <a:custGeom>
              <a:rect b="b" l="l" r="r" t="t"/>
              <a:pathLst>
                <a:path extrusionOk="0" h="2144" w="2144">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00"/>
            <p:cNvSpPr/>
            <p:nvPr/>
          </p:nvSpPr>
          <p:spPr>
            <a:xfrm>
              <a:off x="3218963" y="4369004"/>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00"/>
            <p:cNvSpPr/>
            <p:nvPr/>
          </p:nvSpPr>
          <p:spPr>
            <a:xfrm>
              <a:off x="3218963" y="4289919"/>
              <a:ext cx="63575" cy="63575"/>
            </a:xfrm>
            <a:custGeom>
              <a:rect b="b" l="l" r="r" t="t"/>
              <a:pathLst>
                <a:path extrusionOk="0" h="2144" w="2144">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00"/>
            <p:cNvSpPr/>
            <p:nvPr/>
          </p:nvSpPr>
          <p:spPr>
            <a:xfrm>
              <a:off x="3218963" y="4212228"/>
              <a:ext cx="63575" cy="63575"/>
            </a:xfrm>
            <a:custGeom>
              <a:rect b="b" l="l" r="r" t="t"/>
              <a:pathLst>
                <a:path extrusionOk="0" h="2144" w="2144">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00"/>
            <p:cNvSpPr/>
            <p:nvPr/>
          </p:nvSpPr>
          <p:spPr>
            <a:xfrm>
              <a:off x="3218963" y="4133855"/>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45" name="Google Shape;16745;p100"/>
          <p:cNvSpPr/>
          <p:nvPr/>
        </p:nvSpPr>
        <p:spPr>
          <a:xfrm>
            <a:off x="3272838" y="4144441"/>
            <a:ext cx="341093" cy="341093"/>
          </a:xfrm>
          <a:custGeom>
            <a:rect b="b" l="l" r="r" t="t"/>
            <a:pathLst>
              <a:path extrusionOk="0" h="11503" w="11503">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46" name="Google Shape;16746;p100"/>
          <p:cNvGrpSpPr/>
          <p:nvPr/>
        </p:nvGrpSpPr>
        <p:grpSpPr>
          <a:xfrm>
            <a:off x="4042436" y="4140201"/>
            <a:ext cx="341096" cy="341809"/>
            <a:chOff x="4118636" y="4140201"/>
            <a:chExt cx="341096" cy="341809"/>
          </a:xfrm>
        </p:grpSpPr>
        <p:sp>
          <p:nvSpPr>
            <p:cNvPr id="16747" name="Google Shape;16747;p100"/>
            <p:cNvSpPr/>
            <p:nvPr/>
          </p:nvSpPr>
          <p:spPr>
            <a:xfrm>
              <a:off x="4181471" y="4203065"/>
              <a:ext cx="98891" cy="211867"/>
            </a:xfrm>
            <a:custGeom>
              <a:rect b="b" l="l" r="r" t="t"/>
              <a:pathLst>
                <a:path extrusionOk="0" h="7145" w="3335">
                  <a:moveTo>
                    <a:pt x="3335" y="0"/>
                  </a:moveTo>
                  <a:cubicBezTo>
                    <a:pt x="1453" y="167"/>
                    <a:pt x="1" y="1715"/>
                    <a:pt x="1" y="3620"/>
                  </a:cubicBezTo>
                  <a:cubicBezTo>
                    <a:pt x="1" y="5287"/>
                    <a:pt x="1096" y="6692"/>
                    <a:pt x="2620" y="7144"/>
                  </a:cubicBezTo>
                  <a:lnTo>
                    <a:pt x="3335" y="3596"/>
                  </a:lnTo>
                  <a:lnTo>
                    <a:pt x="33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00"/>
            <p:cNvSpPr/>
            <p:nvPr/>
          </p:nvSpPr>
          <p:spPr>
            <a:xfrm>
              <a:off x="4277517" y="4327341"/>
              <a:ext cx="95362" cy="91834"/>
            </a:xfrm>
            <a:custGeom>
              <a:rect b="b" l="l" r="r" t="t"/>
              <a:pathLst>
                <a:path extrusionOk="0" h="3097" w="3216">
                  <a:moveTo>
                    <a:pt x="620" y="0"/>
                  </a:moveTo>
                  <a:lnTo>
                    <a:pt x="0" y="3072"/>
                  </a:lnTo>
                  <a:cubicBezTo>
                    <a:pt x="119" y="3072"/>
                    <a:pt x="262" y="3096"/>
                    <a:pt x="381" y="3096"/>
                  </a:cubicBezTo>
                  <a:cubicBezTo>
                    <a:pt x="1548" y="3096"/>
                    <a:pt x="2572" y="2596"/>
                    <a:pt x="3215" y="1787"/>
                  </a:cubicBezTo>
                  <a:lnTo>
                    <a:pt x="6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00"/>
            <p:cNvSpPr/>
            <p:nvPr/>
          </p:nvSpPr>
          <p:spPr>
            <a:xfrm>
              <a:off x="4298689" y="4140201"/>
              <a:ext cx="161043" cy="258481"/>
            </a:xfrm>
            <a:custGeom>
              <a:rect b="b" l="l" r="r" t="t"/>
              <a:pathLst>
                <a:path extrusionOk="0" h="8717" w="5431">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00"/>
            <p:cNvSpPr/>
            <p:nvPr/>
          </p:nvSpPr>
          <p:spPr>
            <a:xfrm>
              <a:off x="4266219" y="4391599"/>
              <a:ext cx="158908" cy="90410"/>
            </a:xfrm>
            <a:custGeom>
              <a:rect b="b" l="l" r="r" t="t"/>
              <a:pathLst>
                <a:path extrusionOk="0" h="3049" w="5359">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00"/>
            <p:cNvSpPr/>
            <p:nvPr/>
          </p:nvSpPr>
          <p:spPr>
            <a:xfrm>
              <a:off x="4118636" y="4140913"/>
              <a:ext cx="160331" cy="335459"/>
            </a:xfrm>
            <a:custGeom>
              <a:rect b="b" l="l" r="r" t="t"/>
              <a:pathLst>
                <a:path extrusionOk="0" h="11313" w="5407">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00"/>
            <p:cNvSpPr/>
            <p:nvPr/>
          </p:nvSpPr>
          <p:spPr>
            <a:xfrm>
              <a:off x="4299401" y="4203065"/>
              <a:ext cx="98891" cy="161725"/>
            </a:xfrm>
            <a:custGeom>
              <a:rect b="b" l="l" r="r" t="t"/>
              <a:pathLst>
                <a:path extrusionOk="0" h="5454" w="3335">
                  <a:moveTo>
                    <a:pt x="1" y="0"/>
                  </a:moveTo>
                  <a:lnTo>
                    <a:pt x="1" y="3477"/>
                  </a:lnTo>
                  <a:lnTo>
                    <a:pt x="2858" y="5454"/>
                  </a:lnTo>
                  <a:cubicBezTo>
                    <a:pt x="3168" y="4906"/>
                    <a:pt x="3335" y="4311"/>
                    <a:pt x="3335" y="3668"/>
                  </a:cubicBezTo>
                  <a:cubicBezTo>
                    <a:pt x="3335" y="1715"/>
                    <a:pt x="1858"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3" name="Google Shape;16753;p100"/>
          <p:cNvGrpSpPr/>
          <p:nvPr/>
        </p:nvGrpSpPr>
        <p:grpSpPr>
          <a:xfrm>
            <a:off x="4781639" y="4139489"/>
            <a:ext cx="341839" cy="340411"/>
            <a:chOff x="4705439" y="4139489"/>
            <a:chExt cx="341839" cy="340411"/>
          </a:xfrm>
        </p:grpSpPr>
        <p:sp>
          <p:nvSpPr>
            <p:cNvPr id="16754" name="Google Shape;16754;p100"/>
            <p:cNvSpPr/>
            <p:nvPr/>
          </p:nvSpPr>
          <p:spPr>
            <a:xfrm>
              <a:off x="4705439" y="4139489"/>
              <a:ext cx="64998" cy="340411"/>
            </a:xfrm>
            <a:custGeom>
              <a:rect b="b" l="l" r="r" t="t"/>
              <a:pathLst>
                <a:path extrusionOk="0" h="11480" w="2192">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00"/>
            <p:cNvSpPr/>
            <p:nvPr/>
          </p:nvSpPr>
          <p:spPr>
            <a:xfrm>
              <a:off x="4784554" y="4174095"/>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00"/>
            <p:cNvSpPr/>
            <p:nvPr/>
          </p:nvSpPr>
          <p:spPr>
            <a:xfrm>
              <a:off x="4994290" y="4174095"/>
              <a:ext cx="52989" cy="75584"/>
            </a:xfrm>
            <a:custGeom>
              <a:rect b="b" l="l" r="r" t="t"/>
              <a:pathLst>
                <a:path extrusionOk="0" h="2549" w="1787">
                  <a:moveTo>
                    <a:pt x="0" y="1"/>
                  </a:moveTo>
                  <a:lnTo>
                    <a:pt x="0" y="2549"/>
                  </a:lnTo>
                  <a:lnTo>
                    <a:pt x="1786" y="2549"/>
                  </a:lnTo>
                  <a:lnTo>
                    <a:pt x="17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00"/>
            <p:cNvSpPr/>
            <p:nvPr/>
          </p:nvSpPr>
          <p:spPr>
            <a:xfrm>
              <a:off x="4784554" y="4271564"/>
              <a:ext cx="190695" cy="76296"/>
            </a:xfrm>
            <a:custGeom>
              <a:rect b="b" l="l" r="r" t="t"/>
              <a:pathLst>
                <a:path extrusionOk="0" h="2573" w="6431">
                  <a:moveTo>
                    <a:pt x="1096" y="0"/>
                  </a:moveTo>
                  <a:lnTo>
                    <a:pt x="0" y="1286"/>
                  </a:lnTo>
                  <a:lnTo>
                    <a:pt x="1072" y="2572"/>
                  </a:lnTo>
                  <a:lnTo>
                    <a:pt x="6430" y="2572"/>
                  </a:lnTo>
                  <a:lnTo>
                    <a:pt x="6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100"/>
            <p:cNvSpPr/>
            <p:nvPr/>
          </p:nvSpPr>
          <p:spPr>
            <a:xfrm>
              <a:off x="4994972" y="4271564"/>
              <a:ext cx="52307" cy="76296"/>
            </a:xfrm>
            <a:custGeom>
              <a:rect b="b" l="l" r="r" t="t"/>
              <a:pathLst>
                <a:path extrusionOk="0" h="2573" w="1764">
                  <a:moveTo>
                    <a:pt x="1" y="0"/>
                  </a:moveTo>
                  <a:lnTo>
                    <a:pt x="1" y="2572"/>
                  </a:lnTo>
                  <a:lnTo>
                    <a:pt x="1763" y="2572"/>
                  </a:lnTo>
                  <a:lnTo>
                    <a:pt x="17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00"/>
            <p:cNvSpPr/>
            <p:nvPr/>
          </p:nvSpPr>
          <p:spPr>
            <a:xfrm>
              <a:off x="4784554" y="4371821"/>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00"/>
            <p:cNvSpPr/>
            <p:nvPr/>
          </p:nvSpPr>
          <p:spPr>
            <a:xfrm>
              <a:off x="4994972" y="4371821"/>
              <a:ext cx="52307" cy="75584"/>
            </a:xfrm>
            <a:custGeom>
              <a:rect b="b" l="l" r="r" t="t"/>
              <a:pathLst>
                <a:path extrusionOk="0" h="2549" w="1764">
                  <a:moveTo>
                    <a:pt x="1" y="1"/>
                  </a:moveTo>
                  <a:lnTo>
                    <a:pt x="1" y="2549"/>
                  </a:lnTo>
                  <a:lnTo>
                    <a:pt x="1763" y="2549"/>
                  </a:lnTo>
                  <a:lnTo>
                    <a:pt x="17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1" name="Google Shape;16761;p100"/>
          <p:cNvGrpSpPr/>
          <p:nvPr/>
        </p:nvGrpSpPr>
        <p:grpSpPr>
          <a:xfrm>
            <a:off x="5518768" y="4143730"/>
            <a:ext cx="340384" cy="342520"/>
            <a:chOff x="5290168" y="4143730"/>
            <a:chExt cx="340384" cy="342520"/>
          </a:xfrm>
        </p:grpSpPr>
        <p:sp>
          <p:nvSpPr>
            <p:cNvPr id="16762" name="Google Shape;16762;p100"/>
            <p:cNvSpPr/>
            <p:nvPr/>
          </p:nvSpPr>
          <p:spPr>
            <a:xfrm>
              <a:off x="5428588" y="4143730"/>
              <a:ext cx="100996" cy="138448"/>
            </a:xfrm>
            <a:custGeom>
              <a:rect b="b" l="l" r="r" t="t"/>
              <a:pathLst>
                <a:path extrusionOk="0" h="4669" w="3406">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00"/>
            <p:cNvSpPr/>
            <p:nvPr/>
          </p:nvSpPr>
          <p:spPr>
            <a:xfrm>
              <a:off x="5290168" y="4262371"/>
              <a:ext cx="134207" cy="103843"/>
            </a:xfrm>
            <a:custGeom>
              <a:rect b="b" l="l" r="r" t="t"/>
              <a:pathLst>
                <a:path extrusionOk="0" h="3502" w="4526">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00"/>
            <p:cNvSpPr/>
            <p:nvPr/>
          </p:nvSpPr>
          <p:spPr>
            <a:xfrm>
              <a:off x="5429270" y="4347120"/>
              <a:ext cx="101026" cy="139130"/>
            </a:xfrm>
            <a:custGeom>
              <a:rect b="b" l="l" r="r" t="t"/>
              <a:pathLst>
                <a:path extrusionOk="0" h="4692" w="3407">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00"/>
            <p:cNvSpPr/>
            <p:nvPr/>
          </p:nvSpPr>
          <p:spPr>
            <a:xfrm>
              <a:off x="5443414" y="4275093"/>
              <a:ext cx="187137" cy="78401"/>
            </a:xfrm>
            <a:custGeom>
              <a:rect b="b" l="l" r="r" t="t"/>
              <a:pathLst>
                <a:path extrusionOk="0" h="2644" w="6311">
                  <a:moveTo>
                    <a:pt x="2929" y="0"/>
                  </a:moveTo>
                  <a:lnTo>
                    <a:pt x="2929" y="977"/>
                  </a:lnTo>
                  <a:lnTo>
                    <a:pt x="0" y="977"/>
                  </a:lnTo>
                  <a:lnTo>
                    <a:pt x="0" y="1667"/>
                  </a:lnTo>
                  <a:lnTo>
                    <a:pt x="2929" y="1667"/>
                  </a:lnTo>
                  <a:lnTo>
                    <a:pt x="2929" y="2644"/>
                  </a:lnTo>
                  <a:lnTo>
                    <a:pt x="6311" y="2644"/>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6" name="Google Shape;16766;p100"/>
          <p:cNvGrpSpPr/>
          <p:nvPr/>
        </p:nvGrpSpPr>
        <p:grpSpPr>
          <a:xfrm>
            <a:off x="6262923" y="4162085"/>
            <a:ext cx="341126" cy="341837"/>
            <a:chOff x="5881923" y="4162085"/>
            <a:chExt cx="341126" cy="341837"/>
          </a:xfrm>
        </p:grpSpPr>
        <p:sp>
          <p:nvSpPr>
            <p:cNvPr id="16767" name="Google Shape;16767;p100"/>
            <p:cNvSpPr/>
            <p:nvPr/>
          </p:nvSpPr>
          <p:spPr>
            <a:xfrm>
              <a:off x="6062718" y="4163508"/>
              <a:ext cx="160331" cy="213290"/>
            </a:xfrm>
            <a:custGeom>
              <a:rect b="b" l="l" r="r" t="t"/>
              <a:pathLst>
                <a:path extrusionOk="0" h="7193" w="5407">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00"/>
            <p:cNvSpPr/>
            <p:nvPr/>
          </p:nvSpPr>
          <p:spPr>
            <a:xfrm>
              <a:off x="6009046" y="4343591"/>
              <a:ext cx="214002" cy="160331"/>
            </a:xfrm>
            <a:custGeom>
              <a:rect b="b" l="l" r="r" t="t"/>
              <a:pathLst>
                <a:path extrusionOk="0" h="5407" w="7217">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00"/>
            <p:cNvSpPr/>
            <p:nvPr/>
          </p:nvSpPr>
          <p:spPr>
            <a:xfrm>
              <a:off x="5881923" y="4162085"/>
              <a:ext cx="216137" cy="161043"/>
            </a:xfrm>
            <a:custGeom>
              <a:rect b="b" l="l" r="r" t="t"/>
              <a:pathLst>
                <a:path extrusionOk="0" h="5431" w="7289">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00"/>
            <p:cNvSpPr/>
            <p:nvPr/>
          </p:nvSpPr>
          <p:spPr>
            <a:xfrm>
              <a:off x="5881923" y="4290631"/>
              <a:ext cx="161043" cy="213290"/>
            </a:xfrm>
            <a:custGeom>
              <a:rect b="b" l="l" r="r" t="t"/>
              <a:pathLst>
                <a:path extrusionOk="0" h="7193" w="5431">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1" name="Google Shape;16771;p100"/>
          <p:cNvGrpSpPr/>
          <p:nvPr/>
        </p:nvGrpSpPr>
        <p:grpSpPr>
          <a:xfrm>
            <a:off x="6992282" y="4149393"/>
            <a:ext cx="342520" cy="298159"/>
            <a:chOff x="6458882" y="4149393"/>
            <a:chExt cx="342520" cy="298159"/>
          </a:xfrm>
        </p:grpSpPr>
        <p:sp>
          <p:nvSpPr>
            <p:cNvPr id="16772" name="Google Shape;16772;p100"/>
            <p:cNvSpPr/>
            <p:nvPr/>
          </p:nvSpPr>
          <p:spPr>
            <a:xfrm>
              <a:off x="6575389" y="4149393"/>
              <a:ext cx="109477" cy="93939"/>
            </a:xfrm>
            <a:custGeom>
              <a:rect b="b" l="l" r="r" t="t"/>
              <a:pathLst>
                <a:path extrusionOk="0" h="3168" w="3692">
                  <a:moveTo>
                    <a:pt x="1834" y="0"/>
                  </a:moveTo>
                  <a:lnTo>
                    <a:pt x="1" y="3168"/>
                  </a:lnTo>
                  <a:lnTo>
                    <a:pt x="3692" y="3168"/>
                  </a:lnTo>
                  <a:lnTo>
                    <a:pt x="18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00"/>
            <p:cNvSpPr/>
            <p:nvPr/>
          </p:nvSpPr>
          <p:spPr>
            <a:xfrm>
              <a:off x="6499121" y="4263083"/>
              <a:ext cx="263433" cy="67815"/>
            </a:xfrm>
            <a:custGeom>
              <a:rect b="b" l="l" r="r" t="t"/>
              <a:pathLst>
                <a:path extrusionOk="0" h="2287" w="8884">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00"/>
            <p:cNvSpPr/>
            <p:nvPr/>
          </p:nvSpPr>
          <p:spPr>
            <a:xfrm>
              <a:off x="6702512" y="4350648"/>
              <a:ext cx="98891" cy="96904"/>
            </a:xfrm>
            <a:custGeom>
              <a:rect b="b" l="l" r="r" t="t"/>
              <a:pathLst>
                <a:path extrusionOk="0" h="3268" w="3335">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00"/>
            <p:cNvSpPr/>
            <p:nvPr/>
          </p:nvSpPr>
          <p:spPr>
            <a:xfrm>
              <a:off x="6458882" y="4350648"/>
              <a:ext cx="99603" cy="96904"/>
            </a:xfrm>
            <a:custGeom>
              <a:rect b="b" l="l" r="r" t="t"/>
              <a:pathLst>
                <a:path extrusionOk="0" h="3268" w="3359">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00"/>
            <p:cNvSpPr/>
            <p:nvPr/>
          </p:nvSpPr>
          <p:spPr>
            <a:xfrm>
              <a:off x="6580341" y="4350648"/>
              <a:ext cx="98891" cy="96904"/>
            </a:xfrm>
            <a:custGeom>
              <a:rect b="b" l="l" r="r" t="t"/>
              <a:pathLst>
                <a:path extrusionOk="0" h="3268" w="3335">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7" name="Google Shape;16777;p100"/>
          <p:cNvGrpSpPr/>
          <p:nvPr/>
        </p:nvGrpSpPr>
        <p:grpSpPr>
          <a:xfrm>
            <a:off x="7730804" y="4143730"/>
            <a:ext cx="341808" cy="341808"/>
            <a:chOff x="7045004" y="4143730"/>
            <a:chExt cx="341808" cy="341808"/>
          </a:xfrm>
        </p:grpSpPr>
        <p:sp>
          <p:nvSpPr>
            <p:cNvPr id="16778" name="Google Shape;16778;p100"/>
            <p:cNvSpPr/>
            <p:nvPr/>
          </p:nvSpPr>
          <p:spPr>
            <a:xfrm>
              <a:off x="7148820" y="4248257"/>
              <a:ext cx="132784" cy="132072"/>
            </a:xfrm>
            <a:custGeom>
              <a:rect b="b" l="l" r="r" t="t"/>
              <a:pathLst>
                <a:path extrusionOk="0" h="4454" w="4478">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00"/>
            <p:cNvSpPr/>
            <p:nvPr/>
          </p:nvSpPr>
          <p:spPr>
            <a:xfrm>
              <a:off x="7045004" y="4325918"/>
              <a:ext cx="158908" cy="159619"/>
            </a:xfrm>
            <a:custGeom>
              <a:rect b="b" l="l" r="r" t="t"/>
              <a:pathLst>
                <a:path extrusionOk="0" h="5383" w="5359">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00"/>
            <p:cNvSpPr/>
            <p:nvPr/>
          </p:nvSpPr>
          <p:spPr>
            <a:xfrm>
              <a:off x="7227904" y="4143730"/>
              <a:ext cx="158908" cy="158908"/>
            </a:xfrm>
            <a:custGeom>
              <a:rect b="b" l="l" r="r" t="t"/>
              <a:pathLst>
                <a:path extrusionOk="0" h="5359" w="5359">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00"/>
            <p:cNvSpPr/>
            <p:nvPr/>
          </p:nvSpPr>
          <p:spPr>
            <a:xfrm>
              <a:off x="7045004" y="4143730"/>
              <a:ext cx="158908" cy="158908"/>
            </a:xfrm>
            <a:custGeom>
              <a:rect b="b" l="l" r="r" t="t"/>
              <a:pathLst>
                <a:path extrusionOk="0" h="5359" w="5359">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00"/>
            <p:cNvSpPr/>
            <p:nvPr/>
          </p:nvSpPr>
          <p:spPr>
            <a:xfrm>
              <a:off x="7227904" y="4325918"/>
              <a:ext cx="158908" cy="159619"/>
            </a:xfrm>
            <a:custGeom>
              <a:rect b="b" l="l" r="r" t="t"/>
              <a:pathLst>
                <a:path extrusionOk="0" h="5383" w="5359">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786" name="Shape 16786"/>
        <p:cNvGrpSpPr/>
        <p:nvPr/>
      </p:nvGrpSpPr>
      <p:grpSpPr>
        <a:xfrm>
          <a:off x="0" y="0"/>
          <a:ext cx="0" cy="0"/>
          <a:chOff x="0" y="0"/>
          <a:chExt cx="0" cy="0"/>
        </a:xfrm>
      </p:grpSpPr>
      <p:pic>
        <p:nvPicPr>
          <p:cNvPr id="16787" name="Google Shape;16787;p10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 name="Shape 534"/>
        <p:cNvGrpSpPr/>
        <p:nvPr/>
      </p:nvGrpSpPr>
      <p:grpSpPr>
        <a:xfrm>
          <a:off x="0" y="0"/>
          <a:ext cx="0" cy="0"/>
          <a:chOff x="0" y="0"/>
          <a:chExt cx="0" cy="0"/>
        </a:xfrm>
      </p:grpSpPr>
      <p:sp>
        <p:nvSpPr>
          <p:cNvPr id="535" name="Google Shape;535;p46"/>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Monthly planner</a:t>
            </a:r>
            <a:endParaRPr/>
          </a:p>
        </p:txBody>
      </p:sp>
      <p:sp>
        <p:nvSpPr>
          <p:cNvPr id="536" name="Google Shape;536;p46"/>
          <p:cNvSpPr/>
          <p:nvPr/>
        </p:nvSpPr>
        <p:spPr>
          <a:xfrm>
            <a:off x="5125054" y="105557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6"/>
          <p:cNvSpPr txBox="1"/>
          <p:nvPr/>
        </p:nvSpPr>
        <p:spPr>
          <a:xfrm>
            <a:off x="5616411" y="138347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1</a:t>
            </a:r>
            <a:endParaRPr>
              <a:solidFill>
                <a:schemeClr val="accent2"/>
              </a:solidFill>
              <a:latin typeface="Neucha"/>
              <a:ea typeface="Neucha"/>
              <a:cs typeface="Neucha"/>
              <a:sym typeface="Neucha"/>
            </a:endParaRPr>
          </a:p>
        </p:txBody>
      </p:sp>
      <p:sp>
        <p:nvSpPr>
          <p:cNvPr id="538" name="Google Shape;538;p46"/>
          <p:cNvSpPr/>
          <p:nvPr/>
        </p:nvSpPr>
        <p:spPr>
          <a:xfrm>
            <a:off x="6160605" y="1055575"/>
            <a:ext cx="972600" cy="665100"/>
          </a:xfrm>
          <a:prstGeom prst="roundRect">
            <a:avLst>
              <a:gd fmla="val 860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6"/>
          <p:cNvSpPr txBox="1"/>
          <p:nvPr/>
        </p:nvSpPr>
        <p:spPr>
          <a:xfrm>
            <a:off x="6651962" y="1383475"/>
            <a:ext cx="481200" cy="281100"/>
          </a:xfrm>
          <a:prstGeom prst="rect">
            <a:avLst/>
          </a:prstGeom>
          <a:solidFill>
            <a:schemeClr val="accent1"/>
          </a:solid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Neucha"/>
                <a:ea typeface="Neucha"/>
                <a:cs typeface="Neucha"/>
                <a:sym typeface="Neucha"/>
              </a:rPr>
              <a:t>2</a:t>
            </a:r>
            <a:endParaRPr>
              <a:solidFill>
                <a:schemeClr val="accent3"/>
              </a:solidFill>
              <a:latin typeface="Neucha"/>
              <a:ea typeface="Neucha"/>
              <a:cs typeface="Neucha"/>
              <a:sym typeface="Neucha"/>
            </a:endParaRPr>
          </a:p>
        </p:txBody>
      </p:sp>
      <p:sp>
        <p:nvSpPr>
          <p:cNvPr id="540" name="Google Shape;540;p46"/>
          <p:cNvSpPr/>
          <p:nvPr/>
        </p:nvSpPr>
        <p:spPr>
          <a:xfrm>
            <a:off x="7196156" y="1055575"/>
            <a:ext cx="972600" cy="665100"/>
          </a:xfrm>
          <a:prstGeom prst="roundRect">
            <a:avLst>
              <a:gd fmla="val 860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6"/>
          <p:cNvSpPr txBox="1"/>
          <p:nvPr/>
        </p:nvSpPr>
        <p:spPr>
          <a:xfrm>
            <a:off x="7687513" y="1383475"/>
            <a:ext cx="481200" cy="281100"/>
          </a:xfrm>
          <a:prstGeom prst="rect">
            <a:avLst/>
          </a:prstGeom>
          <a:solidFill>
            <a:schemeClr val="accent1"/>
          </a:solid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Neucha"/>
                <a:ea typeface="Neucha"/>
                <a:cs typeface="Neucha"/>
                <a:sym typeface="Neucha"/>
              </a:rPr>
              <a:t>3</a:t>
            </a:r>
            <a:endParaRPr>
              <a:solidFill>
                <a:schemeClr val="accent3"/>
              </a:solidFill>
              <a:latin typeface="Neucha"/>
              <a:ea typeface="Neucha"/>
              <a:cs typeface="Neucha"/>
              <a:sym typeface="Neucha"/>
            </a:endParaRPr>
          </a:p>
        </p:txBody>
      </p:sp>
      <p:sp>
        <p:nvSpPr>
          <p:cNvPr id="542" name="Google Shape;542;p46"/>
          <p:cNvSpPr/>
          <p:nvPr/>
        </p:nvSpPr>
        <p:spPr>
          <a:xfrm>
            <a:off x="982850" y="176762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6"/>
          <p:cNvSpPr txBox="1"/>
          <p:nvPr/>
        </p:nvSpPr>
        <p:spPr>
          <a:xfrm>
            <a:off x="1474207" y="209552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4</a:t>
            </a:r>
            <a:endParaRPr>
              <a:solidFill>
                <a:schemeClr val="accent2"/>
              </a:solidFill>
              <a:latin typeface="Neucha"/>
              <a:ea typeface="Neucha"/>
              <a:cs typeface="Neucha"/>
              <a:sym typeface="Neucha"/>
            </a:endParaRPr>
          </a:p>
        </p:txBody>
      </p:sp>
      <p:sp>
        <p:nvSpPr>
          <p:cNvPr id="544" name="Google Shape;544;p46"/>
          <p:cNvSpPr/>
          <p:nvPr/>
        </p:nvSpPr>
        <p:spPr>
          <a:xfrm>
            <a:off x="2018401" y="176762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6"/>
          <p:cNvSpPr txBox="1"/>
          <p:nvPr/>
        </p:nvSpPr>
        <p:spPr>
          <a:xfrm>
            <a:off x="2509758" y="209552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5</a:t>
            </a:r>
            <a:endParaRPr>
              <a:solidFill>
                <a:schemeClr val="accent2"/>
              </a:solidFill>
              <a:latin typeface="Neucha"/>
              <a:ea typeface="Neucha"/>
              <a:cs typeface="Neucha"/>
              <a:sym typeface="Neucha"/>
            </a:endParaRPr>
          </a:p>
        </p:txBody>
      </p:sp>
      <p:sp>
        <p:nvSpPr>
          <p:cNvPr id="546" name="Google Shape;546;p46"/>
          <p:cNvSpPr/>
          <p:nvPr/>
        </p:nvSpPr>
        <p:spPr>
          <a:xfrm>
            <a:off x="3053952" y="176762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6"/>
          <p:cNvSpPr txBox="1"/>
          <p:nvPr/>
        </p:nvSpPr>
        <p:spPr>
          <a:xfrm>
            <a:off x="3545309" y="209552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6</a:t>
            </a:r>
            <a:endParaRPr>
              <a:solidFill>
                <a:schemeClr val="accent2"/>
              </a:solidFill>
              <a:latin typeface="Neucha"/>
              <a:ea typeface="Neucha"/>
              <a:cs typeface="Neucha"/>
              <a:sym typeface="Neucha"/>
            </a:endParaRPr>
          </a:p>
        </p:txBody>
      </p:sp>
      <p:sp>
        <p:nvSpPr>
          <p:cNvPr id="548" name="Google Shape;548;p46"/>
          <p:cNvSpPr/>
          <p:nvPr/>
        </p:nvSpPr>
        <p:spPr>
          <a:xfrm>
            <a:off x="4089503" y="176762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6"/>
          <p:cNvSpPr txBox="1"/>
          <p:nvPr/>
        </p:nvSpPr>
        <p:spPr>
          <a:xfrm>
            <a:off x="4580860" y="209552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7</a:t>
            </a:r>
            <a:endParaRPr>
              <a:solidFill>
                <a:schemeClr val="accent2"/>
              </a:solidFill>
              <a:latin typeface="Neucha"/>
              <a:ea typeface="Neucha"/>
              <a:cs typeface="Neucha"/>
              <a:sym typeface="Neucha"/>
            </a:endParaRPr>
          </a:p>
        </p:txBody>
      </p:sp>
      <p:sp>
        <p:nvSpPr>
          <p:cNvPr id="550" name="Google Shape;550;p46"/>
          <p:cNvSpPr/>
          <p:nvPr/>
        </p:nvSpPr>
        <p:spPr>
          <a:xfrm>
            <a:off x="5125054" y="176762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46"/>
          <p:cNvSpPr txBox="1"/>
          <p:nvPr/>
        </p:nvSpPr>
        <p:spPr>
          <a:xfrm>
            <a:off x="5616411" y="209552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8</a:t>
            </a:r>
            <a:endParaRPr>
              <a:solidFill>
                <a:schemeClr val="accent2"/>
              </a:solidFill>
              <a:latin typeface="Neucha"/>
              <a:ea typeface="Neucha"/>
              <a:cs typeface="Neucha"/>
              <a:sym typeface="Neucha"/>
            </a:endParaRPr>
          </a:p>
        </p:txBody>
      </p:sp>
      <p:sp>
        <p:nvSpPr>
          <p:cNvPr id="552" name="Google Shape;552;p46"/>
          <p:cNvSpPr/>
          <p:nvPr/>
        </p:nvSpPr>
        <p:spPr>
          <a:xfrm>
            <a:off x="6160605" y="1767625"/>
            <a:ext cx="972600" cy="665100"/>
          </a:xfrm>
          <a:prstGeom prst="roundRect">
            <a:avLst>
              <a:gd fmla="val 860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6"/>
          <p:cNvSpPr txBox="1"/>
          <p:nvPr/>
        </p:nvSpPr>
        <p:spPr>
          <a:xfrm>
            <a:off x="6651962" y="2095525"/>
            <a:ext cx="481200" cy="281100"/>
          </a:xfrm>
          <a:prstGeom prst="rect">
            <a:avLst/>
          </a:prstGeom>
          <a:solidFill>
            <a:schemeClr val="accent1"/>
          </a:solid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Neucha"/>
                <a:ea typeface="Neucha"/>
                <a:cs typeface="Neucha"/>
                <a:sym typeface="Neucha"/>
              </a:rPr>
              <a:t>9</a:t>
            </a:r>
            <a:endParaRPr>
              <a:solidFill>
                <a:schemeClr val="accent3"/>
              </a:solidFill>
              <a:latin typeface="Neucha"/>
              <a:ea typeface="Neucha"/>
              <a:cs typeface="Neucha"/>
              <a:sym typeface="Neucha"/>
            </a:endParaRPr>
          </a:p>
        </p:txBody>
      </p:sp>
      <p:sp>
        <p:nvSpPr>
          <p:cNvPr id="554" name="Google Shape;554;p46"/>
          <p:cNvSpPr/>
          <p:nvPr/>
        </p:nvSpPr>
        <p:spPr>
          <a:xfrm>
            <a:off x="7196156" y="1767625"/>
            <a:ext cx="972600" cy="665100"/>
          </a:xfrm>
          <a:prstGeom prst="roundRect">
            <a:avLst>
              <a:gd fmla="val 860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6"/>
          <p:cNvSpPr txBox="1"/>
          <p:nvPr/>
        </p:nvSpPr>
        <p:spPr>
          <a:xfrm>
            <a:off x="7687513" y="2095525"/>
            <a:ext cx="481200" cy="281100"/>
          </a:xfrm>
          <a:prstGeom prst="rect">
            <a:avLst/>
          </a:prstGeom>
          <a:solidFill>
            <a:schemeClr val="accent1"/>
          </a:solid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Neucha"/>
                <a:ea typeface="Neucha"/>
                <a:cs typeface="Neucha"/>
                <a:sym typeface="Neucha"/>
              </a:rPr>
              <a:t>10</a:t>
            </a:r>
            <a:endParaRPr>
              <a:solidFill>
                <a:schemeClr val="accent3"/>
              </a:solidFill>
              <a:latin typeface="Neucha"/>
              <a:ea typeface="Neucha"/>
              <a:cs typeface="Neucha"/>
              <a:sym typeface="Neucha"/>
            </a:endParaRPr>
          </a:p>
        </p:txBody>
      </p:sp>
      <p:sp>
        <p:nvSpPr>
          <p:cNvPr id="556" name="Google Shape;556;p46"/>
          <p:cNvSpPr/>
          <p:nvPr/>
        </p:nvSpPr>
        <p:spPr>
          <a:xfrm>
            <a:off x="982850" y="247967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6"/>
          <p:cNvSpPr txBox="1"/>
          <p:nvPr/>
        </p:nvSpPr>
        <p:spPr>
          <a:xfrm>
            <a:off x="1474207" y="280757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11</a:t>
            </a:r>
            <a:endParaRPr>
              <a:solidFill>
                <a:schemeClr val="accent2"/>
              </a:solidFill>
              <a:latin typeface="Neucha"/>
              <a:ea typeface="Neucha"/>
              <a:cs typeface="Neucha"/>
              <a:sym typeface="Neucha"/>
            </a:endParaRPr>
          </a:p>
        </p:txBody>
      </p:sp>
      <p:sp>
        <p:nvSpPr>
          <p:cNvPr id="558" name="Google Shape;558;p46"/>
          <p:cNvSpPr/>
          <p:nvPr/>
        </p:nvSpPr>
        <p:spPr>
          <a:xfrm>
            <a:off x="2018401" y="247967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6"/>
          <p:cNvSpPr txBox="1"/>
          <p:nvPr/>
        </p:nvSpPr>
        <p:spPr>
          <a:xfrm>
            <a:off x="2509758" y="280757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12</a:t>
            </a:r>
            <a:endParaRPr>
              <a:solidFill>
                <a:schemeClr val="accent2"/>
              </a:solidFill>
              <a:latin typeface="Neucha"/>
              <a:ea typeface="Neucha"/>
              <a:cs typeface="Neucha"/>
              <a:sym typeface="Neucha"/>
            </a:endParaRPr>
          </a:p>
        </p:txBody>
      </p:sp>
      <p:sp>
        <p:nvSpPr>
          <p:cNvPr id="560" name="Google Shape;560;p46"/>
          <p:cNvSpPr/>
          <p:nvPr/>
        </p:nvSpPr>
        <p:spPr>
          <a:xfrm>
            <a:off x="3053952" y="247967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6"/>
          <p:cNvSpPr txBox="1"/>
          <p:nvPr/>
        </p:nvSpPr>
        <p:spPr>
          <a:xfrm>
            <a:off x="3545309" y="280757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13</a:t>
            </a:r>
            <a:endParaRPr>
              <a:solidFill>
                <a:schemeClr val="accent2"/>
              </a:solidFill>
              <a:latin typeface="Neucha"/>
              <a:ea typeface="Neucha"/>
              <a:cs typeface="Neucha"/>
              <a:sym typeface="Neucha"/>
            </a:endParaRPr>
          </a:p>
        </p:txBody>
      </p:sp>
      <p:sp>
        <p:nvSpPr>
          <p:cNvPr id="562" name="Google Shape;562;p46"/>
          <p:cNvSpPr/>
          <p:nvPr/>
        </p:nvSpPr>
        <p:spPr>
          <a:xfrm>
            <a:off x="4089503" y="247967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6"/>
          <p:cNvSpPr txBox="1"/>
          <p:nvPr/>
        </p:nvSpPr>
        <p:spPr>
          <a:xfrm>
            <a:off x="4580860" y="280757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14</a:t>
            </a:r>
            <a:endParaRPr>
              <a:solidFill>
                <a:schemeClr val="accent2"/>
              </a:solidFill>
              <a:latin typeface="Neucha"/>
              <a:ea typeface="Neucha"/>
              <a:cs typeface="Neucha"/>
              <a:sym typeface="Neucha"/>
            </a:endParaRPr>
          </a:p>
        </p:txBody>
      </p:sp>
      <p:sp>
        <p:nvSpPr>
          <p:cNvPr id="564" name="Google Shape;564;p46"/>
          <p:cNvSpPr/>
          <p:nvPr/>
        </p:nvSpPr>
        <p:spPr>
          <a:xfrm>
            <a:off x="5125054" y="247967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6"/>
          <p:cNvSpPr txBox="1"/>
          <p:nvPr/>
        </p:nvSpPr>
        <p:spPr>
          <a:xfrm>
            <a:off x="5616411" y="280757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15</a:t>
            </a:r>
            <a:endParaRPr>
              <a:solidFill>
                <a:schemeClr val="accent2"/>
              </a:solidFill>
              <a:latin typeface="Neucha"/>
              <a:ea typeface="Neucha"/>
              <a:cs typeface="Neucha"/>
              <a:sym typeface="Neucha"/>
            </a:endParaRPr>
          </a:p>
        </p:txBody>
      </p:sp>
      <p:sp>
        <p:nvSpPr>
          <p:cNvPr id="566" name="Google Shape;566;p46"/>
          <p:cNvSpPr/>
          <p:nvPr/>
        </p:nvSpPr>
        <p:spPr>
          <a:xfrm>
            <a:off x="6160605" y="2479675"/>
            <a:ext cx="972600" cy="665100"/>
          </a:xfrm>
          <a:prstGeom prst="roundRect">
            <a:avLst>
              <a:gd fmla="val 860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6"/>
          <p:cNvSpPr txBox="1"/>
          <p:nvPr/>
        </p:nvSpPr>
        <p:spPr>
          <a:xfrm>
            <a:off x="6651962" y="2807575"/>
            <a:ext cx="481200" cy="281100"/>
          </a:xfrm>
          <a:prstGeom prst="rect">
            <a:avLst/>
          </a:prstGeom>
          <a:solidFill>
            <a:schemeClr val="accent1"/>
          </a:solid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Neucha"/>
                <a:ea typeface="Neucha"/>
                <a:cs typeface="Neucha"/>
                <a:sym typeface="Neucha"/>
              </a:rPr>
              <a:t>16</a:t>
            </a:r>
            <a:endParaRPr>
              <a:solidFill>
                <a:schemeClr val="accent3"/>
              </a:solidFill>
              <a:latin typeface="Neucha"/>
              <a:ea typeface="Neucha"/>
              <a:cs typeface="Neucha"/>
              <a:sym typeface="Neucha"/>
            </a:endParaRPr>
          </a:p>
        </p:txBody>
      </p:sp>
      <p:sp>
        <p:nvSpPr>
          <p:cNvPr id="568" name="Google Shape;568;p46"/>
          <p:cNvSpPr/>
          <p:nvPr/>
        </p:nvSpPr>
        <p:spPr>
          <a:xfrm>
            <a:off x="7196156" y="2479675"/>
            <a:ext cx="972600" cy="665100"/>
          </a:xfrm>
          <a:prstGeom prst="roundRect">
            <a:avLst>
              <a:gd fmla="val 860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6"/>
          <p:cNvSpPr txBox="1"/>
          <p:nvPr/>
        </p:nvSpPr>
        <p:spPr>
          <a:xfrm>
            <a:off x="7687513" y="2807575"/>
            <a:ext cx="481200" cy="281100"/>
          </a:xfrm>
          <a:prstGeom prst="rect">
            <a:avLst/>
          </a:prstGeom>
          <a:solidFill>
            <a:schemeClr val="accent1"/>
          </a:solid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Neucha"/>
                <a:ea typeface="Neucha"/>
                <a:cs typeface="Neucha"/>
                <a:sym typeface="Neucha"/>
              </a:rPr>
              <a:t>17</a:t>
            </a:r>
            <a:endParaRPr>
              <a:solidFill>
                <a:schemeClr val="accent3"/>
              </a:solidFill>
              <a:latin typeface="Neucha"/>
              <a:ea typeface="Neucha"/>
              <a:cs typeface="Neucha"/>
              <a:sym typeface="Neucha"/>
            </a:endParaRPr>
          </a:p>
        </p:txBody>
      </p:sp>
      <p:sp>
        <p:nvSpPr>
          <p:cNvPr id="570" name="Google Shape;570;p46"/>
          <p:cNvSpPr/>
          <p:nvPr/>
        </p:nvSpPr>
        <p:spPr>
          <a:xfrm>
            <a:off x="982850" y="319172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6"/>
          <p:cNvSpPr txBox="1"/>
          <p:nvPr/>
        </p:nvSpPr>
        <p:spPr>
          <a:xfrm>
            <a:off x="1474207" y="351962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18</a:t>
            </a:r>
            <a:endParaRPr>
              <a:solidFill>
                <a:schemeClr val="accent2"/>
              </a:solidFill>
              <a:latin typeface="Neucha"/>
              <a:ea typeface="Neucha"/>
              <a:cs typeface="Neucha"/>
              <a:sym typeface="Neucha"/>
            </a:endParaRPr>
          </a:p>
        </p:txBody>
      </p:sp>
      <p:sp>
        <p:nvSpPr>
          <p:cNvPr id="572" name="Google Shape;572;p46"/>
          <p:cNvSpPr/>
          <p:nvPr/>
        </p:nvSpPr>
        <p:spPr>
          <a:xfrm>
            <a:off x="2018401" y="319172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6"/>
          <p:cNvSpPr txBox="1"/>
          <p:nvPr/>
        </p:nvSpPr>
        <p:spPr>
          <a:xfrm>
            <a:off x="2509758" y="351962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19</a:t>
            </a:r>
            <a:endParaRPr>
              <a:solidFill>
                <a:schemeClr val="accent2"/>
              </a:solidFill>
              <a:latin typeface="Neucha"/>
              <a:ea typeface="Neucha"/>
              <a:cs typeface="Neucha"/>
              <a:sym typeface="Neucha"/>
            </a:endParaRPr>
          </a:p>
        </p:txBody>
      </p:sp>
      <p:sp>
        <p:nvSpPr>
          <p:cNvPr id="574" name="Google Shape;574;p46"/>
          <p:cNvSpPr/>
          <p:nvPr/>
        </p:nvSpPr>
        <p:spPr>
          <a:xfrm>
            <a:off x="3053952" y="319172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6"/>
          <p:cNvSpPr txBox="1"/>
          <p:nvPr/>
        </p:nvSpPr>
        <p:spPr>
          <a:xfrm>
            <a:off x="3545309" y="351962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20</a:t>
            </a:r>
            <a:endParaRPr>
              <a:solidFill>
                <a:schemeClr val="accent2"/>
              </a:solidFill>
              <a:latin typeface="Neucha"/>
              <a:ea typeface="Neucha"/>
              <a:cs typeface="Neucha"/>
              <a:sym typeface="Neucha"/>
            </a:endParaRPr>
          </a:p>
        </p:txBody>
      </p:sp>
      <p:sp>
        <p:nvSpPr>
          <p:cNvPr id="576" name="Google Shape;576;p46"/>
          <p:cNvSpPr/>
          <p:nvPr/>
        </p:nvSpPr>
        <p:spPr>
          <a:xfrm>
            <a:off x="4089503" y="319172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6"/>
          <p:cNvSpPr txBox="1"/>
          <p:nvPr/>
        </p:nvSpPr>
        <p:spPr>
          <a:xfrm>
            <a:off x="4580860" y="351962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2</a:t>
            </a:r>
            <a:r>
              <a:rPr lang="en">
                <a:solidFill>
                  <a:schemeClr val="accent2"/>
                </a:solidFill>
                <a:latin typeface="Neucha"/>
                <a:ea typeface="Neucha"/>
                <a:cs typeface="Neucha"/>
                <a:sym typeface="Neucha"/>
              </a:rPr>
              <a:t>1</a:t>
            </a:r>
            <a:endParaRPr>
              <a:solidFill>
                <a:schemeClr val="accent2"/>
              </a:solidFill>
              <a:latin typeface="Neucha"/>
              <a:ea typeface="Neucha"/>
              <a:cs typeface="Neucha"/>
              <a:sym typeface="Neucha"/>
            </a:endParaRPr>
          </a:p>
        </p:txBody>
      </p:sp>
      <p:sp>
        <p:nvSpPr>
          <p:cNvPr id="578" name="Google Shape;578;p46"/>
          <p:cNvSpPr/>
          <p:nvPr/>
        </p:nvSpPr>
        <p:spPr>
          <a:xfrm>
            <a:off x="5125054" y="319172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6"/>
          <p:cNvSpPr txBox="1"/>
          <p:nvPr/>
        </p:nvSpPr>
        <p:spPr>
          <a:xfrm>
            <a:off x="5616411" y="351962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22</a:t>
            </a:r>
            <a:endParaRPr>
              <a:solidFill>
                <a:schemeClr val="accent2"/>
              </a:solidFill>
              <a:latin typeface="Neucha"/>
              <a:ea typeface="Neucha"/>
              <a:cs typeface="Neucha"/>
              <a:sym typeface="Neucha"/>
            </a:endParaRPr>
          </a:p>
        </p:txBody>
      </p:sp>
      <p:sp>
        <p:nvSpPr>
          <p:cNvPr id="580" name="Google Shape;580;p46"/>
          <p:cNvSpPr/>
          <p:nvPr/>
        </p:nvSpPr>
        <p:spPr>
          <a:xfrm>
            <a:off x="6160605" y="3191725"/>
            <a:ext cx="972600" cy="665100"/>
          </a:xfrm>
          <a:prstGeom prst="roundRect">
            <a:avLst>
              <a:gd fmla="val 860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6"/>
          <p:cNvSpPr txBox="1"/>
          <p:nvPr/>
        </p:nvSpPr>
        <p:spPr>
          <a:xfrm>
            <a:off x="6651962" y="3519625"/>
            <a:ext cx="481200" cy="281100"/>
          </a:xfrm>
          <a:prstGeom prst="rect">
            <a:avLst/>
          </a:prstGeom>
          <a:solidFill>
            <a:schemeClr val="accent1"/>
          </a:solid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Neucha"/>
                <a:ea typeface="Neucha"/>
                <a:cs typeface="Neucha"/>
                <a:sym typeface="Neucha"/>
              </a:rPr>
              <a:t>23</a:t>
            </a:r>
            <a:endParaRPr>
              <a:solidFill>
                <a:schemeClr val="accent3"/>
              </a:solidFill>
              <a:latin typeface="Neucha"/>
              <a:ea typeface="Neucha"/>
              <a:cs typeface="Neucha"/>
              <a:sym typeface="Neucha"/>
            </a:endParaRPr>
          </a:p>
        </p:txBody>
      </p:sp>
      <p:sp>
        <p:nvSpPr>
          <p:cNvPr id="582" name="Google Shape;582;p46"/>
          <p:cNvSpPr/>
          <p:nvPr/>
        </p:nvSpPr>
        <p:spPr>
          <a:xfrm>
            <a:off x="7196156" y="3191725"/>
            <a:ext cx="972600" cy="665100"/>
          </a:xfrm>
          <a:prstGeom prst="roundRect">
            <a:avLst>
              <a:gd fmla="val 860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6"/>
          <p:cNvSpPr txBox="1"/>
          <p:nvPr/>
        </p:nvSpPr>
        <p:spPr>
          <a:xfrm>
            <a:off x="7687513" y="3519625"/>
            <a:ext cx="481200" cy="281100"/>
          </a:xfrm>
          <a:prstGeom prst="rect">
            <a:avLst/>
          </a:prstGeom>
          <a:solidFill>
            <a:schemeClr val="accent1"/>
          </a:solid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Neucha"/>
                <a:ea typeface="Neucha"/>
                <a:cs typeface="Neucha"/>
                <a:sym typeface="Neucha"/>
              </a:rPr>
              <a:t>24</a:t>
            </a:r>
            <a:endParaRPr>
              <a:solidFill>
                <a:schemeClr val="accent3"/>
              </a:solidFill>
              <a:latin typeface="Neucha"/>
              <a:ea typeface="Neucha"/>
              <a:cs typeface="Neucha"/>
              <a:sym typeface="Neucha"/>
            </a:endParaRPr>
          </a:p>
        </p:txBody>
      </p:sp>
      <p:sp>
        <p:nvSpPr>
          <p:cNvPr id="584" name="Google Shape;584;p46"/>
          <p:cNvSpPr/>
          <p:nvPr/>
        </p:nvSpPr>
        <p:spPr>
          <a:xfrm>
            <a:off x="982850" y="390377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6"/>
          <p:cNvSpPr txBox="1"/>
          <p:nvPr/>
        </p:nvSpPr>
        <p:spPr>
          <a:xfrm>
            <a:off x="1474207" y="423167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25</a:t>
            </a:r>
            <a:endParaRPr>
              <a:solidFill>
                <a:schemeClr val="accent2"/>
              </a:solidFill>
              <a:latin typeface="Neucha"/>
              <a:ea typeface="Neucha"/>
              <a:cs typeface="Neucha"/>
              <a:sym typeface="Neucha"/>
            </a:endParaRPr>
          </a:p>
        </p:txBody>
      </p:sp>
      <p:sp>
        <p:nvSpPr>
          <p:cNvPr id="586" name="Google Shape;586;p46"/>
          <p:cNvSpPr/>
          <p:nvPr/>
        </p:nvSpPr>
        <p:spPr>
          <a:xfrm>
            <a:off x="2018401" y="390377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6"/>
          <p:cNvSpPr txBox="1"/>
          <p:nvPr/>
        </p:nvSpPr>
        <p:spPr>
          <a:xfrm>
            <a:off x="2509758" y="423167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26</a:t>
            </a:r>
            <a:endParaRPr>
              <a:solidFill>
                <a:schemeClr val="accent2"/>
              </a:solidFill>
              <a:latin typeface="Neucha"/>
              <a:ea typeface="Neucha"/>
              <a:cs typeface="Neucha"/>
              <a:sym typeface="Neucha"/>
            </a:endParaRPr>
          </a:p>
        </p:txBody>
      </p:sp>
      <p:sp>
        <p:nvSpPr>
          <p:cNvPr id="588" name="Google Shape;588;p46"/>
          <p:cNvSpPr/>
          <p:nvPr/>
        </p:nvSpPr>
        <p:spPr>
          <a:xfrm>
            <a:off x="3053952" y="390377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6"/>
          <p:cNvSpPr txBox="1"/>
          <p:nvPr/>
        </p:nvSpPr>
        <p:spPr>
          <a:xfrm>
            <a:off x="3545309" y="423167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27</a:t>
            </a:r>
            <a:endParaRPr>
              <a:solidFill>
                <a:schemeClr val="accent2"/>
              </a:solidFill>
              <a:latin typeface="Neucha"/>
              <a:ea typeface="Neucha"/>
              <a:cs typeface="Neucha"/>
              <a:sym typeface="Neucha"/>
            </a:endParaRPr>
          </a:p>
        </p:txBody>
      </p:sp>
      <p:sp>
        <p:nvSpPr>
          <p:cNvPr id="590" name="Google Shape;590;p46"/>
          <p:cNvSpPr/>
          <p:nvPr/>
        </p:nvSpPr>
        <p:spPr>
          <a:xfrm>
            <a:off x="4089503" y="390377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6"/>
          <p:cNvSpPr txBox="1"/>
          <p:nvPr/>
        </p:nvSpPr>
        <p:spPr>
          <a:xfrm>
            <a:off x="4580860" y="423167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28</a:t>
            </a:r>
            <a:endParaRPr>
              <a:solidFill>
                <a:schemeClr val="accent2"/>
              </a:solidFill>
              <a:latin typeface="Neucha"/>
              <a:ea typeface="Neucha"/>
              <a:cs typeface="Neucha"/>
              <a:sym typeface="Neucha"/>
            </a:endParaRPr>
          </a:p>
        </p:txBody>
      </p:sp>
      <p:sp>
        <p:nvSpPr>
          <p:cNvPr id="592" name="Google Shape;592;p46"/>
          <p:cNvSpPr/>
          <p:nvPr/>
        </p:nvSpPr>
        <p:spPr>
          <a:xfrm>
            <a:off x="5125054" y="3903775"/>
            <a:ext cx="972600" cy="665100"/>
          </a:xfrm>
          <a:prstGeom prst="roundRect">
            <a:avLst>
              <a:gd fmla="val 8603"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6"/>
          <p:cNvSpPr txBox="1"/>
          <p:nvPr/>
        </p:nvSpPr>
        <p:spPr>
          <a:xfrm>
            <a:off x="5616411" y="4231675"/>
            <a:ext cx="481200" cy="28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eucha"/>
                <a:ea typeface="Neucha"/>
                <a:cs typeface="Neucha"/>
                <a:sym typeface="Neucha"/>
              </a:rPr>
              <a:t>29</a:t>
            </a:r>
            <a:endParaRPr>
              <a:solidFill>
                <a:schemeClr val="accent2"/>
              </a:solidFill>
              <a:latin typeface="Neucha"/>
              <a:ea typeface="Neucha"/>
              <a:cs typeface="Neucha"/>
              <a:sym typeface="Neucha"/>
            </a:endParaRPr>
          </a:p>
        </p:txBody>
      </p:sp>
      <p:sp>
        <p:nvSpPr>
          <p:cNvPr id="594" name="Google Shape;594;p46"/>
          <p:cNvSpPr/>
          <p:nvPr/>
        </p:nvSpPr>
        <p:spPr>
          <a:xfrm>
            <a:off x="6160605" y="3903775"/>
            <a:ext cx="972600" cy="665100"/>
          </a:xfrm>
          <a:prstGeom prst="roundRect">
            <a:avLst>
              <a:gd fmla="val 860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6"/>
          <p:cNvSpPr txBox="1"/>
          <p:nvPr/>
        </p:nvSpPr>
        <p:spPr>
          <a:xfrm>
            <a:off x="6651962" y="4231675"/>
            <a:ext cx="481200" cy="281100"/>
          </a:xfrm>
          <a:prstGeom prst="rect">
            <a:avLst/>
          </a:prstGeom>
          <a:solidFill>
            <a:schemeClr val="accent1"/>
          </a:solid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Neucha"/>
                <a:ea typeface="Neucha"/>
                <a:cs typeface="Neucha"/>
                <a:sym typeface="Neucha"/>
              </a:rPr>
              <a:t>30</a:t>
            </a:r>
            <a:endParaRPr>
              <a:solidFill>
                <a:schemeClr val="accent3"/>
              </a:solidFill>
              <a:latin typeface="Neucha"/>
              <a:ea typeface="Neucha"/>
              <a:cs typeface="Neucha"/>
              <a:sym typeface="Neucha"/>
            </a:endParaRPr>
          </a:p>
        </p:txBody>
      </p:sp>
      <p:sp>
        <p:nvSpPr>
          <p:cNvPr id="596" name="Google Shape;596;p46"/>
          <p:cNvSpPr/>
          <p:nvPr/>
        </p:nvSpPr>
        <p:spPr>
          <a:xfrm>
            <a:off x="7196156" y="3903775"/>
            <a:ext cx="972600" cy="665100"/>
          </a:xfrm>
          <a:prstGeom prst="roundRect">
            <a:avLst>
              <a:gd fmla="val 860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6"/>
          <p:cNvSpPr txBox="1"/>
          <p:nvPr/>
        </p:nvSpPr>
        <p:spPr>
          <a:xfrm>
            <a:off x="7687513" y="4231675"/>
            <a:ext cx="481200" cy="281100"/>
          </a:xfrm>
          <a:prstGeom prst="rect">
            <a:avLst/>
          </a:prstGeom>
          <a:solidFill>
            <a:schemeClr val="accent1"/>
          </a:solid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Neucha"/>
                <a:ea typeface="Neucha"/>
                <a:cs typeface="Neucha"/>
                <a:sym typeface="Neucha"/>
              </a:rPr>
              <a:t>31</a:t>
            </a:r>
            <a:endParaRPr>
              <a:solidFill>
                <a:schemeClr val="accent3"/>
              </a:solidFill>
              <a:latin typeface="Neucha"/>
              <a:ea typeface="Neucha"/>
              <a:cs typeface="Neucha"/>
              <a:sym typeface="Neucha"/>
            </a:endParaRPr>
          </a:p>
        </p:txBody>
      </p:sp>
      <p:sp>
        <p:nvSpPr>
          <p:cNvPr id="598" name="Google Shape;598;p46"/>
          <p:cNvSpPr txBox="1"/>
          <p:nvPr/>
        </p:nvSpPr>
        <p:spPr>
          <a:xfrm>
            <a:off x="982844" y="1111675"/>
            <a:ext cx="8859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Neucha"/>
                <a:ea typeface="Neucha"/>
                <a:cs typeface="Neucha"/>
                <a:sym typeface="Neucha"/>
              </a:rPr>
              <a:t>Month</a:t>
            </a:r>
            <a:endParaRPr>
              <a:solidFill>
                <a:schemeClr val="accent2"/>
              </a:solidFill>
              <a:latin typeface="Neucha"/>
              <a:ea typeface="Neucha"/>
              <a:cs typeface="Neucha"/>
              <a:sym typeface="Neucha"/>
            </a:endParaRPr>
          </a:p>
        </p:txBody>
      </p:sp>
      <p:cxnSp>
        <p:nvCxnSpPr>
          <p:cNvPr id="599" name="Google Shape;599;p46"/>
          <p:cNvCxnSpPr/>
          <p:nvPr/>
        </p:nvCxnSpPr>
        <p:spPr>
          <a:xfrm>
            <a:off x="1576575" y="1366925"/>
            <a:ext cx="2089200" cy="0"/>
          </a:xfrm>
          <a:prstGeom prst="straightConnector1">
            <a:avLst/>
          </a:prstGeom>
          <a:noFill/>
          <a:ln cap="flat" cmpd="sng" w="9525">
            <a:solidFill>
              <a:schemeClr val="accent1"/>
            </a:solidFill>
            <a:prstDash val="dot"/>
            <a:round/>
            <a:headEnd len="med" w="med" type="none"/>
            <a:tailEnd len="med" w="med" type="none"/>
          </a:ln>
        </p:spPr>
      </p:cxnSp>
      <p:sp>
        <p:nvSpPr>
          <p:cNvPr id="600" name="Google Shape;600;p46"/>
          <p:cNvSpPr txBox="1"/>
          <p:nvPr/>
        </p:nvSpPr>
        <p:spPr>
          <a:xfrm>
            <a:off x="982844" y="1383475"/>
            <a:ext cx="8859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Neucha"/>
                <a:ea typeface="Neucha"/>
                <a:cs typeface="Neucha"/>
                <a:sym typeface="Neucha"/>
              </a:rPr>
              <a:t>Year</a:t>
            </a:r>
            <a:endParaRPr>
              <a:solidFill>
                <a:schemeClr val="accent2"/>
              </a:solidFill>
              <a:latin typeface="Neucha"/>
              <a:ea typeface="Neucha"/>
              <a:cs typeface="Neucha"/>
              <a:sym typeface="Neucha"/>
            </a:endParaRPr>
          </a:p>
        </p:txBody>
      </p:sp>
      <p:cxnSp>
        <p:nvCxnSpPr>
          <p:cNvPr id="601" name="Google Shape;601;p46"/>
          <p:cNvCxnSpPr/>
          <p:nvPr/>
        </p:nvCxnSpPr>
        <p:spPr>
          <a:xfrm>
            <a:off x="1619925" y="1638725"/>
            <a:ext cx="2089200" cy="0"/>
          </a:xfrm>
          <a:prstGeom prst="straightConnector1">
            <a:avLst/>
          </a:prstGeom>
          <a:noFill/>
          <a:ln cap="flat" cmpd="sng" w="9525">
            <a:solidFill>
              <a:schemeClr val="accent1"/>
            </a:solidFill>
            <a:prstDash val="dot"/>
            <a:round/>
            <a:headEnd len="med" w="med" type="none"/>
            <a:tailEnd len="med" w="med" type="none"/>
          </a:ln>
        </p:spPr>
      </p:cxnSp>
      <p:sp>
        <p:nvSpPr>
          <p:cNvPr id="602" name="Google Shape;602;p46"/>
          <p:cNvSpPr txBox="1"/>
          <p:nvPr/>
        </p:nvSpPr>
        <p:spPr>
          <a:xfrm>
            <a:off x="1619914" y="1070700"/>
            <a:ext cx="11559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January</a:t>
            </a:r>
            <a:endParaRPr>
              <a:solidFill>
                <a:srgbClr val="434343"/>
              </a:solidFill>
              <a:latin typeface="Roboto"/>
              <a:ea typeface="Roboto"/>
              <a:cs typeface="Roboto"/>
              <a:sym typeface="Roboto"/>
            </a:endParaRPr>
          </a:p>
        </p:txBody>
      </p:sp>
      <p:sp>
        <p:nvSpPr>
          <p:cNvPr id="603" name="Google Shape;603;p46"/>
          <p:cNvSpPr txBox="1"/>
          <p:nvPr/>
        </p:nvSpPr>
        <p:spPr>
          <a:xfrm>
            <a:off x="1619914" y="1354713"/>
            <a:ext cx="11559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2021</a:t>
            </a:r>
            <a:endParaRPr>
              <a:solidFill>
                <a:srgbClr val="434343"/>
              </a:solidFill>
              <a:latin typeface="Roboto"/>
              <a:ea typeface="Roboto"/>
              <a:cs typeface="Roboto"/>
              <a:sym typeface="Roboto"/>
            </a:endParaRPr>
          </a:p>
        </p:txBody>
      </p:sp>
      <p:sp>
        <p:nvSpPr>
          <p:cNvPr id="604" name="Google Shape;604;p46"/>
          <p:cNvSpPr/>
          <p:nvPr/>
        </p:nvSpPr>
        <p:spPr>
          <a:xfrm>
            <a:off x="2018400" y="2479675"/>
            <a:ext cx="972600" cy="2622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Exam</a:t>
            </a:r>
            <a:endParaRPr sz="1300">
              <a:solidFill>
                <a:srgbClr val="434343"/>
              </a:solidFill>
              <a:latin typeface="Roboto"/>
              <a:ea typeface="Roboto"/>
              <a:cs typeface="Roboto"/>
              <a:sym typeface="Roboto"/>
            </a:endParaRPr>
          </a:p>
        </p:txBody>
      </p:sp>
      <p:sp>
        <p:nvSpPr>
          <p:cNvPr id="605" name="Google Shape;605;p46"/>
          <p:cNvSpPr/>
          <p:nvPr/>
        </p:nvSpPr>
        <p:spPr>
          <a:xfrm>
            <a:off x="3053950" y="2479675"/>
            <a:ext cx="972600" cy="2622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Excursion</a:t>
            </a:r>
            <a:endParaRPr sz="1300">
              <a:solidFill>
                <a:srgbClr val="434343"/>
              </a:solidFill>
              <a:latin typeface="Roboto"/>
              <a:ea typeface="Roboto"/>
              <a:cs typeface="Roboto"/>
              <a:sym typeface="Roboto"/>
            </a:endParaRPr>
          </a:p>
        </p:txBody>
      </p:sp>
      <p:sp>
        <p:nvSpPr>
          <p:cNvPr id="606" name="Google Shape;606;p46"/>
          <p:cNvSpPr/>
          <p:nvPr/>
        </p:nvSpPr>
        <p:spPr>
          <a:xfrm>
            <a:off x="4089500" y="3903775"/>
            <a:ext cx="972600" cy="2622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Exam</a:t>
            </a:r>
            <a:endParaRPr sz="1300">
              <a:solidFill>
                <a:srgbClr val="434343"/>
              </a:solidFill>
              <a:latin typeface="Roboto"/>
              <a:ea typeface="Roboto"/>
              <a:cs typeface="Roboto"/>
              <a:sym typeface="Roboto"/>
            </a:endParaRPr>
          </a:p>
        </p:txBody>
      </p:sp>
      <p:sp>
        <p:nvSpPr>
          <p:cNvPr id="607" name="Google Shape;607;p46"/>
          <p:cNvSpPr/>
          <p:nvPr/>
        </p:nvSpPr>
        <p:spPr>
          <a:xfrm>
            <a:off x="4089500" y="1767625"/>
            <a:ext cx="972600" cy="2622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Exam</a:t>
            </a:r>
            <a:endParaRPr sz="1300">
              <a:solidFill>
                <a:srgbClr val="434343"/>
              </a:solidFill>
              <a:latin typeface="Roboto"/>
              <a:ea typeface="Roboto"/>
              <a:cs typeface="Roboto"/>
              <a:sym typeface="Roboto"/>
            </a:endParaRPr>
          </a:p>
        </p:txBody>
      </p:sp>
      <p:sp>
        <p:nvSpPr>
          <p:cNvPr id="608" name="Google Shape;608;p46"/>
          <p:cNvSpPr/>
          <p:nvPr/>
        </p:nvSpPr>
        <p:spPr>
          <a:xfrm>
            <a:off x="2018400" y="3191734"/>
            <a:ext cx="972600" cy="408300"/>
          </a:xfrm>
          <a:prstGeom prst="roundRect">
            <a:avLst>
              <a:gd fmla="val 16667" name="adj"/>
            </a:avLst>
          </a:prstGeom>
          <a:solidFill>
            <a:schemeClr val="hlink"/>
          </a:solid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1300">
                <a:solidFill>
                  <a:srgbClr val="434343"/>
                </a:solidFill>
                <a:latin typeface="Roboto"/>
                <a:ea typeface="Roboto"/>
                <a:cs typeface="Roboto"/>
                <a:sym typeface="Roboto"/>
              </a:rPr>
              <a:t>Project group</a:t>
            </a:r>
            <a:endParaRPr sz="1300">
              <a:solidFill>
                <a:srgbClr val="434343"/>
              </a:solidFill>
              <a:latin typeface="Roboto"/>
              <a:ea typeface="Roboto"/>
              <a:cs typeface="Roboto"/>
              <a:sym typeface="Roboto"/>
            </a:endParaRPr>
          </a:p>
        </p:txBody>
      </p:sp>
      <p:sp>
        <p:nvSpPr>
          <p:cNvPr id="609" name="Google Shape;609;p46"/>
          <p:cNvSpPr/>
          <p:nvPr/>
        </p:nvSpPr>
        <p:spPr>
          <a:xfrm>
            <a:off x="5125050" y="1055575"/>
            <a:ext cx="972600" cy="408300"/>
          </a:xfrm>
          <a:prstGeom prst="roundRect">
            <a:avLst>
              <a:gd fmla="val 16667" name="adj"/>
            </a:avLst>
          </a:prstGeom>
          <a:solidFill>
            <a:schemeClr val="hlink"/>
          </a:solid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sz="1300">
                <a:solidFill>
                  <a:srgbClr val="434343"/>
                </a:solidFill>
                <a:latin typeface="Roboto"/>
                <a:ea typeface="Roboto"/>
                <a:cs typeface="Roboto"/>
                <a:sym typeface="Roboto"/>
              </a:rPr>
              <a:t>Project group</a:t>
            </a:r>
            <a:endParaRPr sz="1300">
              <a:solidFill>
                <a:srgbClr val="434343"/>
              </a:solidFill>
              <a:latin typeface="Roboto"/>
              <a:ea typeface="Roboto"/>
              <a:cs typeface="Roboto"/>
              <a:sym typeface="Roboto"/>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3" name="Shape 613"/>
        <p:cNvGrpSpPr/>
        <p:nvPr/>
      </p:nvGrpSpPr>
      <p:grpSpPr>
        <a:xfrm>
          <a:off x="0" y="0"/>
          <a:ext cx="0" cy="0"/>
          <a:chOff x="0" y="0"/>
          <a:chExt cx="0" cy="0"/>
        </a:xfrm>
      </p:grpSpPr>
      <p:sp>
        <p:nvSpPr>
          <p:cNvPr id="614" name="Google Shape;614;p47"/>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Monthly planner</a:t>
            </a:r>
            <a:endParaRPr/>
          </a:p>
        </p:txBody>
      </p:sp>
      <p:sp>
        <p:nvSpPr>
          <p:cNvPr id="615" name="Google Shape;615;p47"/>
          <p:cNvSpPr txBox="1"/>
          <p:nvPr/>
        </p:nvSpPr>
        <p:spPr>
          <a:xfrm>
            <a:off x="6793950" y="977975"/>
            <a:ext cx="6906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Neucha"/>
                <a:ea typeface="Neucha"/>
                <a:cs typeface="Neucha"/>
                <a:sym typeface="Neucha"/>
              </a:rPr>
              <a:t>Month</a:t>
            </a:r>
            <a:endParaRPr>
              <a:solidFill>
                <a:schemeClr val="accent2"/>
              </a:solidFill>
              <a:latin typeface="Neucha"/>
              <a:ea typeface="Neucha"/>
              <a:cs typeface="Neucha"/>
              <a:sym typeface="Neucha"/>
            </a:endParaRPr>
          </a:p>
        </p:txBody>
      </p:sp>
      <p:cxnSp>
        <p:nvCxnSpPr>
          <p:cNvPr id="616" name="Google Shape;616;p47"/>
          <p:cNvCxnSpPr/>
          <p:nvPr/>
        </p:nvCxnSpPr>
        <p:spPr>
          <a:xfrm>
            <a:off x="7371004" y="1274200"/>
            <a:ext cx="1049100" cy="0"/>
          </a:xfrm>
          <a:prstGeom prst="straightConnector1">
            <a:avLst/>
          </a:prstGeom>
          <a:noFill/>
          <a:ln cap="flat" cmpd="sng" w="9525">
            <a:solidFill>
              <a:schemeClr val="accent1"/>
            </a:solidFill>
            <a:prstDash val="dot"/>
            <a:round/>
            <a:headEnd len="med" w="med" type="none"/>
            <a:tailEnd len="med" w="med" type="none"/>
          </a:ln>
        </p:spPr>
      </p:cxnSp>
      <p:sp>
        <p:nvSpPr>
          <p:cNvPr id="617" name="Google Shape;617;p47"/>
          <p:cNvSpPr txBox="1"/>
          <p:nvPr/>
        </p:nvSpPr>
        <p:spPr>
          <a:xfrm>
            <a:off x="6793950" y="1249775"/>
            <a:ext cx="6906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Neucha"/>
                <a:ea typeface="Neucha"/>
                <a:cs typeface="Neucha"/>
                <a:sym typeface="Neucha"/>
              </a:rPr>
              <a:t>Year</a:t>
            </a:r>
            <a:endParaRPr>
              <a:solidFill>
                <a:schemeClr val="accent2"/>
              </a:solidFill>
              <a:latin typeface="Neucha"/>
              <a:ea typeface="Neucha"/>
              <a:cs typeface="Neucha"/>
              <a:sym typeface="Neucha"/>
            </a:endParaRPr>
          </a:p>
        </p:txBody>
      </p:sp>
      <p:cxnSp>
        <p:nvCxnSpPr>
          <p:cNvPr id="618" name="Google Shape;618;p47"/>
          <p:cNvCxnSpPr/>
          <p:nvPr/>
        </p:nvCxnSpPr>
        <p:spPr>
          <a:xfrm>
            <a:off x="7371000" y="1553425"/>
            <a:ext cx="1053300" cy="0"/>
          </a:xfrm>
          <a:prstGeom prst="straightConnector1">
            <a:avLst/>
          </a:prstGeom>
          <a:noFill/>
          <a:ln cap="flat" cmpd="sng" w="9525">
            <a:solidFill>
              <a:schemeClr val="accent1"/>
            </a:solidFill>
            <a:prstDash val="dot"/>
            <a:round/>
            <a:headEnd len="med" w="med" type="none"/>
            <a:tailEnd len="med" w="med" type="none"/>
          </a:ln>
        </p:spPr>
      </p:cxnSp>
      <p:sp>
        <p:nvSpPr>
          <p:cNvPr id="619" name="Google Shape;619;p47"/>
          <p:cNvSpPr txBox="1"/>
          <p:nvPr/>
        </p:nvSpPr>
        <p:spPr>
          <a:xfrm>
            <a:off x="7404791" y="977975"/>
            <a:ext cx="9009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February</a:t>
            </a:r>
            <a:endParaRPr>
              <a:solidFill>
                <a:srgbClr val="434343"/>
              </a:solidFill>
              <a:latin typeface="Roboto"/>
              <a:ea typeface="Roboto"/>
              <a:cs typeface="Roboto"/>
              <a:sym typeface="Roboto"/>
            </a:endParaRPr>
          </a:p>
        </p:txBody>
      </p:sp>
      <p:sp>
        <p:nvSpPr>
          <p:cNvPr id="620" name="Google Shape;620;p47"/>
          <p:cNvSpPr txBox="1"/>
          <p:nvPr/>
        </p:nvSpPr>
        <p:spPr>
          <a:xfrm>
            <a:off x="7404791" y="1261988"/>
            <a:ext cx="900900" cy="28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434343"/>
                </a:solidFill>
                <a:latin typeface="Roboto"/>
                <a:ea typeface="Roboto"/>
                <a:cs typeface="Roboto"/>
                <a:sym typeface="Roboto"/>
              </a:rPr>
              <a:t>2021</a:t>
            </a:r>
            <a:endParaRPr>
              <a:solidFill>
                <a:srgbClr val="434343"/>
              </a:solidFill>
              <a:latin typeface="Roboto"/>
              <a:ea typeface="Roboto"/>
              <a:cs typeface="Roboto"/>
              <a:sym typeface="Roboto"/>
            </a:endParaRPr>
          </a:p>
        </p:txBody>
      </p:sp>
      <p:graphicFrame>
        <p:nvGraphicFramePr>
          <p:cNvPr id="621" name="Google Shape;621;p47"/>
          <p:cNvGraphicFramePr/>
          <p:nvPr/>
        </p:nvGraphicFramePr>
        <p:xfrm>
          <a:off x="723900" y="1106920"/>
          <a:ext cx="3000000" cy="3000000"/>
        </p:xfrm>
        <a:graphic>
          <a:graphicData uri="http://schemas.openxmlformats.org/drawingml/2006/table">
            <a:tbl>
              <a:tblPr>
                <a:noFill/>
                <a:tableStyleId>{0D43E3EF-BB93-463C-AC73-62BE73079A17}</a:tableStyleId>
              </a:tblPr>
              <a:tblGrid>
                <a:gridCol w="723800"/>
                <a:gridCol w="723800"/>
                <a:gridCol w="723800"/>
                <a:gridCol w="723800"/>
                <a:gridCol w="723800"/>
                <a:gridCol w="723800"/>
                <a:gridCol w="723800"/>
              </a:tblGrid>
              <a:tr h="434150">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Mon</a:t>
                      </a:r>
                      <a:endParaRPr>
                        <a:solidFill>
                          <a:schemeClr val="accent2"/>
                        </a:solidFill>
                        <a:latin typeface="Neucha"/>
                        <a:ea typeface="Neucha"/>
                        <a:cs typeface="Neucha"/>
                        <a:sym typeface="Neuch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accent5">
                          <a:alpha val="0"/>
                        </a:scheme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Tue</a:t>
                      </a:r>
                      <a:endParaRPr>
                        <a:solidFill>
                          <a:schemeClr val="accent2"/>
                        </a:solidFill>
                        <a:latin typeface="Neucha"/>
                        <a:ea typeface="Neucha"/>
                        <a:cs typeface="Neucha"/>
                        <a:sym typeface="Neucha"/>
                      </a:endParaRPr>
                    </a:p>
                  </a:txBody>
                  <a:tcPr marT="91425" marB="91425" marR="91425" marL="91425" anchor="ctr">
                    <a:lnL cap="flat" cmpd="sng" w="9525">
                      <a:solidFill>
                        <a:schemeClr val="accent5">
                          <a:alpha val="0"/>
                        </a:schemeClr>
                      </a:solidFill>
                      <a:prstDash val="solid"/>
                      <a:round/>
                      <a:headEnd len="sm" w="sm" type="none"/>
                      <a:tailEnd len="sm" w="sm" type="none"/>
                    </a:lnL>
                    <a:lnR cap="flat" cmpd="sng" w="9525">
                      <a:solidFill>
                        <a:schemeClr val="accent5">
                          <a:alpha val="0"/>
                        </a:scheme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Wed</a:t>
                      </a:r>
                      <a:endParaRPr>
                        <a:solidFill>
                          <a:schemeClr val="accent2"/>
                        </a:solidFill>
                        <a:latin typeface="Neucha"/>
                        <a:ea typeface="Neucha"/>
                        <a:cs typeface="Neucha"/>
                        <a:sym typeface="Neucha"/>
                      </a:endParaRPr>
                    </a:p>
                  </a:txBody>
                  <a:tcPr marT="91425" marB="91425" marR="91425" marL="91425" anchor="ctr">
                    <a:lnL cap="flat" cmpd="sng" w="9525">
                      <a:solidFill>
                        <a:schemeClr val="accent5">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Thu</a:t>
                      </a:r>
                      <a:endParaRPr>
                        <a:solidFill>
                          <a:schemeClr val="accent2"/>
                        </a:solidFill>
                        <a:latin typeface="Neucha"/>
                        <a:ea typeface="Neucha"/>
                        <a:cs typeface="Neucha"/>
                        <a:sym typeface="Neuch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Fri</a:t>
                      </a:r>
                      <a:endParaRPr>
                        <a:solidFill>
                          <a:schemeClr val="accent2"/>
                        </a:solidFill>
                        <a:latin typeface="Neucha"/>
                        <a:ea typeface="Neucha"/>
                        <a:cs typeface="Neucha"/>
                        <a:sym typeface="Neuch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Sat</a:t>
                      </a:r>
                      <a:endParaRPr>
                        <a:solidFill>
                          <a:schemeClr val="accent2"/>
                        </a:solidFill>
                        <a:latin typeface="Neucha"/>
                        <a:ea typeface="Neucha"/>
                        <a:cs typeface="Neucha"/>
                        <a:sym typeface="Neuch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accent2"/>
                          </a:solidFill>
                          <a:latin typeface="Neucha"/>
                          <a:ea typeface="Neucha"/>
                          <a:cs typeface="Neucha"/>
                          <a:sym typeface="Neucha"/>
                        </a:rPr>
                        <a:t>Sun</a:t>
                      </a:r>
                      <a:endParaRPr>
                        <a:solidFill>
                          <a:schemeClr val="accent2"/>
                        </a:solidFill>
                        <a:latin typeface="Neucha"/>
                        <a:ea typeface="Neucha"/>
                        <a:cs typeface="Neucha"/>
                        <a:sym typeface="Neuch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6"/>
                    </a:solidFill>
                  </a:tcPr>
                </a:tc>
              </a:tr>
              <a:tr h="756950">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3</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4</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5</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6</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rPr lang="en" sz="1200">
                          <a:solidFill>
                            <a:schemeClr val="accent3"/>
                          </a:solidFill>
                          <a:latin typeface="Roboto"/>
                          <a:ea typeface="Roboto"/>
                          <a:cs typeface="Roboto"/>
                          <a:sym typeface="Roboto"/>
                        </a:rPr>
                        <a:t>7</a:t>
                      </a:r>
                      <a:endParaRPr sz="1200">
                        <a:solidFill>
                          <a:schemeClr val="accent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1"/>
                    </a:solidFill>
                  </a:tcPr>
                </a:tc>
              </a:tr>
              <a:tr h="756950">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8</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3"/>
                          </a:solidFill>
                          <a:latin typeface="Roboto"/>
                          <a:ea typeface="Roboto"/>
                          <a:cs typeface="Roboto"/>
                          <a:sym typeface="Roboto"/>
                        </a:rPr>
                        <a:t>9</a:t>
                      </a:r>
                      <a:endParaRPr sz="1200">
                        <a:solidFill>
                          <a:schemeClr val="accent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1"/>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10</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5"/>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11</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12</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13</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14</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r>
              <a:tr h="756950">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15</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16</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17</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3"/>
                          </a:solidFill>
                          <a:latin typeface="Roboto"/>
                          <a:ea typeface="Roboto"/>
                          <a:cs typeface="Roboto"/>
                          <a:sym typeface="Roboto"/>
                        </a:rPr>
                        <a:t>18</a:t>
                      </a:r>
                      <a:endParaRPr sz="1200">
                        <a:solidFill>
                          <a:schemeClr val="accent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1"/>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19</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20</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21</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r>
              <a:tr h="756950">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22</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23</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24</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25</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26</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27</a:t>
                      </a:r>
                      <a:endParaRPr sz="1200">
                        <a:solidFill>
                          <a:schemeClr val="accent2"/>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3"/>
                    </a:solidFill>
                  </a:tcPr>
                </a:tc>
                <a:tc>
                  <a:txBody>
                    <a:bodyPr/>
                    <a:lstStyle/>
                    <a:p>
                      <a:pPr indent="0" lvl="0" marL="0" rtl="0" algn="r">
                        <a:spcBef>
                          <a:spcPts val="0"/>
                        </a:spcBef>
                        <a:spcAft>
                          <a:spcPts val="0"/>
                        </a:spcAft>
                        <a:buNone/>
                      </a:pPr>
                      <a:r>
                        <a:rPr lang="en" sz="1200">
                          <a:solidFill>
                            <a:schemeClr val="accent3"/>
                          </a:solidFill>
                          <a:latin typeface="Roboto"/>
                          <a:ea typeface="Roboto"/>
                          <a:cs typeface="Roboto"/>
                          <a:sym typeface="Roboto"/>
                        </a:rPr>
                        <a:t>28</a:t>
                      </a:r>
                      <a:endParaRPr sz="1200">
                        <a:solidFill>
                          <a:schemeClr val="accent3"/>
                        </a:solidFill>
                        <a:latin typeface="Roboto"/>
                        <a:ea typeface="Roboto"/>
                        <a:cs typeface="Roboto"/>
                        <a:sym typeface="Roboto"/>
                      </a:endParaRPr>
                    </a:p>
                  </a:txBody>
                  <a:tcPr marT="91425" marB="91425"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solidFill>
                      <a:schemeClr val="accent1"/>
                    </a:solidFill>
                  </a:tcPr>
                </a:tc>
              </a:tr>
            </a:tbl>
          </a:graphicData>
        </a:graphic>
      </p:graphicFrame>
      <p:sp>
        <p:nvSpPr>
          <p:cNvPr id="622" name="Google Shape;622;p47"/>
          <p:cNvSpPr txBox="1"/>
          <p:nvPr>
            <p:ph idx="2" type="title"/>
          </p:nvPr>
        </p:nvSpPr>
        <p:spPr>
          <a:xfrm>
            <a:off x="5983525" y="1767950"/>
            <a:ext cx="2153400" cy="559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623" name="Google Shape;623;p47"/>
          <p:cNvSpPr txBox="1"/>
          <p:nvPr>
            <p:ph idx="1" type="subTitle"/>
          </p:nvPr>
        </p:nvSpPr>
        <p:spPr>
          <a:xfrm>
            <a:off x="5915725" y="2069375"/>
            <a:ext cx="2221200" cy="7620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Mercury is the closest planet to the Sun</a:t>
            </a:r>
            <a:endParaRPr/>
          </a:p>
        </p:txBody>
      </p:sp>
      <p:sp>
        <p:nvSpPr>
          <p:cNvPr id="624" name="Google Shape;624;p47"/>
          <p:cNvSpPr txBox="1"/>
          <p:nvPr>
            <p:ph idx="3" type="title"/>
          </p:nvPr>
        </p:nvSpPr>
        <p:spPr>
          <a:xfrm>
            <a:off x="6006625" y="2746238"/>
            <a:ext cx="2130300" cy="559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625" name="Google Shape;625;p47"/>
          <p:cNvSpPr txBox="1"/>
          <p:nvPr>
            <p:ph idx="4" type="subTitle"/>
          </p:nvPr>
        </p:nvSpPr>
        <p:spPr>
          <a:xfrm>
            <a:off x="5915725" y="3047663"/>
            <a:ext cx="2221200" cy="762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It’s the second-brightest natural object in the sky</a:t>
            </a:r>
            <a:endParaRPr/>
          </a:p>
          <a:p>
            <a:pPr indent="0" lvl="0" marL="0" rtl="0" algn="r">
              <a:spcBef>
                <a:spcPts val="1200"/>
              </a:spcBef>
              <a:spcAft>
                <a:spcPts val="0"/>
              </a:spcAft>
              <a:buClr>
                <a:schemeClr val="dk1"/>
              </a:buClr>
              <a:buSzPts val="1100"/>
              <a:buFont typeface="Arial"/>
              <a:buNone/>
            </a:pPr>
            <a:r>
              <a:t/>
            </a:r>
            <a:endParaRPr/>
          </a:p>
          <a:p>
            <a:pPr indent="0" lvl="0" marL="0" rtl="0" algn="r">
              <a:spcBef>
                <a:spcPts val="1200"/>
              </a:spcBef>
              <a:spcAft>
                <a:spcPts val="1200"/>
              </a:spcAft>
              <a:buNone/>
            </a:pPr>
            <a:r>
              <a:t/>
            </a:r>
            <a:endParaRPr/>
          </a:p>
        </p:txBody>
      </p:sp>
      <p:sp>
        <p:nvSpPr>
          <p:cNvPr id="626" name="Google Shape;626;p47"/>
          <p:cNvSpPr txBox="1"/>
          <p:nvPr>
            <p:ph idx="5" type="title"/>
          </p:nvPr>
        </p:nvSpPr>
        <p:spPr>
          <a:xfrm>
            <a:off x="6006625" y="3724525"/>
            <a:ext cx="2130300" cy="559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627" name="Google Shape;627;p47"/>
          <p:cNvSpPr txBox="1"/>
          <p:nvPr>
            <p:ph idx="6" type="subTitle"/>
          </p:nvPr>
        </p:nvSpPr>
        <p:spPr>
          <a:xfrm>
            <a:off x="5915725" y="4025950"/>
            <a:ext cx="2221200" cy="7620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Despite being red, Mars is actually a cold place</a:t>
            </a:r>
            <a:endParaRPr/>
          </a:p>
        </p:txBody>
      </p:sp>
      <p:cxnSp>
        <p:nvCxnSpPr>
          <p:cNvPr id="628" name="Google Shape;628;p47"/>
          <p:cNvCxnSpPr/>
          <p:nvPr/>
        </p:nvCxnSpPr>
        <p:spPr>
          <a:xfrm>
            <a:off x="8181150" y="1948100"/>
            <a:ext cx="0" cy="609300"/>
          </a:xfrm>
          <a:prstGeom prst="straightConnector1">
            <a:avLst/>
          </a:prstGeom>
          <a:noFill/>
          <a:ln cap="flat" cmpd="sng" w="28575">
            <a:solidFill>
              <a:schemeClr val="accent5"/>
            </a:solidFill>
            <a:prstDash val="solid"/>
            <a:round/>
            <a:headEnd len="med" w="med" type="none"/>
            <a:tailEnd len="med" w="med" type="none"/>
          </a:ln>
        </p:spPr>
      </p:cxnSp>
      <p:cxnSp>
        <p:nvCxnSpPr>
          <p:cNvPr id="629" name="Google Shape;629;p47"/>
          <p:cNvCxnSpPr/>
          <p:nvPr/>
        </p:nvCxnSpPr>
        <p:spPr>
          <a:xfrm>
            <a:off x="8181150" y="2952075"/>
            <a:ext cx="0" cy="609300"/>
          </a:xfrm>
          <a:prstGeom prst="straightConnector1">
            <a:avLst/>
          </a:prstGeom>
          <a:noFill/>
          <a:ln cap="flat" cmpd="sng" w="28575">
            <a:solidFill>
              <a:schemeClr val="lt2"/>
            </a:solidFill>
            <a:prstDash val="solid"/>
            <a:round/>
            <a:headEnd len="med" w="med" type="none"/>
            <a:tailEnd len="med" w="med" type="none"/>
          </a:ln>
        </p:spPr>
      </p:cxnSp>
      <p:cxnSp>
        <p:nvCxnSpPr>
          <p:cNvPr id="630" name="Google Shape;630;p47"/>
          <p:cNvCxnSpPr/>
          <p:nvPr/>
        </p:nvCxnSpPr>
        <p:spPr>
          <a:xfrm>
            <a:off x="8181150" y="3923350"/>
            <a:ext cx="0" cy="609300"/>
          </a:xfrm>
          <a:prstGeom prst="straightConnector1">
            <a:avLst/>
          </a:prstGeom>
          <a:noFill/>
          <a:ln cap="flat" cmpd="sng" w="28575">
            <a:solidFill>
              <a:schemeClr val="accent1"/>
            </a:solidFill>
            <a:prstDash val="solid"/>
            <a:round/>
            <a:headEnd len="med" w="med" type="none"/>
            <a:tailEnd len="med" w="med" type="none"/>
          </a:ln>
        </p:spPr>
      </p:cxn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4" name="Shape 634"/>
        <p:cNvGrpSpPr/>
        <p:nvPr/>
      </p:nvGrpSpPr>
      <p:grpSpPr>
        <a:xfrm>
          <a:off x="0" y="0"/>
          <a:ext cx="0" cy="0"/>
          <a:chOff x="0" y="0"/>
          <a:chExt cx="0" cy="0"/>
        </a:xfrm>
      </p:grpSpPr>
      <p:sp>
        <p:nvSpPr>
          <p:cNvPr id="635" name="Google Shape;635;p48"/>
          <p:cNvSpPr txBox="1"/>
          <p:nvPr>
            <p:ph type="title"/>
          </p:nvPr>
        </p:nvSpPr>
        <p:spPr>
          <a:xfrm>
            <a:off x="723900" y="342850"/>
            <a:ext cx="7696200" cy="55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January</a:t>
            </a:r>
            <a:endParaRPr/>
          </a:p>
        </p:txBody>
      </p:sp>
      <p:sp>
        <p:nvSpPr>
          <p:cNvPr id="636" name="Google Shape;636;p48"/>
          <p:cNvSpPr/>
          <p:nvPr/>
        </p:nvSpPr>
        <p:spPr>
          <a:xfrm>
            <a:off x="542125" y="970100"/>
            <a:ext cx="8077200" cy="3799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8"/>
          <p:cNvSpPr txBox="1"/>
          <p:nvPr/>
        </p:nvSpPr>
        <p:spPr>
          <a:xfrm>
            <a:off x="655481" y="1038025"/>
            <a:ext cx="10914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Monday</a:t>
            </a:r>
            <a:endParaRPr>
              <a:solidFill>
                <a:schemeClr val="accent2"/>
              </a:solidFill>
              <a:latin typeface="Neucha"/>
              <a:ea typeface="Neucha"/>
              <a:cs typeface="Neucha"/>
              <a:sym typeface="Neucha"/>
            </a:endParaRPr>
          </a:p>
        </p:txBody>
      </p:sp>
      <p:sp>
        <p:nvSpPr>
          <p:cNvPr id="638" name="Google Shape;638;p48"/>
          <p:cNvSpPr txBox="1"/>
          <p:nvPr/>
        </p:nvSpPr>
        <p:spPr>
          <a:xfrm>
            <a:off x="1789710" y="1038025"/>
            <a:ext cx="10914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Tuesday</a:t>
            </a:r>
            <a:endParaRPr>
              <a:solidFill>
                <a:schemeClr val="accent2"/>
              </a:solidFill>
              <a:latin typeface="Neucha"/>
              <a:ea typeface="Neucha"/>
              <a:cs typeface="Neucha"/>
              <a:sym typeface="Neucha"/>
            </a:endParaRPr>
          </a:p>
        </p:txBody>
      </p:sp>
      <p:sp>
        <p:nvSpPr>
          <p:cNvPr id="639" name="Google Shape;639;p48"/>
          <p:cNvSpPr txBox="1"/>
          <p:nvPr/>
        </p:nvSpPr>
        <p:spPr>
          <a:xfrm>
            <a:off x="2923939" y="1038025"/>
            <a:ext cx="10914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Wednesday</a:t>
            </a:r>
            <a:endParaRPr>
              <a:solidFill>
                <a:schemeClr val="accent2"/>
              </a:solidFill>
              <a:latin typeface="Neucha"/>
              <a:ea typeface="Neucha"/>
              <a:cs typeface="Neucha"/>
              <a:sym typeface="Neucha"/>
            </a:endParaRPr>
          </a:p>
        </p:txBody>
      </p:sp>
      <p:sp>
        <p:nvSpPr>
          <p:cNvPr id="640" name="Google Shape;640;p48"/>
          <p:cNvSpPr txBox="1"/>
          <p:nvPr/>
        </p:nvSpPr>
        <p:spPr>
          <a:xfrm>
            <a:off x="4058167" y="1038025"/>
            <a:ext cx="10914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Thursday</a:t>
            </a:r>
            <a:endParaRPr>
              <a:solidFill>
                <a:schemeClr val="accent2"/>
              </a:solidFill>
              <a:latin typeface="Neucha"/>
              <a:ea typeface="Neucha"/>
              <a:cs typeface="Neucha"/>
              <a:sym typeface="Neucha"/>
            </a:endParaRPr>
          </a:p>
        </p:txBody>
      </p:sp>
      <p:sp>
        <p:nvSpPr>
          <p:cNvPr id="641" name="Google Shape;641;p48"/>
          <p:cNvSpPr/>
          <p:nvPr/>
        </p:nvSpPr>
        <p:spPr>
          <a:xfrm>
            <a:off x="5183822" y="1360625"/>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a:t>
            </a:r>
            <a:endParaRPr sz="1200">
              <a:solidFill>
                <a:schemeClr val="accent2"/>
              </a:solidFill>
              <a:latin typeface="Roboto"/>
              <a:ea typeface="Roboto"/>
              <a:cs typeface="Roboto"/>
              <a:sym typeface="Roboto"/>
            </a:endParaRPr>
          </a:p>
        </p:txBody>
      </p:sp>
      <p:sp>
        <p:nvSpPr>
          <p:cNvPr id="642" name="Google Shape;642;p48"/>
          <p:cNvSpPr txBox="1"/>
          <p:nvPr/>
        </p:nvSpPr>
        <p:spPr>
          <a:xfrm>
            <a:off x="5192396" y="1038025"/>
            <a:ext cx="10914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Friday</a:t>
            </a:r>
            <a:endParaRPr>
              <a:solidFill>
                <a:schemeClr val="accent2"/>
              </a:solidFill>
              <a:latin typeface="Neucha"/>
              <a:ea typeface="Neucha"/>
              <a:cs typeface="Neucha"/>
              <a:sym typeface="Neucha"/>
            </a:endParaRPr>
          </a:p>
        </p:txBody>
      </p:sp>
      <p:sp>
        <p:nvSpPr>
          <p:cNvPr id="643" name="Google Shape;643;p48"/>
          <p:cNvSpPr/>
          <p:nvPr/>
        </p:nvSpPr>
        <p:spPr>
          <a:xfrm>
            <a:off x="646900" y="2013778"/>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4</a:t>
            </a:r>
            <a:endParaRPr sz="1200">
              <a:solidFill>
                <a:schemeClr val="accent2"/>
              </a:solidFill>
              <a:latin typeface="Roboto"/>
              <a:ea typeface="Roboto"/>
              <a:cs typeface="Roboto"/>
              <a:sym typeface="Roboto"/>
            </a:endParaRPr>
          </a:p>
        </p:txBody>
      </p:sp>
      <p:sp>
        <p:nvSpPr>
          <p:cNvPr id="644" name="Google Shape;644;p48"/>
          <p:cNvSpPr/>
          <p:nvPr/>
        </p:nvSpPr>
        <p:spPr>
          <a:xfrm>
            <a:off x="1781131" y="2013778"/>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5</a:t>
            </a:r>
            <a:endParaRPr sz="1200">
              <a:solidFill>
                <a:schemeClr val="accent2"/>
              </a:solidFill>
              <a:latin typeface="Roboto"/>
              <a:ea typeface="Roboto"/>
              <a:cs typeface="Roboto"/>
              <a:sym typeface="Roboto"/>
            </a:endParaRPr>
          </a:p>
        </p:txBody>
      </p:sp>
      <p:sp>
        <p:nvSpPr>
          <p:cNvPr id="645" name="Google Shape;645;p48"/>
          <p:cNvSpPr/>
          <p:nvPr/>
        </p:nvSpPr>
        <p:spPr>
          <a:xfrm>
            <a:off x="2915361" y="2013778"/>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6</a:t>
            </a:r>
            <a:endParaRPr sz="1200">
              <a:solidFill>
                <a:schemeClr val="accent2"/>
              </a:solidFill>
              <a:latin typeface="Roboto"/>
              <a:ea typeface="Roboto"/>
              <a:cs typeface="Roboto"/>
              <a:sym typeface="Roboto"/>
            </a:endParaRPr>
          </a:p>
        </p:txBody>
      </p:sp>
      <p:sp>
        <p:nvSpPr>
          <p:cNvPr id="646" name="Google Shape;646;p48"/>
          <p:cNvSpPr/>
          <p:nvPr/>
        </p:nvSpPr>
        <p:spPr>
          <a:xfrm>
            <a:off x="4049592" y="2013778"/>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7</a:t>
            </a:r>
            <a:endParaRPr sz="1200">
              <a:solidFill>
                <a:schemeClr val="accent2"/>
              </a:solidFill>
              <a:latin typeface="Roboto"/>
              <a:ea typeface="Roboto"/>
              <a:cs typeface="Roboto"/>
              <a:sym typeface="Roboto"/>
            </a:endParaRPr>
          </a:p>
        </p:txBody>
      </p:sp>
      <p:sp>
        <p:nvSpPr>
          <p:cNvPr id="647" name="Google Shape;647;p48"/>
          <p:cNvSpPr/>
          <p:nvPr/>
        </p:nvSpPr>
        <p:spPr>
          <a:xfrm>
            <a:off x="5183822" y="2013778"/>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8</a:t>
            </a:r>
            <a:endParaRPr sz="1200">
              <a:solidFill>
                <a:schemeClr val="accent2"/>
              </a:solidFill>
              <a:latin typeface="Roboto"/>
              <a:ea typeface="Roboto"/>
              <a:cs typeface="Roboto"/>
              <a:sym typeface="Roboto"/>
            </a:endParaRPr>
          </a:p>
        </p:txBody>
      </p:sp>
      <p:sp>
        <p:nvSpPr>
          <p:cNvPr id="648" name="Google Shape;648;p48"/>
          <p:cNvSpPr/>
          <p:nvPr/>
        </p:nvSpPr>
        <p:spPr>
          <a:xfrm>
            <a:off x="646900" y="2666931"/>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11</a:t>
            </a:r>
            <a:endParaRPr sz="1200">
              <a:solidFill>
                <a:schemeClr val="accent2"/>
              </a:solidFill>
              <a:latin typeface="Roboto"/>
              <a:ea typeface="Roboto"/>
              <a:cs typeface="Roboto"/>
              <a:sym typeface="Roboto"/>
            </a:endParaRPr>
          </a:p>
        </p:txBody>
      </p:sp>
      <p:sp>
        <p:nvSpPr>
          <p:cNvPr id="649" name="Google Shape;649;p48"/>
          <p:cNvSpPr/>
          <p:nvPr/>
        </p:nvSpPr>
        <p:spPr>
          <a:xfrm>
            <a:off x="1781131" y="2666931"/>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12</a:t>
            </a:r>
            <a:endParaRPr sz="1200">
              <a:solidFill>
                <a:schemeClr val="accent2"/>
              </a:solidFill>
              <a:latin typeface="Roboto"/>
              <a:ea typeface="Roboto"/>
              <a:cs typeface="Roboto"/>
              <a:sym typeface="Roboto"/>
            </a:endParaRPr>
          </a:p>
        </p:txBody>
      </p:sp>
      <p:sp>
        <p:nvSpPr>
          <p:cNvPr id="650" name="Google Shape;650;p48"/>
          <p:cNvSpPr/>
          <p:nvPr/>
        </p:nvSpPr>
        <p:spPr>
          <a:xfrm>
            <a:off x="2915361" y="2666931"/>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13</a:t>
            </a:r>
            <a:endParaRPr sz="1200">
              <a:solidFill>
                <a:schemeClr val="accent2"/>
              </a:solidFill>
              <a:latin typeface="Roboto"/>
              <a:ea typeface="Roboto"/>
              <a:cs typeface="Roboto"/>
              <a:sym typeface="Roboto"/>
            </a:endParaRPr>
          </a:p>
        </p:txBody>
      </p:sp>
      <p:sp>
        <p:nvSpPr>
          <p:cNvPr id="651" name="Google Shape;651;p48"/>
          <p:cNvSpPr/>
          <p:nvPr/>
        </p:nvSpPr>
        <p:spPr>
          <a:xfrm>
            <a:off x="4049592" y="2666931"/>
            <a:ext cx="1082400" cy="595500"/>
          </a:xfrm>
          <a:prstGeom prst="rect">
            <a:avLst/>
          </a:prstGeom>
          <a:solidFill>
            <a:schemeClr val="lt2"/>
          </a:solidFill>
          <a:ln cap="flat" cmpd="sng" w="9525">
            <a:solidFill>
              <a:schemeClr val="lt2"/>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14</a:t>
            </a:r>
            <a:endParaRPr sz="1200">
              <a:solidFill>
                <a:schemeClr val="accent2"/>
              </a:solidFill>
              <a:latin typeface="Roboto"/>
              <a:ea typeface="Roboto"/>
              <a:cs typeface="Roboto"/>
              <a:sym typeface="Roboto"/>
            </a:endParaRPr>
          </a:p>
        </p:txBody>
      </p:sp>
      <p:sp>
        <p:nvSpPr>
          <p:cNvPr id="652" name="Google Shape;652;p48"/>
          <p:cNvSpPr/>
          <p:nvPr/>
        </p:nvSpPr>
        <p:spPr>
          <a:xfrm>
            <a:off x="5183822" y="2666931"/>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15</a:t>
            </a:r>
            <a:endParaRPr sz="1200">
              <a:solidFill>
                <a:schemeClr val="accent2"/>
              </a:solidFill>
              <a:latin typeface="Roboto"/>
              <a:ea typeface="Roboto"/>
              <a:cs typeface="Roboto"/>
              <a:sym typeface="Roboto"/>
            </a:endParaRPr>
          </a:p>
        </p:txBody>
      </p:sp>
      <p:sp>
        <p:nvSpPr>
          <p:cNvPr id="653" name="Google Shape;653;p48"/>
          <p:cNvSpPr/>
          <p:nvPr/>
        </p:nvSpPr>
        <p:spPr>
          <a:xfrm>
            <a:off x="646900" y="3320084"/>
            <a:ext cx="1082400" cy="595500"/>
          </a:xfrm>
          <a:prstGeom prst="rect">
            <a:avLst/>
          </a:prstGeom>
          <a:solidFill>
            <a:schemeClr val="accent6"/>
          </a:solid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18</a:t>
            </a:r>
            <a:endParaRPr sz="1200">
              <a:solidFill>
                <a:schemeClr val="accent2"/>
              </a:solidFill>
              <a:latin typeface="Roboto"/>
              <a:ea typeface="Roboto"/>
              <a:cs typeface="Roboto"/>
              <a:sym typeface="Roboto"/>
            </a:endParaRPr>
          </a:p>
        </p:txBody>
      </p:sp>
      <p:sp>
        <p:nvSpPr>
          <p:cNvPr id="654" name="Google Shape;654;p48"/>
          <p:cNvSpPr/>
          <p:nvPr/>
        </p:nvSpPr>
        <p:spPr>
          <a:xfrm>
            <a:off x="1781131" y="3320084"/>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19</a:t>
            </a:r>
            <a:endParaRPr sz="1200">
              <a:solidFill>
                <a:schemeClr val="accent2"/>
              </a:solidFill>
              <a:latin typeface="Roboto"/>
              <a:ea typeface="Roboto"/>
              <a:cs typeface="Roboto"/>
              <a:sym typeface="Roboto"/>
            </a:endParaRPr>
          </a:p>
        </p:txBody>
      </p:sp>
      <p:sp>
        <p:nvSpPr>
          <p:cNvPr id="655" name="Google Shape;655;p48"/>
          <p:cNvSpPr/>
          <p:nvPr/>
        </p:nvSpPr>
        <p:spPr>
          <a:xfrm>
            <a:off x="2915361" y="3320084"/>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20</a:t>
            </a:r>
            <a:endParaRPr sz="1200">
              <a:solidFill>
                <a:schemeClr val="accent2"/>
              </a:solidFill>
              <a:latin typeface="Roboto"/>
              <a:ea typeface="Roboto"/>
              <a:cs typeface="Roboto"/>
              <a:sym typeface="Roboto"/>
            </a:endParaRPr>
          </a:p>
        </p:txBody>
      </p:sp>
      <p:sp>
        <p:nvSpPr>
          <p:cNvPr id="656" name="Google Shape;656;p48"/>
          <p:cNvSpPr/>
          <p:nvPr/>
        </p:nvSpPr>
        <p:spPr>
          <a:xfrm>
            <a:off x="4049592" y="3320084"/>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21</a:t>
            </a:r>
            <a:endParaRPr sz="1200">
              <a:solidFill>
                <a:schemeClr val="accent2"/>
              </a:solidFill>
              <a:latin typeface="Roboto"/>
              <a:ea typeface="Roboto"/>
              <a:cs typeface="Roboto"/>
              <a:sym typeface="Roboto"/>
            </a:endParaRPr>
          </a:p>
        </p:txBody>
      </p:sp>
      <p:sp>
        <p:nvSpPr>
          <p:cNvPr id="657" name="Google Shape;657;p48"/>
          <p:cNvSpPr/>
          <p:nvPr/>
        </p:nvSpPr>
        <p:spPr>
          <a:xfrm>
            <a:off x="5183822" y="3320084"/>
            <a:ext cx="1082400" cy="595500"/>
          </a:xfrm>
          <a:prstGeom prst="rect">
            <a:avLst/>
          </a:prstGeom>
          <a:solidFill>
            <a:schemeClr val="lt2"/>
          </a:solidFill>
          <a:ln cap="flat" cmpd="sng" w="9525">
            <a:solidFill>
              <a:schemeClr val="lt2"/>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22</a:t>
            </a:r>
            <a:endParaRPr sz="1200">
              <a:solidFill>
                <a:schemeClr val="accent2"/>
              </a:solidFill>
              <a:latin typeface="Roboto"/>
              <a:ea typeface="Roboto"/>
              <a:cs typeface="Roboto"/>
              <a:sym typeface="Roboto"/>
            </a:endParaRPr>
          </a:p>
        </p:txBody>
      </p:sp>
      <p:sp>
        <p:nvSpPr>
          <p:cNvPr id="658" name="Google Shape;658;p48"/>
          <p:cNvSpPr/>
          <p:nvPr/>
        </p:nvSpPr>
        <p:spPr>
          <a:xfrm>
            <a:off x="646900" y="3973237"/>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25</a:t>
            </a:r>
            <a:endParaRPr sz="1200">
              <a:solidFill>
                <a:schemeClr val="accent2"/>
              </a:solidFill>
              <a:latin typeface="Roboto"/>
              <a:ea typeface="Roboto"/>
              <a:cs typeface="Roboto"/>
              <a:sym typeface="Roboto"/>
            </a:endParaRPr>
          </a:p>
        </p:txBody>
      </p:sp>
      <p:sp>
        <p:nvSpPr>
          <p:cNvPr id="659" name="Google Shape;659;p48"/>
          <p:cNvSpPr/>
          <p:nvPr/>
        </p:nvSpPr>
        <p:spPr>
          <a:xfrm>
            <a:off x="1781131" y="3973237"/>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26</a:t>
            </a:r>
            <a:endParaRPr sz="1200">
              <a:solidFill>
                <a:schemeClr val="accent2"/>
              </a:solidFill>
              <a:latin typeface="Roboto"/>
              <a:ea typeface="Roboto"/>
              <a:cs typeface="Roboto"/>
              <a:sym typeface="Roboto"/>
            </a:endParaRPr>
          </a:p>
        </p:txBody>
      </p:sp>
      <p:sp>
        <p:nvSpPr>
          <p:cNvPr id="660" name="Google Shape;660;p48"/>
          <p:cNvSpPr/>
          <p:nvPr/>
        </p:nvSpPr>
        <p:spPr>
          <a:xfrm>
            <a:off x="2915361" y="3973237"/>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27</a:t>
            </a:r>
            <a:endParaRPr sz="1200">
              <a:solidFill>
                <a:schemeClr val="accent2"/>
              </a:solidFill>
              <a:latin typeface="Roboto"/>
              <a:ea typeface="Roboto"/>
              <a:cs typeface="Roboto"/>
              <a:sym typeface="Roboto"/>
            </a:endParaRPr>
          </a:p>
        </p:txBody>
      </p:sp>
      <p:sp>
        <p:nvSpPr>
          <p:cNvPr id="661" name="Google Shape;661;p48"/>
          <p:cNvSpPr/>
          <p:nvPr/>
        </p:nvSpPr>
        <p:spPr>
          <a:xfrm>
            <a:off x="4049592" y="3973237"/>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28</a:t>
            </a:r>
            <a:endParaRPr sz="1200">
              <a:solidFill>
                <a:schemeClr val="accent2"/>
              </a:solidFill>
              <a:latin typeface="Roboto"/>
              <a:ea typeface="Roboto"/>
              <a:cs typeface="Roboto"/>
              <a:sym typeface="Roboto"/>
            </a:endParaRPr>
          </a:p>
        </p:txBody>
      </p:sp>
      <p:sp>
        <p:nvSpPr>
          <p:cNvPr id="662" name="Google Shape;662;p48"/>
          <p:cNvSpPr/>
          <p:nvPr/>
        </p:nvSpPr>
        <p:spPr>
          <a:xfrm>
            <a:off x="5183822" y="3973237"/>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29</a:t>
            </a:r>
            <a:endParaRPr sz="1200">
              <a:solidFill>
                <a:schemeClr val="accent2"/>
              </a:solidFill>
              <a:latin typeface="Roboto"/>
              <a:ea typeface="Roboto"/>
              <a:cs typeface="Roboto"/>
              <a:sym typeface="Roboto"/>
            </a:endParaRPr>
          </a:p>
        </p:txBody>
      </p:sp>
      <p:sp>
        <p:nvSpPr>
          <p:cNvPr id="663" name="Google Shape;663;p48"/>
          <p:cNvSpPr/>
          <p:nvPr/>
        </p:nvSpPr>
        <p:spPr>
          <a:xfrm>
            <a:off x="6318074" y="1360625"/>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a:t>
            </a:r>
            <a:endParaRPr sz="1200">
              <a:solidFill>
                <a:schemeClr val="accent2"/>
              </a:solidFill>
              <a:latin typeface="Roboto"/>
              <a:ea typeface="Roboto"/>
              <a:cs typeface="Roboto"/>
              <a:sym typeface="Roboto"/>
            </a:endParaRPr>
          </a:p>
        </p:txBody>
      </p:sp>
      <p:sp>
        <p:nvSpPr>
          <p:cNvPr id="664" name="Google Shape;664;p48"/>
          <p:cNvSpPr txBox="1"/>
          <p:nvPr/>
        </p:nvSpPr>
        <p:spPr>
          <a:xfrm>
            <a:off x="6326646" y="1038025"/>
            <a:ext cx="10914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Saturday</a:t>
            </a:r>
            <a:endParaRPr>
              <a:solidFill>
                <a:schemeClr val="accent2"/>
              </a:solidFill>
              <a:latin typeface="Neucha"/>
              <a:ea typeface="Neucha"/>
              <a:cs typeface="Neucha"/>
              <a:sym typeface="Neucha"/>
            </a:endParaRPr>
          </a:p>
        </p:txBody>
      </p:sp>
      <p:sp>
        <p:nvSpPr>
          <p:cNvPr id="665" name="Google Shape;665;p48"/>
          <p:cNvSpPr/>
          <p:nvPr/>
        </p:nvSpPr>
        <p:spPr>
          <a:xfrm>
            <a:off x="6318074" y="2013778"/>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9</a:t>
            </a:r>
            <a:endParaRPr sz="1200">
              <a:solidFill>
                <a:schemeClr val="accent2"/>
              </a:solidFill>
              <a:latin typeface="Roboto"/>
              <a:ea typeface="Roboto"/>
              <a:cs typeface="Roboto"/>
              <a:sym typeface="Roboto"/>
            </a:endParaRPr>
          </a:p>
        </p:txBody>
      </p:sp>
      <p:sp>
        <p:nvSpPr>
          <p:cNvPr id="666" name="Google Shape;666;p48"/>
          <p:cNvSpPr/>
          <p:nvPr/>
        </p:nvSpPr>
        <p:spPr>
          <a:xfrm>
            <a:off x="6318074" y="2666931"/>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16</a:t>
            </a:r>
            <a:endParaRPr sz="1200">
              <a:solidFill>
                <a:schemeClr val="accent2"/>
              </a:solidFill>
              <a:latin typeface="Roboto"/>
              <a:ea typeface="Roboto"/>
              <a:cs typeface="Roboto"/>
              <a:sym typeface="Roboto"/>
            </a:endParaRPr>
          </a:p>
        </p:txBody>
      </p:sp>
      <p:sp>
        <p:nvSpPr>
          <p:cNvPr id="667" name="Google Shape;667;p48"/>
          <p:cNvSpPr/>
          <p:nvPr/>
        </p:nvSpPr>
        <p:spPr>
          <a:xfrm>
            <a:off x="6318074" y="3320084"/>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23</a:t>
            </a:r>
            <a:endParaRPr sz="1200">
              <a:solidFill>
                <a:schemeClr val="accent2"/>
              </a:solidFill>
              <a:latin typeface="Roboto"/>
              <a:ea typeface="Roboto"/>
              <a:cs typeface="Roboto"/>
              <a:sym typeface="Roboto"/>
            </a:endParaRPr>
          </a:p>
        </p:txBody>
      </p:sp>
      <p:sp>
        <p:nvSpPr>
          <p:cNvPr id="668" name="Google Shape;668;p48"/>
          <p:cNvSpPr/>
          <p:nvPr/>
        </p:nvSpPr>
        <p:spPr>
          <a:xfrm>
            <a:off x="6318074" y="3973237"/>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30</a:t>
            </a:r>
            <a:endParaRPr sz="1200">
              <a:solidFill>
                <a:schemeClr val="accent2"/>
              </a:solidFill>
              <a:latin typeface="Roboto"/>
              <a:ea typeface="Roboto"/>
              <a:cs typeface="Roboto"/>
              <a:sym typeface="Roboto"/>
            </a:endParaRPr>
          </a:p>
        </p:txBody>
      </p:sp>
      <p:sp>
        <p:nvSpPr>
          <p:cNvPr id="669" name="Google Shape;669;p48"/>
          <p:cNvSpPr/>
          <p:nvPr/>
        </p:nvSpPr>
        <p:spPr>
          <a:xfrm>
            <a:off x="7452325" y="1360625"/>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3</a:t>
            </a:r>
            <a:endParaRPr sz="1200">
              <a:solidFill>
                <a:schemeClr val="accent2"/>
              </a:solidFill>
              <a:latin typeface="Roboto"/>
              <a:ea typeface="Roboto"/>
              <a:cs typeface="Roboto"/>
              <a:sym typeface="Roboto"/>
            </a:endParaRPr>
          </a:p>
        </p:txBody>
      </p:sp>
      <p:sp>
        <p:nvSpPr>
          <p:cNvPr id="670" name="Google Shape;670;p48"/>
          <p:cNvSpPr txBox="1"/>
          <p:nvPr/>
        </p:nvSpPr>
        <p:spPr>
          <a:xfrm>
            <a:off x="7460895" y="1038025"/>
            <a:ext cx="10914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Neucha"/>
                <a:ea typeface="Neucha"/>
                <a:cs typeface="Neucha"/>
                <a:sym typeface="Neucha"/>
              </a:rPr>
              <a:t>Sunday</a:t>
            </a:r>
            <a:endParaRPr>
              <a:solidFill>
                <a:schemeClr val="accent2"/>
              </a:solidFill>
              <a:latin typeface="Neucha"/>
              <a:ea typeface="Neucha"/>
              <a:cs typeface="Neucha"/>
              <a:sym typeface="Neucha"/>
            </a:endParaRPr>
          </a:p>
        </p:txBody>
      </p:sp>
      <p:sp>
        <p:nvSpPr>
          <p:cNvPr id="671" name="Google Shape;671;p48"/>
          <p:cNvSpPr/>
          <p:nvPr/>
        </p:nvSpPr>
        <p:spPr>
          <a:xfrm>
            <a:off x="7452325" y="2013778"/>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10</a:t>
            </a:r>
            <a:endParaRPr sz="1200">
              <a:solidFill>
                <a:schemeClr val="accent2"/>
              </a:solidFill>
              <a:latin typeface="Roboto"/>
              <a:ea typeface="Roboto"/>
              <a:cs typeface="Roboto"/>
              <a:sym typeface="Roboto"/>
            </a:endParaRPr>
          </a:p>
        </p:txBody>
      </p:sp>
      <p:sp>
        <p:nvSpPr>
          <p:cNvPr id="672" name="Google Shape;672;p48"/>
          <p:cNvSpPr/>
          <p:nvPr/>
        </p:nvSpPr>
        <p:spPr>
          <a:xfrm>
            <a:off x="7452325" y="2666931"/>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17</a:t>
            </a:r>
            <a:endParaRPr sz="1200">
              <a:solidFill>
                <a:schemeClr val="accent2"/>
              </a:solidFill>
              <a:latin typeface="Roboto"/>
              <a:ea typeface="Roboto"/>
              <a:cs typeface="Roboto"/>
              <a:sym typeface="Roboto"/>
            </a:endParaRPr>
          </a:p>
        </p:txBody>
      </p:sp>
      <p:sp>
        <p:nvSpPr>
          <p:cNvPr id="673" name="Google Shape;673;p48"/>
          <p:cNvSpPr/>
          <p:nvPr/>
        </p:nvSpPr>
        <p:spPr>
          <a:xfrm>
            <a:off x="7452325" y="3320084"/>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24</a:t>
            </a:r>
            <a:endParaRPr sz="1200">
              <a:solidFill>
                <a:schemeClr val="accent2"/>
              </a:solidFill>
              <a:latin typeface="Roboto"/>
              <a:ea typeface="Roboto"/>
              <a:cs typeface="Roboto"/>
              <a:sym typeface="Roboto"/>
            </a:endParaRPr>
          </a:p>
        </p:txBody>
      </p:sp>
      <p:sp>
        <p:nvSpPr>
          <p:cNvPr id="674" name="Google Shape;674;p48"/>
          <p:cNvSpPr/>
          <p:nvPr/>
        </p:nvSpPr>
        <p:spPr>
          <a:xfrm>
            <a:off x="7452325" y="3973237"/>
            <a:ext cx="1082400" cy="595500"/>
          </a:xfrm>
          <a:prstGeom prst="rect">
            <a:avLst/>
          </a:prstGeom>
          <a:noFill/>
          <a:ln cap="flat" cmpd="sng" w="9525">
            <a:solidFill>
              <a:schemeClr val="accent6"/>
            </a:solidFill>
            <a:prstDash val="solid"/>
            <a:round/>
            <a:headEnd len="sm" w="sm" type="none"/>
            <a:tailEnd len="sm" w="sm" type="none"/>
          </a:ln>
        </p:spPr>
        <p:txBody>
          <a:bodyPr anchorCtr="0" anchor="b" bIns="91425" lIns="91425" spcFirstLastPara="1" rIns="91425" wrap="square" tIns="91425">
            <a:noAutofit/>
          </a:bodyPr>
          <a:lstStyle/>
          <a:p>
            <a:pPr indent="0" lvl="0" marL="0" rtl="0" algn="r">
              <a:spcBef>
                <a:spcPts val="0"/>
              </a:spcBef>
              <a:spcAft>
                <a:spcPts val="0"/>
              </a:spcAft>
              <a:buNone/>
            </a:pPr>
            <a:r>
              <a:rPr lang="en" sz="1200">
                <a:solidFill>
                  <a:schemeClr val="accent2"/>
                </a:solidFill>
                <a:latin typeface="Roboto"/>
                <a:ea typeface="Roboto"/>
                <a:cs typeface="Roboto"/>
                <a:sym typeface="Roboto"/>
              </a:rPr>
              <a:t>21</a:t>
            </a:r>
            <a:endParaRPr sz="1200">
              <a:solidFill>
                <a:schemeClr val="accent2"/>
              </a:solidFill>
              <a:latin typeface="Roboto"/>
              <a:ea typeface="Roboto"/>
              <a:cs typeface="Roboto"/>
              <a:sym typeface="Roboto"/>
            </a:endParaRPr>
          </a:p>
        </p:txBody>
      </p:sp>
      <p:sp>
        <p:nvSpPr>
          <p:cNvPr id="675" name="Google Shape;675;p48"/>
          <p:cNvSpPr/>
          <p:nvPr/>
        </p:nvSpPr>
        <p:spPr>
          <a:xfrm>
            <a:off x="646900" y="2013775"/>
            <a:ext cx="7887600" cy="286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chemeClr val="accent3"/>
                </a:solidFill>
                <a:latin typeface="Roboto"/>
                <a:ea typeface="Roboto"/>
                <a:cs typeface="Roboto"/>
                <a:sym typeface="Roboto"/>
              </a:rPr>
              <a:t>Holidays</a:t>
            </a:r>
            <a:endParaRPr sz="1300">
              <a:solidFill>
                <a:schemeClr val="accent3"/>
              </a:solidFill>
              <a:latin typeface="Roboto"/>
              <a:ea typeface="Roboto"/>
              <a:cs typeface="Roboto"/>
              <a:sym typeface="Roboto"/>
            </a:endParaRPr>
          </a:p>
        </p:txBody>
      </p:sp>
      <p:sp>
        <p:nvSpPr>
          <p:cNvPr id="676" name="Google Shape;676;p48"/>
          <p:cNvSpPr/>
          <p:nvPr/>
        </p:nvSpPr>
        <p:spPr>
          <a:xfrm>
            <a:off x="6318075" y="1360625"/>
            <a:ext cx="2216400" cy="286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chemeClr val="accent3"/>
                </a:solidFill>
                <a:latin typeface="Roboto"/>
                <a:ea typeface="Roboto"/>
                <a:cs typeface="Roboto"/>
                <a:sym typeface="Roboto"/>
              </a:rPr>
              <a:t>Holidays</a:t>
            </a:r>
            <a:endParaRPr sz="1300">
              <a:solidFill>
                <a:schemeClr val="accent3"/>
              </a:solidFill>
              <a:latin typeface="Roboto"/>
              <a:ea typeface="Roboto"/>
              <a:cs typeface="Roboto"/>
              <a:sym typeface="Roboto"/>
            </a:endParaRPr>
          </a:p>
        </p:txBody>
      </p:sp>
      <p:sp>
        <p:nvSpPr>
          <p:cNvPr id="677" name="Google Shape;677;p48"/>
          <p:cNvSpPr txBox="1"/>
          <p:nvPr/>
        </p:nvSpPr>
        <p:spPr>
          <a:xfrm>
            <a:off x="655481" y="2770913"/>
            <a:ext cx="10914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Project group</a:t>
            </a:r>
            <a:endParaRPr sz="1300">
              <a:solidFill>
                <a:srgbClr val="434343"/>
              </a:solidFill>
              <a:latin typeface="Roboto"/>
              <a:ea typeface="Roboto"/>
              <a:cs typeface="Roboto"/>
              <a:sym typeface="Roboto"/>
            </a:endParaRPr>
          </a:p>
        </p:txBody>
      </p:sp>
      <p:sp>
        <p:nvSpPr>
          <p:cNvPr id="678" name="Google Shape;678;p48"/>
          <p:cNvSpPr txBox="1"/>
          <p:nvPr/>
        </p:nvSpPr>
        <p:spPr>
          <a:xfrm>
            <a:off x="4045094" y="2666913"/>
            <a:ext cx="10914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Exam</a:t>
            </a:r>
            <a:endParaRPr sz="1300">
              <a:solidFill>
                <a:srgbClr val="434343"/>
              </a:solidFill>
              <a:latin typeface="Roboto"/>
              <a:ea typeface="Roboto"/>
              <a:cs typeface="Roboto"/>
              <a:sym typeface="Roboto"/>
            </a:endParaRPr>
          </a:p>
        </p:txBody>
      </p:sp>
      <p:sp>
        <p:nvSpPr>
          <p:cNvPr id="679" name="Google Shape;679;p48"/>
          <p:cNvSpPr txBox="1"/>
          <p:nvPr/>
        </p:nvSpPr>
        <p:spPr>
          <a:xfrm>
            <a:off x="5179331" y="3320063"/>
            <a:ext cx="10914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Exam</a:t>
            </a:r>
            <a:endParaRPr sz="1300">
              <a:solidFill>
                <a:srgbClr val="434343"/>
              </a:solidFill>
              <a:latin typeface="Roboto"/>
              <a:ea typeface="Roboto"/>
              <a:cs typeface="Roboto"/>
              <a:sym typeface="Roboto"/>
            </a:endParaRPr>
          </a:p>
        </p:txBody>
      </p:sp>
      <p:sp>
        <p:nvSpPr>
          <p:cNvPr id="680" name="Google Shape;680;p48"/>
          <p:cNvSpPr txBox="1"/>
          <p:nvPr/>
        </p:nvSpPr>
        <p:spPr>
          <a:xfrm>
            <a:off x="655481" y="3320063"/>
            <a:ext cx="1091400" cy="26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434343"/>
                </a:solidFill>
                <a:latin typeface="Roboto"/>
                <a:ea typeface="Roboto"/>
                <a:cs typeface="Roboto"/>
                <a:sym typeface="Roboto"/>
              </a:rPr>
              <a:t>Doctor</a:t>
            </a:r>
            <a:endParaRPr sz="1300">
              <a:solidFill>
                <a:srgbClr val="434343"/>
              </a:solidFill>
              <a:latin typeface="Roboto"/>
              <a:ea typeface="Roboto"/>
              <a:cs typeface="Roboto"/>
              <a:sym typeface="Roboto"/>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imple Education Planners &amp; Schedules by Slidesgo">
  <a:themeElements>
    <a:clrScheme name="Simple Light">
      <a:dk1>
        <a:srgbClr val="000000"/>
      </a:dk1>
      <a:lt1>
        <a:srgbClr val="FFFFFF"/>
      </a:lt1>
      <a:dk2>
        <a:srgbClr val="595959"/>
      </a:dk2>
      <a:lt2>
        <a:srgbClr val="D97D5B"/>
      </a:lt2>
      <a:accent1>
        <a:srgbClr val="686D8C"/>
      </a:accent1>
      <a:accent2>
        <a:srgbClr val="21385B"/>
      </a:accent2>
      <a:accent3>
        <a:srgbClr val="FFF1D6"/>
      </a:accent3>
      <a:accent4>
        <a:srgbClr val="FDDEA6"/>
      </a:accent4>
      <a:accent5>
        <a:srgbClr val="F2B84B"/>
      </a:accent5>
      <a:accent6>
        <a:srgbClr val="BBBFD9"/>
      </a:accent6>
      <a:hlink>
        <a:srgbClr val="A2C4C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595959"/>
      </a:dk2>
      <a:lt2>
        <a:srgbClr val="657E93"/>
      </a:lt2>
      <a:accent1>
        <a:srgbClr val="F3F6F7"/>
      </a:accent1>
      <a:accent2>
        <a:srgbClr val="CBD2D7"/>
      </a:accent2>
      <a:accent3>
        <a:srgbClr val="9BABB9"/>
      </a:accent3>
      <a:accent4>
        <a:srgbClr val="7E8D9D"/>
      </a:accent4>
      <a:accent5>
        <a:srgbClr val="637689"/>
      </a:accent5>
      <a:accent6>
        <a:srgbClr val="445D73"/>
      </a:accent6>
      <a:hlink>
        <a:srgbClr val="0E2A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