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5"/>
    <p:sldMasterId id="2147483674"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Lst>
  <p:sldSz cy="5143500" cx="9144000"/>
  <p:notesSz cx="6858000" cy="9144000"/>
  <p:embeddedFontLst>
    <p:embeddedFont>
      <p:font typeface="Proxima Nova"/>
      <p:regular r:id="rId63"/>
      <p:bold r:id="rId64"/>
      <p:italic r:id="rId65"/>
      <p:boldItalic r:id="rId66"/>
    </p:embeddedFont>
    <p:embeddedFont>
      <p:font typeface="Roboto Medium"/>
      <p:regular r:id="rId67"/>
      <p:bold r:id="rId68"/>
      <p:italic r:id="rId69"/>
      <p:boldItalic r:id="rId70"/>
    </p:embeddedFont>
    <p:embeddedFont>
      <p:font typeface="Amatic SC"/>
      <p:regular r:id="rId71"/>
      <p:bold r:id="rId72"/>
    </p:embeddedFont>
    <p:embeddedFont>
      <p:font typeface="Montserrat"/>
      <p:regular r:id="rId73"/>
      <p:bold r:id="rId74"/>
      <p:italic r:id="rId75"/>
      <p:boldItalic r:id="rId76"/>
    </p:embeddedFont>
    <p:embeddedFont>
      <p:font typeface="Work Sans ExtraBold"/>
      <p:bold r:id="rId77"/>
      <p:boldItalic r:id="rId78"/>
    </p:embeddedFont>
    <p:embeddedFont>
      <p:font typeface="Montserrat Light"/>
      <p:regular r:id="rId79"/>
      <p:bold r:id="rId80"/>
      <p:italic r:id="rId81"/>
      <p:boldItalic r:id="rId82"/>
    </p:embeddedFont>
    <p:embeddedFont>
      <p:font typeface="Work Sans"/>
      <p:regular r:id="rId83"/>
      <p:bold r:id="rId84"/>
      <p:italic r:id="rId85"/>
      <p:boldItalic r:id="rId86"/>
    </p:embeddedFont>
    <p:embeddedFont>
      <p:font typeface="Proxima Nova Semibold"/>
      <p:regular r:id="rId87"/>
      <p:bold r:id="rId88"/>
      <p:boldItalic r:id="rId89"/>
    </p:embeddedFont>
    <p:embeddedFont>
      <p:font typeface="Open Sans ExtraBold"/>
      <p:bold r:id="rId90"/>
      <p:boldItalic r:id="rId9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9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1583F9D-B585-44EB-B0C6-58CF33DC7D12}">
  <a:tblStyle styleId="{D1583F9D-B585-44EB-B0C6-58CF33DC7D1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97"/>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WorkSans-bold.fntdata"/><Relationship Id="rId83" Type="http://schemas.openxmlformats.org/officeDocument/2006/relationships/font" Target="fonts/WorkSans-regular.fntdata"/><Relationship Id="rId42" Type="http://schemas.openxmlformats.org/officeDocument/2006/relationships/slide" Target="slides/slide35.xml"/><Relationship Id="rId86" Type="http://schemas.openxmlformats.org/officeDocument/2006/relationships/font" Target="fonts/WorkSans-boldItalic.fntdata"/><Relationship Id="rId41" Type="http://schemas.openxmlformats.org/officeDocument/2006/relationships/slide" Target="slides/slide34.xml"/><Relationship Id="rId85" Type="http://schemas.openxmlformats.org/officeDocument/2006/relationships/font" Target="fonts/WorkSans-italic.fntdata"/><Relationship Id="rId44" Type="http://schemas.openxmlformats.org/officeDocument/2006/relationships/slide" Target="slides/slide37.xml"/><Relationship Id="rId88" Type="http://schemas.openxmlformats.org/officeDocument/2006/relationships/font" Target="fonts/ProximaNovaSemibold-bold.fntdata"/><Relationship Id="rId43" Type="http://schemas.openxmlformats.org/officeDocument/2006/relationships/slide" Target="slides/slide36.xml"/><Relationship Id="rId87" Type="http://schemas.openxmlformats.org/officeDocument/2006/relationships/font" Target="fonts/ProximaNovaSemibold-regular.fntdata"/><Relationship Id="rId46" Type="http://schemas.openxmlformats.org/officeDocument/2006/relationships/slide" Target="slides/slide39.xml"/><Relationship Id="rId45" Type="http://schemas.openxmlformats.org/officeDocument/2006/relationships/slide" Target="slides/slide38.xml"/><Relationship Id="rId89" Type="http://schemas.openxmlformats.org/officeDocument/2006/relationships/font" Target="fonts/ProximaNovaSemibold-boldItalic.fntdata"/><Relationship Id="rId80" Type="http://schemas.openxmlformats.org/officeDocument/2006/relationships/font" Target="fonts/MontserratLight-bold.fntdata"/><Relationship Id="rId82" Type="http://schemas.openxmlformats.org/officeDocument/2006/relationships/font" Target="fonts/MontserratLight-boldItalic.fntdata"/><Relationship Id="rId81" Type="http://schemas.openxmlformats.org/officeDocument/2006/relationships/font" Target="fonts/MontserratLight-italic.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Montserrat-regular.fntdata"/><Relationship Id="rId72" Type="http://schemas.openxmlformats.org/officeDocument/2006/relationships/font" Target="fonts/AmaticSC-bold.fntdata"/><Relationship Id="rId31" Type="http://schemas.openxmlformats.org/officeDocument/2006/relationships/slide" Target="slides/slide24.xml"/><Relationship Id="rId75" Type="http://schemas.openxmlformats.org/officeDocument/2006/relationships/font" Target="fonts/Montserrat-italic.fntdata"/><Relationship Id="rId30" Type="http://schemas.openxmlformats.org/officeDocument/2006/relationships/slide" Target="slides/slide23.xml"/><Relationship Id="rId74" Type="http://schemas.openxmlformats.org/officeDocument/2006/relationships/font" Target="fonts/Montserrat-bold.fntdata"/><Relationship Id="rId33" Type="http://schemas.openxmlformats.org/officeDocument/2006/relationships/slide" Target="slides/slide26.xml"/><Relationship Id="rId77" Type="http://schemas.openxmlformats.org/officeDocument/2006/relationships/font" Target="fonts/WorkSansExtraBold-bold.fntdata"/><Relationship Id="rId32" Type="http://schemas.openxmlformats.org/officeDocument/2006/relationships/slide" Target="slides/slide25.xml"/><Relationship Id="rId76" Type="http://schemas.openxmlformats.org/officeDocument/2006/relationships/font" Target="fonts/Montserrat-boldItalic.fntdata"/><Relationship Id="rId35" Type="http://schemas.openxmlformats.org/officeDocument/2006/relationships/slide" Target="slides/slide28.xml"/><Relationship Id="rId79" Type="http://schemas.openxmlformats.org/officeDocument/2006/relationships/font" Target="fonts/MontserratLight-regular.fntdata"/><Relationship Id="rId34" Type="http://schemas.openxmlformats.org/officeDocument/2006/relationships/slide" Target="slides/slide27.xml"/><Relationship Id="rId78" Type="http://schemas.openxmlformats.org/officeDocument/2006/relationships/font" Target="fonts/WorkSansExtraBold-boldItalic.fntdata"/><Relationship Id="rId71" Type="http://schemas.openxmlformats.org/officeDocument/2006/relationships/font" Target="fonts/AmaticSC-regular.fntdata"/><Relationship Id="rId70" Type="http://schemas.openxmlformats.org/officeDocument/2006/relationships/font" Target="fonts/RobotoMedium-bold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font" Target="fonts/ProximaNova-bold.fntdata"/><Relationship Id="rId63" Type="http://schemas.openxmlformats.org/officeDocument/2006/relationships/font" Target="fonts/ProximaNova-regular.fntdata"/><Relationship Id="rId22" Type="http://schemas.openxmlformats.org/officeDocument/2006/relationships/slide" Target="slides/slide15.xml"/><Relationship Id="rId66" Type="http://schemas.openxmlformats.org/officeDocument/2006/relationships/font" Target="fonts/ProximaNova-boldItalic.fntdata"/><Relationship Id="rId21" Type="http://schemas.openxmlformats.org/officeDocument/2006/relationships/slide" Target="slides/slide14.xml"/><Relationship Id="rId65" Type="http://schemas.openxmlformats.org/officeDocument/2006/relationships/font" Target="fonts/ProximaNova-italic.fntdata"/><Relationship Id="rId24" Type="http://schemas.openxmlformats.org/officeDocument/2006/relationships/slide" Target="slides/slide17.xml"/><Relationship Id="rId68" Type="http://schemas.openxmlformats.org/officeDocument/2006/relationships/font" Target="fonts/RobotoMedium-bold.fntdata"/><Relationship Id="rId23" Type="http://schemas.openxmlformats.org/officeDocument/2006/relationships/slide" Target="slides/slide16.xml"/><Relationship Id="rId67" Type="http://schemas.openxmlformats.org/officeDocument/2006/relationships/font" Target="fonts/RobotoMedium-regular.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Medium-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91" Type="http://schemas.openxmlformats.org/officeDocument/2006/relationships/font" Target="fonts/OpenSansExtraBold-boldItalic.fntdata"/><Relationship Id="rId90" Type="http://schemas.openxmlformats.org/officeDocument/2006/relationships/font" Target="fonts/OpenSansExtraBold-bold.fntdata"/><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 name="Shape 358"/>
        <p:cNvGrpSpPr/>
        <p:nvPr/>
      </p:nvGrpSpPr>
      <p:grpSpPr>
        <a:xfrm>
          <a:off x="0" y="0"/>
          <a:ext cx="0" cy="0"/>
          <a:chOff x="0" y="0"/>
          <a:chExt cx="0" cy="0"/>
        </a:xfrm>
      </p:grpSpPr>
      <p:sp>
        <p:nvSpPr>
          <p:cNvPr id="359" name="Google Shape;35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60" name="Google Shape;36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 name="Shape 563"/>
        <p:cNvGrpSpPr/>
        <p:nvPr/>
      </p:nvGrpSpPr>
      <p:grpSpPr>
        <a:xfrm>
          <a:off x="0" y="0"/>
          <a:ext cx="0" cy="0"/>
          <a:chOff x="0" y="0"/>
          <a:chExt cx="0" cy="0"/>
        </a:xfrm>
      </p:grpSpPr>
      <p:sp>
        <p:nvSpPr>
          <p:cNvPr id="564" name="Google Shape;564;ga715632f6c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 name="Google Shape;565;ga715632f6c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 name="Shape 607"/>
        <p:cNvGrpSpPr/>
        <p:nvPr/>
      </p:nvGrpSpPr>
      <p:grpSpPr>
        <a:xfrm>
          <a:off x="0" y="0"/>
          <a:ext cx="0" cy="0"/>
          <a:chOff x="0" y="0"/>
          <a:chExt cx="0" cy="0"/>
        </a:xfrm>
      </p:grpSpPr>
      <p:sp>
        <p:nvSpPr>
          <p:cNvPr id="608" name="Google Shape;608;ga3e903d5e5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9" name="Google Shape;609;ga3e903d5e5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3" name="Shape 613"/>
        <p:cNvGrpSpPr/>
        <p:nvPr/>
      </p:nvGrpSpPr>
      <p:grpSpPr>
        <a:xfrm>
          <a:off x="0" y="0"/>
          <a:ext cx="0" cy="0"/>
          <a:chOff x="0" y="0"/>
          <a:chExt cx="0" cy="0"/>
        </a:xfrm>
      </p:grpSpPr>
      <p:sp>
        <p:nvSpPr>
          <p:cNvPr id="614" name="Google Shape;614;g8f342daea5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5" name="Google Shape;615;g8f342daea5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 name="Shape 633"/>
        <p:cNvGrpSpPr/>
        <p:nvPr/>
      </p:nvGrpSpPr>
      <p:grpSpPr>
        <a:xfrm>
          <a:off x="0" y="0"/>
          <a:ext cx="0" cy="0"/>
          <a:chOff x="0" y="0"/>
          <a:chExt cx="0" cy="0"/>
        </a:xfrm>
      </p:grpSpPr>
      <p:sp>
        <p:nvSpPr>
          <p:cNvPr id="634" name="Google Shape;634;g8f342daea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5" name="Google Shape;635;g8f342daea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2" name="Shape 642"/>
        <p:cNvGrpSpPr/>
        <p:nvPr/>
      </p:nvGrpSpPr>
      <p:grpSpPr>
        <a:xfrm>
          <a:off x="0" y="0"/>
          <a:ext cx="0" cy="0"/>
          <a:chOff x="0" y="0"/>
          <a:chExt cx="0" cy="0"/>
        </a:xfrm>
      </p:grpSpPr>
      <p:sp>
        <p:nvSpPr>
          <p:cNvPr id="643" name="Google Shape;643;ga8b45c5ec1_0_9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4" name="Google Shape;644;ga8b45c5ec1_0_9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5" name="Shape 655"/>
        <p:cNvGrpSpPr/>
        <p:nvPr/>
      </p:nvGrpSpPr>
      <p:grpSpPr>
        <a:xfrm>
          <a:off x="0" y="0"/>
          <a:ext cx="0" cy="0"/>
          <a:chOff x="0" y="0"/>
          <a:chExt cx="0" cy="0"/>
        </a:xfrm>
      </p:grpSpPr>
      <p:sp>
        <p:nvSpPr>
          <p:cNvPr id="656" name="Google Shape;656;ga715632f6c_0_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7" name="Google Shape;657;ga715632f6c_0_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1" name="Shape 661"/>
        <p:cNvGrpSpPr/>
        <p:nvPr/>
      </p:nvGrpSpPr>
      <p:grpSpPr>
        <a:xfrm>
          <a:off x="0" y="0"/>
          <a:ext cx="0" cy="0"/>
          <a:chOff x="0" y="0"/>
          <a:chExt cx="0" cy="0"/>
        </a:xfrm>
      </p:grpSpPr>
      <p:sp>
        <p:nvSpPr>
          <p:cNvPr id="662" name="Google Shape;662;ga715632f6c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3" name="Google Shape;663;ga715632f6c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3" name="Shape 713"/>
        <p:cNvGrpSpPr/>
        <p:nvPr/>
      </p:nvGrpSpPr>
      <p:grpSpPr>
        <a:xfrm>
          <a:off x="0" y="0"/>
          <a:ext cx="0" cy="0"/>
          <a:chOff x="0" y="0"/>
          <a:chExt cx="0" cy="0"/>
        </a:xfrm>
      </p:grpSpPr>
      <p:sp>
        <p:nvSpPr>
          <p:cNvPr id="714" name="Google Shape;714;g8f342daea5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5" name="Google Shape;715;g8f342daea5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9" name="Shape 719"/>
        <p:cNvGrpSpPr/>
        <p:nvPr/>
      </p:nvGrpSpPr>
      <p:grpSpPr>
        <a:xfrm>
          <a:off x="0" y="0"/>
          <a:ext cx="0" cy="0"/>
          <a:chOff x="0" y="0"/>
          <a:chExt cx="0" cy="0"/>
        </a:xfrm>
      </p:grpSpPr>
      <p:sp>
        <p:nvSpPr>
          <p:cNvPr id="720" name="Google Shape;720;ga715632f6c_0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1" name="Google Shape;721;ga715632f6c_0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9" name="Shape 829"/>
        <p:cNvGrpSpPr/>
        <p:nvPr/>
      </p:nvGrpSpPr>
      <p:grpSpPr>
        <a:xfrm>
          <a:off x="0" y="0"/>
          <a:ext cx="0" cy="0"/>
          <a:chOff x="0" y="0"/>
          <a:chExt cx="0" cy="0"/>
        </a:xfrm>
      </p:grpSpPr>
      <p:sp>
        <p:nvSpPr>
          <p:cNvPr id="830" name="Google Shape;830;ga9ef8a00c3_1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1" name="Google Shape;831;ga9ef8a00c3_1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 name="Shape 364"/>
        <p:cNvGrpSpPr/>
        <p:nvPr/>
      </p:nvGrpSpPr>
      <p:grpSpPr>
        <a:xfrm>
          <a:off x="0" y="0"/>
          <a:ext cx="0" cy="0"/>
          <a:chOff x="0" y="0"/>
          <a:chExt cx="0" cy="0"/>
        </a:xfrm>
      </p:grpSpPr>
      <p:sp>
        <p:nvSpPr>
          <p:cNvPr id="365" name="Google Shape;365;ga715632f6c_1_0: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66" name="Google Shape;366;ga715632f6c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2" name="Shape 872"/>
        <p:cNvGrpSpPr/>
        <p:nvPr/>
      </p:nvGrpSpPr>
      <p:grpSpPr>
        <a:xfrm>
          <a:off x="0" y="0"/>
          <a:ext cx="0" cy="0"/>
          <a:chOff x="0" y="0"/>
          <a:chExt cx="0" cy="0"/>
        </a:xfrm>
      </p:grpSpPr>
      <p:sp>
        <p:nvSpPr>
          <p:cNvPr id="873" name="Google Shape;873;ga9ef8a00c3_1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4" name="Google Shape;874;ga9ef8a00c3_1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 name="Shape 937"/>
        <p:cNvGrpSpPr/>
        <p:nvPr/>
      </p:nvGrpSpPr>
      <p:grpSpPr>
        <a:xfrm>
          <a:off x="0" y="0"/>
          <a:ext cx="0" cy="0"/>
          <a:chOff x="0" y="0"/>
          <a:chExt cx="0" cy="0"/>
        </a:xfrm>
      </p:grpSpPr>
      <p:sp>
        <p:nvSpPr>
          <p:cNvPr id="938" name="Google Shape;938;ga9ef8a00c3_1_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9" name="Google Shape;939;ga9ef8a00c3_1_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4" name="Shape 964"/>
        <p:cNvGrpSpPr/>
        <p:nvPr/>
      </p:nvGrpSpPr>
      <p:grpSpPr>
        <a:xfrm>
          <a:off x="0" y="0"/>
          <a:ext cx="0" cy="0"/>
          <a:chOff x="0" y="0"/>
          <a:chExt cx="0" cy="0"/>
        </a:xfrm>
      </p:grpSpPr>
      <p:sp>
        <p:nvSpPr>
          <p:cNvPr id="965" name="Google Shape;965;ga3e903d5e5_2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6" name="Google Shape;966;ga3e903d5e5_2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4" name="Shape 974"/>
        <p:cNvGrpSpPr/>
        <p:nvPr/>
      </p:nvGrpSpPr>
      <p:grpSpPr>
        <a:xfrm>
          <a:off x="0" y="0"/>
          <a:ext cx="0" cy="0"/>
          <a:chOff x="0" y="0"/>
          <a:chExt cx="0" cy="0"/>
        </a:xfrm>
      </p:grpSpPr>
      <p:sp>
        <p:nvSpPr>
          <p:cNvPr id="975" name="Google Shape;975;ga715632f6c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6" name="Google Shape;976;ga715632f6c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 name="Shape 1024"/>
        <p:cNvGrpSpPr/>
        <p:nvPr/>
      </p:nvGrpSpPr>
      <p:grpSpPr>
        <a:xfrm>
          <a:off x="0" y="0"/>
          <a:ext cx="0" cy="0"/>
          <a:chOff x="0" y="0"/>
          <a:chExt cx="0" cy="0"/>
        </a:xfrm>
      </p:grpSpPr>
      <p:sp>
        <p:nvSpPr>
          <p:cNvPr id="1025" name="Google Shape;1025;ga715632f6c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6" name="Google Shape;1026;ga715632f6c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7" name="Shape 1057"/>
        <p:cNvGrpSpPr/>
        <p:nvPr/>
      </p:nvGrpSpPr>
      <p:grpSpPr>
        <a:xfrm>
          <a:off x="0" y="0"/>
          <a:ext cx="0" cy="0"/>
          <a:chOff x="0" y="0"/>
          <a:chExt cx="0" cy="0"/>
        </a:xfrm>
      </p:grpSpPr>
      <p:sp>
        <p:nvSpPr>
          <p:cNvPr id="1058" name="Google Shape;1058;g8f342daea5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9" name="Google Shape;1059;g8f342daea5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9" name="Shape 1109"/>
        <p:cNvGrpSpPr/>
        <p:nvPr/>
      </p:nvGrpSpPr>
      <p:grpSpPr>
        <a:xfrm>
          <a:off x="0" y="0"/>
          <a:ext cx="0" cy="0"/>
          <a:chOff x="0" y="0"/>
          <a:chExt cx="0" cy="0"/>
        </a:xfrm>
      </p:grpSpPr>
      <p:sp>
        <p:nvSpPr>
          <p:cNvPr id="1110" name="Google Shape;1110;ga715632f6c_0_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1" name="Google Shape;1111;ga715632f6c_0_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5" name="Shape 1145"/>
        <p:cNvGrpSpPr/>
        <p:nvPr/>
      </p:nvGrpSpPr>
      <p:grpSpPr>
        <a:xfrm>
          <a:off x="0" y="0"/>
          <a:ext cx="0" cy="0"/>
          <a:chOff x="0" y="0"/>
          <a:chExt cx="0" cy="0"/>
        </a:xfrm>
      </p:grpSpPr>
      <p:sp>
        <p:nvSpPr>
          <p:cNvPr id="1146" name="Google Shape;1146;ga8b45c5ec1_0_9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7" name="Google Shape;1147;ga8b45c5ec1_0_9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5" name="Shape 1185"/>
        <p:cNvGrpSpPr/>
        <p:nvPr/>
      </p:nvGrpSpPr>
      <p:grpSpPr>
        <a:xfrm>
          <a:off x="0" y="0"/>
          <a:ext cx="0" cy="0"/>
          <a:chOff x="0" y="0"/>
          <a:chExt cx="0" cy="0"/>
        </a:xfrm>
      </p:grpSpPr>
      <p:sp>
        <p:nvSpPr>
          <p:cNvPr id="1186" name="Google Shape;1186;ga3e903d5e5_2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7" name="Google Shape;1187;ga3e903d5e5_2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2" name="Shape 1192"/>
        <p:cNvGrpSpPr/>
        <p:nvPr/>
      </p:nvGrpSpPr>
      <p:grpSpPr>
        <a:xfrm>
          <a:off x="0" y="0"/>
          <a:ext cx="0" cy="0"/>
          <a:chOff x="0" y="0"/>
          <a:chExt cx="0" cy="0"/>
        </a:xfrm>
      </p:grpSpPr>
      <p:sp>
        <p:nvSpPr>
          <p:cNvPr id="1193" name="Google Shape;1193;ga8b45c5ec1_0_9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4" name="Google Shape;1194;ga8b45c5ec1_0_9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 name="Shape 370"/>
        <p:cNvGrpSpPr/>
        <p:nvPr/>
      </p:nvGrpSpPr>
      <p:grpSpPr>
        <a:xfrm>
          <a:off x="0" y="0"/>
          <a:ext cx="0" cy="0"/>
          <a:chOff x="0" y="0"/>
          <a:chExt cx="0" cy="0"/>
        </a:xfrm>
      </p:grpSpPr>
      <p:sp>
        <p:nvSpPr>
          <p:cNvPr id="371" name="Google Shape;371;g8d3aa2a3e7_0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 name="Google Shape;372;g8d3aa2a3e7_0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7" name="Shape 1267"/>
        <p:cNvGrpSpPr/>
        <p:nvPr/>
      </p:nvGrpSpPr>
      <p:grpSpPr>
        <a:xfrm>
          <a:off x="0" y="0"/>
          <a:ext cx="0" cy="0"/>
          <a:chOff x="0" y="0"/>
          <a:chExt cx="0" cy="0"/>
        </a:xfrm>
      </p:grpSpPr>
      <p:sp>
        <p:nvSpPr>
          <p:cNvPr id="1268" name="Google Shape;1268;g8f342daea5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9" name="Google Shape;1269;g8f342daea5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4" name="Shape 1284"/>
        <p:cNvGrpSpPr/>
        <p:nvPr/>
      </p:nvGrpSpPr>
      <p:grpSpPr>
        <a:xfrm>
          <a:off x="0" y="0"/>
          <a:ext cx="0" cy="0"/>
          <a:chOff x="0" y="0"/>
          <a:chExt cx="0" cy="0"/>
        </a:xfrm>
      </p:grpSpPr>
      <p:sp>
        <p:nvSpPr>
          <p:cNvPr id="1285" name="Google Shape;1285;ga715632f6c_0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6" name="Google Shape;1286;ga715632f6c_0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4" name="Shape 1294"/>
        <p:cNvGrpSpPr/>
        <p:nvPr/>
      </p:nvGrpSpPr>
      <p:grpSpPr>
        <a:xfrm>
          <a:off x="0" y="0"/>
          <a:ext cx="0" cy="0"/>
          <a:chOff x="0" y="0"/>
          <a:chExt cx="0" cy="0"/>
        </a:xfrm>
      </p:grpSpPr>
      <p:sp>
        <p:nvSpPr>
          <p:cNvPr id="1295" name="Google Shape;1295;ga715632f6c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6" name="Google Shape;1296;ga715632f6c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4" name="Shape 1304"/>
        <p:cNvGrpSpPr/>
        <p:nvPr/>
      </p:nvGrpSpPr>
      <p:grpSpPr>
        <a:xfrm>
          <a:off x="0" y="0"/>
          <a:ext cx="0" cy="0"/>
          <a:chOff x="0" y="0"/>
          <a:chExt cx="0" cy="0"/>
        </a:xfrm>
      </p:grpSpPr>
      <p:sp>
        <p:nvSpPr>
          <p:cNvPr id="1305" name="Google Shape;1305;ga8b45c5ec1_0_9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6" name="Google Shape;1306;ga8b45c5ec1_0_9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6" name="Shape 1326"/>
        <p:cNvGrpSpPr/>
        <p:nvPr/>
      </p:nvGrpSpPr>
      <p:grpSpPr>
        <a:xfrm>
          <a:off x="0" y="0"/>
          <a:ext cx="0" cy="0"/>
          <a:chOff x="0" y="0"/>
          <a:chExt cx="0" cy="0"/>
        </a:xfrm>
      </p:grpSpPr>
      <p:sp>
        <p:nvSpPr>
          <p:cNvPr id="1327" name="Google Shape;1327;g8d3aa2a3e7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8" name="Google Shape;1328;g8d3aa2a3e7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 name="Shape 1345"/>
        <p:cNvGrpSpPr/>
        <p:nvPr/>
      </p:nvGrpSpPr>
      <p:grpSpPr>
        <a:xfrm>
          <a:off x="0" y="0"/>
          <a:ext cx="0" cy="0"/>
          <a:chOff x="0" y="0"/>
          <a:chExt cx="0" cy="0"/>
        </a:xfrm>
      </p:grpSpPr>
      <p:sp>
        <p:nvSpPr>
          <p:cNvPr id="1346" name="Google Shape;1346;ga715632f6c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7" name="Google Shape;1347;ga715632f6c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7" name="Shape 1407"/>
        <p:cNvGrpSpPr/>
        <p:nvPr/>
      </p:nvGrpSpPr>
      <p:grpSpPr>
        <a:xfrm>
          <a:off x="0" y="0"/>
          <a:ext cx="0" cy="0"/>
          <a:chOff x="0" y="0"/>
          <a:chExt cx="0" cy="0"/>
        </a:xfrm>
      </p:grpSpPr>
      <p:sp>
        <p:nvSpPr>
          <p:cNvPr id="1408" name="Google Shape;1408;ga715632f6c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9" name="Google Shape;1409;ga715632f6c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6" name="Shape 1416"/>
        <p:cNvGrpSpPr/>
        <p:nvPr/>
      </p:nvGrpSpPr>
      <p:grpSpPr>
        <a:xfrm>
          <a:off x="0" y="0"/>
          <a:ext cx="0" cy="0"/>
          <a:chOff x="0" y="0"/>
          <a:chExt cx="0" cy="0"/>
        </a:xfrm>
      </p:grpSpPr>
      <p:sp>
        <p:nvSpPr>
          <p:cNvPr id="1417" name="Google Shape;1417;ga715632f6c_0_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8" name="Google Shape;1418;ga715632f6c_0_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5" name="Shape 1425"/>
        <p:cNvGrpSpPr/>
        <p:nvPr/>
      </p:nvGrpSpPr>
      <p:grpSpPr>
        <a:xfrm>
          <a:off x="0" y="0"/>
          <a:ext cx="0" cy="0"/>
          <a:chOff x="0" y="0"/>
          <a:chExt cx="0" cy="0"/>
        </a:xfrm>
      </p:grpSpPr>
      <p:sp>
        <p:nvSpPr>
          <p:cNvPr id="1426" name="Google Shape;1426;SLIDES_API1991408611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7" name="Google Shape;1427;SLIDES_API1991408611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2" name="Shape 1432"/>
        <p:cNvGrpSpPr/>
        <p:nvPr/>
      </p:nvGrpSpPr>
      <p:grpSpPr>
        <a:xfrm>
          <a:off x="0" y="0"/>
          <a:ext cx="0" cy="0"/>
          <a:chOff x="0" y="0"/>
          <a:chExt cx="0" cy="0"/>
        </a:xfrm>
      </p:grpSpPr>
      <p:sp>
        <p:nvSpPr>
          <p:cNvPr id="1433" name="Google Shape;1433;SLIDES_API199140861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4" name="Google Shape;1434;SLIDES_API199140861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6" name="Shape 436"/>
        <p:cNvGrpSpPr/>
        <p:nvPr/>
      </p:nvGrpSpPr>
      <p:grpSpPr>
        <a:xfrm>
          <a:off x="0" y="0"/>
          <a:ext cx="0" cy="0"/>
          <a:chOff x="0" y="0"/>
          <a:chExt cx="0" cy="0"/>
        </a:xfrm>
      </p:grpSpPr>
      <p:sp>
        <p:nvSpPr>
          <p:cNvPr id="437" name="Google Shape;437;g8f342daea5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8" name="Google Shape;438;g8f342daea5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9" name="Shape 1439"/>
        <p:cNvGrpSpPr/>
        <p:nvPr/>
      </p:nvGrpSpPr>
      <p:grpSpPr>
        <a:xfrm>
          <a:off x="0" y="0"/>
          <a:ext cx="0" cy="0"/>
          <a:chOff x="0" y="0"/>
          <a:chExt cx="0" cy="0"/>
        </a:xfrm>
      </p:grpSpPr>
      <p:sp>
        <p:nvSpPr>
          <p:cNvPr id="1440" name="Google Shape;1440;ga87d2bcb44_2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1" name="Google Shape;1441;ga87d2bcb44_2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0" name="Shape 1460"/>
        <p:cNvGrpSpPr/>
        <p:nvPr/>
      </p:nvGrpSpPr>
      <p:grpSpPr>
        <a:xfrm>
          <a:off x="0" y="0"/>
          <a:ext cx="0" cy="0"/>
          <a:chOff x="0" y="0"/>
          <a:chExt cx="0" cy="0"/>
        </a:xfrm>
      </p:grpSpPr>
      <p:sp>
        <p:nvSpPr>
          <p:cNvPr id="1461" name="Google Shape;1461;ga87d2bcb44_2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2" name="Google Shape;1462;ga87d2bcb44_2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6" name="Shape 1476"/>
        <p:cNvGrpSpPr/>
        <p:nvPr/>
      </p:nvGrpSpPr>
      <p:grpSpPr>
        <a:xfrm>
          <a:off x="0" y="0"/>
          <a:ext cx="0" cy="0"/>
          <a:chOff x="0" y="0"/>
          <a:chExt cx="0" cy="0"/>
        </a:xfrm>
      </p:grpSpPr>
      <p:sp>
        <p:nvSpPr>
          <p:cNvPr id="1477" name="Google Shape;1477;ga87d2bcb44_2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8" name="Google Shape;1478;ga87d2bcb44_2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3" name="Shape 1813"/>
        <p:cNvGrpSpPr/>
        <p:nvPr/>
      </p:nvGrpSpPr>
      <p:grpSpPr>
        <a:xfrm>
          <a:off x="0" y="0"/>
          <a:ext cx="0" cy="0"/>
          <a:chOff x="0" y="0"/>
          <a:chExt cx="0" cy="0"/>
        </a:xfrm>
      </p:grpSpPr>
      <p:sp>
        <p:nvSpPr>
          <p:cNvPr id="1814" name="Google Shape;1814;ga87d2bcb44_2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5" name="Google Shape;1815;ga87d2bcb44_2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3" name="Shape 8313"/>
        <p:cNvGrpSpPr/>
        <p:nvPr/>
      </p:nvGrpSpPr>
      <p:grpSpPr>
        <a:xfrm>
          <a:off x="0" y="0"/>
          <a:ext cx="0" cy="0"/>
          <a:chOff x="0" y="0"/>
          <a:chExt cx="0" cy="0"/>
        </a:xfrm>
      </p:grpSpPr>
      <p:sp>
        <p:nvSpPr>
          <p:cNvPr id="8314" name="Google Shape;8314;ga87d2bcb44_2_68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15" name="Google Shape;8315;ga87d2bcb44_2_68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0" name="Shape 8740"/>
        <p:cNvGrpSpPr/>
        <p:nvPr/>
      </p:nvGrpSpPr>
      <p:grpSpPr>
        <a:xfrm>
          <a:off x="0" y="0"/>
          <a:ext cx="0" cy="0"/>
          <a:chOff x="0" y="0"/>
          <a:chExt cx="0" cy="0"/>
        </a:xfrm>
      </p:grpSpPr>
      <p:sp>
        <p:nvSpPr>
          <p:cNvPr id="8741" name="Google Shape;8741;ga87d2bcb44_2_7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42" name="Google Shape;8742;ga87d2bcb44_2_7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03" name="Shape 8903"/>
        <p:cNvGrpSpPr/>
        <p:nvPr/>
      </p:nvGrpSpPr>
      <p:grpSpPr>
        <a:xfrm>
          <a:off x="0" y="0"/>
          <a:ext cx="0" cy="0"/>
          <a:chOff x="0" y="0"/>
          <a:chExt cx="0" cy="0"/>
        </a:xfrm>
      </p:grpSpPr>
      <p:sp>
        <p:nvSpPr>
          <p:cNvPr id="8904" name="Google Shape;8904;ga87d2bcb44_2_7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05" name="Google Shape;8905;ga87d2bcb44_2_7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05" name="Shape 9305"/>
        <p:cNvGrpSpPr/>
        <p:nvPr/>
      </p:nvGrpSpPr>
      <p:grpSpPr>
        <a:xfrm>
          <a:off x="0" y="0"/>
          <a:ext cx="0" cy="0"/>
          <a:chOff x="0" y="0"/>
          <a:chExt cx="0" cy="0"/>
        </a:xfrm>
      </p:grpSpPr>
      <p:sp>
        <p:nvSpPr>
          <p:cNvPr id="9306" name="Google Shape;9306;ga87d2bcb44_2_7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07" name="Google Shape;9307;ga87d2bcb44_2_7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6" name="Shape 9676"/>
        <p:cNvGrpSpPr/>
        <p:nvPr/>
      </p:nvGrpSpPr>
      <p:grpSpPr>
        <a:xfrm>
          <a:off x="0" y="0"/>
          <a:ext cx="0" cy="0"/>
          <a:chOff x="0" y="0"/>
          <a:chExt cx="0" cy="0"/>
        </a:xfrm>
      </p:grpSpPr>
      <p:sp>
        <p:nvSpPr>
          <p:cNvPr id="9677" name="Google Shape;9677;ga87d2bcb44_2_8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78" name="Google Shape;9678;ga87d2bcb44_2_8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53" name="Shape 10053"/>
        <p:cNvGrpSpPr/>
        <p:nvPr/>
      </p:nvGrpSpPr>
      <p:grpSpPr>
        <a:xfrm>
          <a:off x="0" y="0"/>
          <a:ext cx="0" cy="0"/>
          <a:chOff x="0" y="0"/>
          <a:chExt cx="0" cy="0"/>
        </a:xfrm>
      </p:grpSpPr>
      <p:sp>
        <p:nvSpPr>
          <p:cNvPr id="10054" name="Google Shape;10054;ga87d2bcb44_2_86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55" name="Google Shape;10055;ga87d2bcb44_2_86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2" name="Shape 442"/>
        <p:cNvGrpSpPr/>
        <p:nvPr/>
      </p:nvGrpSpPr>
      <p:grpSpPr>
        <a:xfrm>
          <a:off x="0" y="0"/>
          <a:ext cx="0" cy="0"/>
          <a:chOff x="0" y="0"/>
          <a:chExt cx="0" cy="0"/>
        </a:xfrm>
      </p:grpSpPr>
      <p:sp>
        <p:nvSpPr>
          <p:cNvPr id="443" name="Google Shape;443;g8f342daea5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4" name="Google Shape;444;g8f342daea5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84" name="Shape 10484"/>
        <p:cNvGrpSpPr/>
        <p:nvPr/>
      </p:nvGrpSpPr>
      <p:grpSpPr>
        <a:xfrm>
          <a:off x="0" y="0"/>
          <a:ext cx="0" cy="0"/>
          <a:chOff x="0" y="0"/>
          <a:chExt cx="0" cy="0"/>
        </a:xfrm>
      </p:grpSpPr>
      <p:sp>
        <p:nvSpPr>
          <p:cNvPr id="10485" name="Google Shape;10485;ga87d2bcb44_2_90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86" name="Google Shape;10486;ga87d2bcb44_2_90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77" name="Shape 11277"/>
        <p:cNvGrpSpPr/>
        <p:nvPr/>
      </p:nvGrpSpPr>
      <p:grpSpPr>
        <a:xfrm>
          <a:off x="0" y="0"/>
          <a:ext cx="0" cy="0"/>
          <a:chOff x="0" y="0"/>
          <a:chExt cx="0" cy="0"/>
        </a:xfrm>
      </p:grpSpPr>
      <p:sp>
        <p:nvSpPr>
          <p:cNvPr id="11278" name="Google Shape;11278;ga87d2bcb44_2_98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79" name="Google Shape;11279;ga87d2bcb44_2_98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18" name="Shape 12018"/>
        <p:cNvGrpSpPr/>
        <p:nvPr/>
      </p:nvGrpSpPr>
      <p:grpSpPr>
        <a:xfrm>
          <a:off x="0" y="0"/>
          <a:ext cx="0" cy="0"/>
          <a:chOff x="0" y="0"/>
          <a:chExt cx="0" cy="0"/>
        </a:xfrm>
      </p:grpSpPr>
      <p:sp>
        <p:nvSpPr>
          <p:cNvPr id="12019" name="Google Shape;12019;ga87d2bcb44_2_10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20" name="Google Shape;12020;ga87d2bcb44_2_10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11" name="Shape 12711"/>
        <p:cNvGrpSpPr/>
        <p:nvPr/>
      </p:nvGrpSpPr>
      <p:grpSpPr>
        <a:xfrm>
          <a:off x="0" y="0"/>
          <a:ext cx="0" cy="0"/>
          <a:chOff x="0" y="0"/>
          <a:chExt cx="0" cy="0"/>
        </a:xfrm>
      </p:grpSpPr>
      <p:sp>
        <p:nvSpPr>
          <p:cNvPr id="12712" name="Google Shape;12712;ga87d2bcb44_2_11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13" name="Google Shape;12713;ga87d2bcb44_2_11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13" name="Shape 13013"/>
        <p:cNvGrpSpPr/>
        <p:nvPr/>
      </p:nvGrpSpPr>
      <p:grpSpPr>
        <a:xfrm>
          <a:off x="0" y="0"/>
          <a:ext cx="0" cy="0"/>
          <a:chOff x="0" y="0"/>
          <a:chExt cx="0" cy="0"/>
        </a:xfrm>
      </p:grpSpPr>
      <p:sp>
        <p:nvSpPr>
          <p:cNvPr id="13014" name="Google Shape;13014;ga87d2bcb44_2_115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15" name="Google Shape;13015;ga87d2bcb44_2_115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47" name="Shape 13647"/>
        <p:cNvGrpSpPr/>
        <p:nvPr/>
      </p:nvGrpSpPr>
      <p:grpSpPr>
        <a:xfrm>
          <a:off x="0" y="0"/>
          <a:ext cx="0" cy="0"/>
          <a:chOff x="0" y="0"/>
          <a:chExt cx="0" cy="0"/>
        </a:xfrm>
      </p:grpSpPr>
      <p:sp>
        <p:nvSpPr>
          <p:cNvPr id="13648" name="Google Shape;13648;ga87d2bcb44_2_12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49" name="Google Shape;13649;ga87d2bcb44_2_12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 name="Shape 449"/>
        <p:cNvGrpSpPr/>
        <p:nvPr/>
      </p:nvGrpSpPr>
      <p:grpSpPr>
        <a:xfrm>
          <a:off x="0" y="0"/>
          <a:ext cx="0" cy="0"/>
          <a:chOff x="0" y="0"/>
          <a:chExt cx="0" cy="0"/>
        </a:xfrm>
      </p:grpSpPr>
      <p:sp>
        <p:nvSpPr>
          <p:cNvPr id="450" name="Google Shape;450;ga715632f6c_0_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1" name="Google Shape;451;ga715632f6c_0_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 name="Shape 467"/>
        <p:cNvGrpSpPr/>
        <p:nvPr/>
      </p:nvGrpSpPr>
      <p:grpSpPr>
        <a:xfrm>
          <a:off x="0" y="0"/>
          <a:ext cx="0" cy="0"/>
          <a:chOff x="0" y="0"/>
          <a:chExt cx="0" cy="0"/>
        </a:xfrm>
      </p:grpSpPr>
      <p:sp>
        <p:nvSpPr>
          <p:cNvPr id="468" name="Google Shape;468;ga8b45c5ec1_0_9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9" name="Google Shape;469;ga8b45c5ec1_0_9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 name="Shape 508"/>
        <p:cNvGrpSpPr/>
        <p:nvPr/>
      </p:nvGrpSpPr>
      <p:grpSpPr>
        <a:xfrm>
          <a:off x="0" y="0"/>
          <a:ext cx="0" cy="0"/>
          <a:chOff x="0" y="0"/>
          <a:chExt cx="0" cy="0"/>
        </a:xfrm>
      </p:grpSpPr>
      <p:sp>
        <p:nvSpPr>
          <p:cNvPr id="509" name="Google Shape;509;g8f342daea5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 name="Google Shape;510;g8f342daea5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 name="Shape 557"/>
        <p:cNvGrpSpPr/>
        <p:nvPr/>
      </p:nvGrpSpPr>
      <p:grpSpPr>
        <a:xfrm>
          <a:off x="0" y="0"/>
          <a:ext cx="0" cy="0"/>
          <a:chOff x="0" y="0"/>
          <a:chExt cx="0" cy="0"/>
        </a:xfrm>
      </p:grpSpPr>
      <p:sp>
        <p:nvSpPr>
          <p:cNvPr id="558" name="Google Shape;558;g8f342daea5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 name="Google Shape;559;g8f342daea5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408200" y="1855725"/>
            <a:ext cx="6327600" cy="13245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48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10" name="Google Shape;10;p2"/>
          <p:cNvSpPr txBox="1"/>
          <p:nvPr>
            <p:ph idx="1" type="subTitle"/>
          </p:nvPr>
        </p:nvSpPr>
        <p:spPr>
          <a:xfrm>
            <a:off x="713225" y="3273000"/>
            <a:ext cx="7717500" cy="4158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None/>
              <a:defRPr>
                <a:latin typeface="Montserrat Light"/>
                <a:ea typeface="Montserrat Light"/>
                <a:cs typeface="Montserrat Light"/>
                <a:sym typeface="Montserrat Light"/>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1" name="Google Shape;11;p2"/>
          <p:cNvSpPr/>
          <p:nvPr/>
        </p:nvSpPr>
        <p:spPr>
          <a:xfrm>
            <a:off x="2195" y="2795769"/>
            <a:ext cx="2217513" cy="2346590"/>
          </a:xfrm>
          <a:custGeom>
            <a:rect b="b" l="l" r="r" t="t"/>
            <a:pathLst>
              <a:path extrusionOk="0" h="27015" w="25529">
                <a:moveTo>
                  <a:pt x="1" y="0"/>
                </a:moveTo>
                <a:lnTo>
                  <a:pt x="1" y="27015"/>
                </a:lnTo>
                <a:lnTo>
                  <a:pt x="25008" y="27015"/>
                </a:lnTo>
                <a:cubicBezTo>
                  <a:pt x="25033" y="26900"/>
                  <a:pt x="25046" y="26799"/>
                  <a:pt x="25071" y="26684"/>
                </a:cubicBezTo>
                <a:cubicBezTo>
                  <a:pt x="25249" y="25680"/>
                  <a:pt x="25364" y="24677"/>
                  <a:pt x="25427" y="23673"/>
                </a:cubicBezTo>
                <a:cubicBezTo>
                  <a:pt x="25529" y="21513"/>
                  <a:pt x="25122" y="19251"/>
                  <a:pt x="23559" y="17663"/>
                </a:cubicBezTo>
                <a:cubicBezTo>
                  <a:pt x="20586" y="14651"/>
                  <a:pt x="15910" y="14880"/>
                  <a:pt x="12009" y="14473"/>
                </a:cubicBezTo>
                <a:cubicBezTo>
                  <a:pt x="11221" y="14397"/>
                  <a:pt x="10446" y="14257"/>
                  <a:pt x="9684" y="14028"/>
                </a:cubicBezTo>
                <a:cubicBezTo>
                  <a:pt x="8972" y="13838"/>
                  <a:pt x="8311" y="13482"/>
                  <a:pt x="7765" y="12986"/>
                </a:cubicBezTo>
                <a:cubicBezTo>
                  <a:pt x="7650" y="12898"/>
                  <a:pt x="7549" y="12783"/>
                  <a:pt x="7460" y="12682"/>
                </a:cubicBezTo>
                <a:cubicBezTo>
                  <a:pt x="7320" y="12529"/>
                  <a:pt x="7206" y="12377"/>
                  <a:pt x="7091" y="12211"/>
                </a:cubicBezTo>
                <a:cubicBezTo>
                  <a:pt x="6850" y="11830"/>
                  <a:pt x="6647" y="11436"/>
                  <a:pt x="6494" y="11030"/>
                </a:cubicBezTo>
                <a:cubicBezTo>
                  <a:pt x="6100" y="10064"/>
                  <a:pt x="6011" y="8997"/>
                  <a:pt x="5808" y="7980"/>
                </a:cubicBezTo>
                <a:cubicBezTo>
                  <a:pt x="5465" y="6150"/>
                  <a:pt x="4995" y="4206"/>
                  <a:pt x="3762" y="2758"/>
                </a:cubicBezTo>
                <a:cubicBezTo>
                  <a:pt x="2619" y="1398"/>
                  <a:pt x="1335" y="508"/>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4" y="2523100"/>
            <a:ext cx="2517710" cy="2620381"/>
          </a:xfrm>
          <a:custGeom>
            <a:rect b="b" l="l" r="r" t="t"/>
            <a:pathLst>
              <a:path extrusionOk="0" h="30167" w="28985">
                <a:moveTo>
                  <a:pt x="1" y="1"/>
                </a:moveTo>
                <a:lnTo>
                  <a:pt x="1" y="331"/>
                </a:lnTo>
                <a:cubicBezTo>
                  <a:pt x="1678" y="801"/>
                  <a:pt x="3330" y="1767"/>
                  <a:pt x="4842" y="3444"/>
                </a:cubicBezTo>
                <a:cubicBezTo>
                  <a:pt x="6201" y="4956"/>
                  <a:pt x="6748" y="6951"/>
                  <a:pt x="7142" y="8705"/>
                </a:cubicBezTo>
                <a:cubicBezTo>
                  <a:pt x="7193" y="8959"/>
                  <a:pt x="7256" y="9226"/>
                  <a:pt x="7294" y="9493"/>
                </a:cubicBezTo>
                <a:cubicBezTo>
                  <a:pt x="7459" y="10268"/>
                  <a:pt x="7612" y="11081"/>
                  <a:pt x="7955" y="11831"/>
                </a:cubicBezTo>
                <a:cubicBezTo>
                  <a:pt x="8133" y="12275"/>
                  <a:pt x="8374" y="12682"/>
                  <a:pt x="8641" y="13076"/>
                </a:cubicBezTo>
                <a:cubicBezTo>
                  <a:pt x="8781" y="13254"/>
                  <a:pt x="8921" y="13419"/>
                  <a:pt x="9073" y="13584"/>
                </a:cubicBezTo>
                <a:cubicBezTo>
                  <a:pt x="9175" y="13698"/>
                  <a:pt x="9289" y="13800"/>
                  <a:pt x="9416" y="13915"/>
                </a:cubicBezTo>
                <a:cubicBezTo>
                  <a:pt x="10039" y="14435"/>
                  <a:pt x="10763" y="14829"/>
                  <a:pt x="11551" y="15045"/>
                </a:cubicBezTo>
                <a:cubicBezTo>
                  <a:pt x="12377" y="15287"/>
                  <a:pt x="13228" y="15465"/>
                  <a:pt x="14092" y="15554"/>
                </a:cubicBezTo>
                <a:cubicBezTo>
                  <a:pt x="14817" y="15643"/>
                  <a:pt x="15554" y="15719"/>
                  <a:pt x="16329" y="15795"/>
                </a:cubicBezTo>
                <a:cubicBezTo>
                  <a:pt x="20001" y="16138"/>
                  <a:pt x="23800" y="16507"/>
                  <a:pt x="26469" y="19048"/>
                </a:cubicBezTo>
                <a:cubicBezTo>
                  <a:pt x="27930" y="20458"/>
                  <a:pt x="28642" y="22479"/>
                  <a:pt x="28578" y="25058"/>
                </a:cubicBezTo>
                <a:cubicBezTo>
                  <a:pt x="28540" y="26062"/>
                  <a:pt x="28438" y="27079"/>
                  <a:pt x="28273" y="28070"/>
                </a:cubicBezTo>
                <a:cubicBezTo>
                  <a:pt x="28210" y="28540"/>
                  <a:pt x="28108" y="29010"/>
                  <a:pt x="28019" y="29468"/>
                </a:cubicBezTo>
                <a:cubicBezTo>
                  <a:pt x="27968" y="29696"/>
                  <a:pt x="27917" y="29938"/>
                  <a:pt x="27879" y="30166"/>
                </a:cubicBezTo>
                <a:lnTo>
                  <a:pt x="28197" y="30166"/>
                </a:lnTo>
                <a:cubicBezTo>
                  <a:pt x="28235" y="29950"/>
                  <a:pt x="28286" y="29747"/>
                  <a:pt x="28324" y="29531"/>
                </a:cubicBezTo>
                <a:cubicBezTo>
                  <a:pt x="28438" y="29061"/>
                  <a:pt x="28540" y="28591"/>
                  <a:pt x="28616" y="28121"/>
                </a:cubicBezTo>
                <a:cubicBezTo>
                  <a:pt x="28781" y="27104"/>
                  <a:pt x="28883" y="26088"/>
                  <a:pt x="28921" y="25058"/>
                </a:cubicBezTo>
                <a:cubicBezTo>
                  <a:pt x="28985" y="22390"/>
                  <a:pt x="28235" y="20281"/>
                  <a:pt x="26698" y="18819"/>
                </a:cubicBezTo>
                <a:cubicBezTo>
                  <a:pt x="23953" y="16189"/>
                  <a:pt x="20103" y="15821"/>
                  <a:pt x="16367" y="15465"/>
                </a:cubicBezTo>
                <a:cubicBezTo>
                  <a:pt x="15592" y="15401"/>
                  <a:pt x="14855" y="15325"/>
                  <a:pt x="14131" y="15236"/>
                </a:cubicBezTo>
                <a:cubicBezTo>
                  <a:pt x="13292" y="15147"/>
                  <a:pt x="12466" y="14982"/>
                  <a:pt x="11653" y="14740"/>
                </a:cubicBezTo>
                <a:cubicBezTo>
                  <a:pt x="10738" y="14448"/>
                  <a:pt x="10306" y="14219"/>
                  <a:pt x="9620" y="13660"/>
                </a:cubicBezTo>
                <a:cubicBezTo>
                  <a:pt x="9505" y="13559"/>
                  <a:pt x="9404" y="13457"/>
                  <a:pt x="9302" y="13355"/>
                </a:cubicBezTo>
                <a:cubicBezTo>
                  <a:pt x="9162" y="13203"/>
                  <a:pt x="9022" y="13050"/>
                  <a:pt x="8908" y="12885"/>
                </a:cubicBezTo>
                <a:cubicBezTo>
                  <a:pt x="8641" y="12517"/>
                  <a:pt x="8425" y="12123"/>
                  <a:pt x="8247" y="11704"/>
                </a:cubicBezTo>
                <a:cubicBezTo>
                  <a:pt x="7930" y="10979"/>
                  <a:pt x="7777" y="10191"/>
                  <a:pt x="7612" y="9429"/>
                </a:cubicBezTo>
                <a:cubicBezTo>
                  <a:pt x="7561" y="9162"/>
                  <a:pt x="7510" y="8895"/>
                  <a:pt x="7459" y="8629"/>
                </a:cubicBezTo>
                <a:cubicBezTo>
                  <a:pt x="7053" y="6837"/>
                  <a:pt x="6506" y="4791"/>
                  <a:pt x="5083" y="3228"/>
                </a:cubicBezTo>
                <a:cubicBezTo>
                  <a:pt x="3609" y="1602"/>
                  <a:pt x="1907" y="52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6843660" y="0"/>
            <a:ext cx="2300348" cy="1795036"/>
          </a:xfrm>
          <a:custGeom>
            <a:rect b="b" l="l" r="r" t="t"/>
            <a:pathLst>
              <a:path extrusionOk="0" h="23758" w="30446">
                <a:moveTo>
                  <a:pt x="0" y="0"/>
                </a:moveTo>
                <a:cubicBezTo>
                  <a:pt x="13" y="51"/>
                  <a:pt x="26" y="102"/>
                  <a:pt x="38" y="165"/>
                </a:cubicBezTo>
                <a:cubicBezTo>
                  <a:pt x="750" y="2313"/>
                  <a:pt x="2389" y="4104"/>
                  <a:pt x="4778" y="5362"/>
                </a:cubicBezTo>
                <a:cubicBezTo>
                  <a:pt x="6468" y="6252"/>
                  <a:pt x="8361" y="6824"/>
                  <a:pt x="10204" y="7370"/>
                </a:cubicBezTo>
                <a:cubicBezTo>
                  <a:pt x="13736" y="8412"/>
                  <a:pt x="17396" y="9505"/>
                  <a:pt x="19442" y="12948"/>
                </a:cubicBezTo>
                <a:cubicBezTo>
                  <a:pt x="20242" y="14308"/>
                  <a:pt x="20572" y="15985"/>
                  <a:pt x="20903" y="17599"/>
                </a:cubicBezTo>
                <a:cubicBezTo>
                  <a:pt x="21271" y="19390"/>
                  <a:pt x="21614" y="21080"/>
                  <a:pt x="22555" y="22237"/>
                </a:cubicBezTo>
                <a:cubicBezTo>
                  <a:pt x="23375" y="23257"/>
                  <a:pt x="24564" y="23757"/>
                  <a:pt x="26247" y="23757"/>
                </a:cubicBezTo>
                <a:cubicBezTo>
                  <a:pt x="26703" y="23757"/>
                  <a:pt x="27195" y="23720"/>
                  <a:pt x="27726" y="23647"/>
                </a:cubicBezTo>
                <a:cubicBezTo>
                  <a:pt x="28667" y="23507"/>
                  <a:pt x="29582" y="23228"/>
                  <a:pt x="30446" y="22834"/>
                </a:cubicBezTo>
                <a:lnTo>
                  <a:pt x="304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6479780" y="0"/>
            <a:ext cx="2664220" cy="2161100"/>
          </a:xfrm>
          <a:custGeom>
            <a:rect b="b" l="l" r="r" t="t"/>
            <a:pathLst>
              <a:path extrusionOk="0" h="28603" w="35262">
                <a:moveTo>
                  <a:pt x="0" y="0"/>
                </a:moveTo>
                <a:cubicBezTo>
                  <a:pt x="369" y="1703"/>
                  <a:pt x="1195" y="3278"/>
                  <a:pt x="2402" y="4549"/>
                </a:cubicBezTo>
                <a:cubicBezTo>
                  <a:pt x="3876" y="6087"/>
                  <a:pt x="5858" y="6938"/>
                  <a:pt x="7815" y="7688"/>
                </a:cubicBezTo>
                <a:cubicBezTo>
                  <a:pt x="9835" y="8450"/>
                  <a:pt x="11894" y="9174"/>
                  <a:pt x="13749" y="10280"/>
                </a:cubicBezTo>
                <a:lnTo>
                  <a:pt x="13787" y="10292"/>
                </a:lnTo>
                <a:cubicBezTo>
                  <a:pt x="15541" y="11309"/>
                  <a:pt x="16900" y="12872"/>
                  <a:pt x="17675" y="14740"/>
                </a:cubicBezTo>
                <a:cubicBezTo>
                  <a:pt x="18387" y="16506"/>
                  <a:pt x="18641" y="18425"/>
                  <a:pt x="19175" y="20255"/>
                </a:cubicBezTo>
                <a:cubicBezTo>
                  <a:pt x="19696" y="22072"/>
                  <a:pt x="20573" y="23889"/>
                  <a:pt x="22161" y="25020"/>
                </a:cubicBezTo>
                <a:cubicBezTo>
                  <a:pt x="26380" y="28031"/>
                  <a:pt x="31119" y="25070"/>
                  <a:pt x="35262" y="28603"/>
                </a:cubicBezTo>
                <a:lnTo>
                  <a:pt x="35262" y="23177"/>
                </a:lnTo>
                <a:cubicBezTo>
                  <a:pt x="34410" y="23558"/>
                  <a:pt x="33508" y="23825"/>
                  <a:pt x="32581" y="23952"/>
                </a:cubicBezTo>
                <a:cubicBezTo>
                  <a:pt x="32072" y="24028"/>
                  <a:pt x="31564" y="24067"/>
                  <a:pt x="31056" y="24067"/>
                </a:cubicBezTo>
                <a:cubicBezTo>
                  <a:pt x="29277" y="24067"/>
                  <a:pt x="28006" y="23533"/>
                  <a:pt x="27117" y="22440"/>
                </a:cubicBezTo>
                <a:cubicBezTo>
                  <a:pt x="26138" y="21220"/>
                  <a:pt x="25782" y="19492"/>
                  <a:pt x="25414" y="17650"/>
                </a:cubicBezTo>
                <a:cubicBezTo>
                  <a:pt x="25096" y="16061"/>
                  <a:pt x="24753" y="14422"/>
                  <a:pt x="23978" y="13113"/>
                </a:cubicBezTo>
                <a:cubicBezTo>
                  <a:pt x="22008" y="9771"/>
                  <a:pt x="18565" y="8742"/>
                  <a:pt x="14931" y="7662"/>
                </a:cubicBezTo>
                <a:cubicBezTo>
                  <a:pt x="13076" y="7116"/>
                  <a:pt x="11157" y="6557"/>
                  <a:pt x="9441" y="5642"/>
                </a:cubicBezTo>
                <a:cubicBezTo>
                  <a:pt x="6976" y="4346"/>
                  <a:pt x="5286" y="2491"/>
                  <a:pt x="4549" y="254"/>
                </a:cubicBezTo>
                <a:cubicBezTo>
                  <a:pt x="4524" y="178"/>
                  <a:pt x="4499" y="89"/>
                  <a:pt x="4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 name="Google Shape;15;p2"/>
          <p:cNvGrpSpPr/>
          <p:nvPr/>
        </p:nvGrpSpPr>
        <p:grpSpPr>
          <a:xfrm>
            <a:off x="440375" y="609196"/>
            <a:ext cx="805042" cy="805600"/>
            <a:chOff x="310700" y="136696"/>
            <a:chExt cx="805042" cy="805600"/>
          </a:xfrm>
        </p:grpSpPr>
        <p:sp>
          <p:nvSpPr>
            <p:cNvPr id="16" name="Google Shape;16;p2"/>
            <p:cNvSpPr/>
            <p:nvPr/>
          </p:nvSpPr>
          <p:spPr>
            <a:xfrm rot="802252">
              <a:off x="379015" y="204913"/>
              <a:ext cx="668414" cy="669165"/>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379015" y="204913"/>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 name="Google Shape;18;p2"/>
          <p:cNvSpPr/>
          <p:nvPr/>
        </p:nvSpPr>
        <p:spPr>
          <a:xfrm>
            <a:off x="769850" y="734500"/>
            <a:ext cx="555000" cy="5550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rot="5092814">
            <a:off x="8698071" y="4621900"/>
            <a:ext cx="312647" cy="312647"/>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rot="5093311">
            <a:off x="8788742" y="3860042"/>
            <a:ext cx="131322" cy="126189"/>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rot="5093311">
            <a:off x="8433765" y="4402778"/>
            <a:ext cx="131322" cy="126189"/>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96" name="Shape 96"/>
        <p:cNvGrpSpPr/>
        <p:nvPr/>
      </p:nvGrpSpPr>
      <p:grpSpPr>
        <a:xfrm>
          <a:off x="0" y="0"/>
          <a:ext cx="0" cy="0"/>
          <a:chOff x="0" y="0"/>
          <a:chExt cx="0" cy="0"/>
        </a:xfrm>
      </p:grpSpPr>
      <p:sp>
        <p:nvSpPr>
          <p:cNvPr id="97" name="Google Shape;97;p11"/>
          <p:cNvSpPr txBox="1"/>
          <p:nvPr>
            <p:ph hasCustomPrompt="1" type="title"/>
          </p:nvPr>
        </p:nvSpPr>
        <p:spPr>
          <a:xfrm>
            <a:off x="1430550" y="1744625"/>
            <a:ext cx="6282900" cy="1034700"/>
          </a:xfrm>
          <a:prstGeom prst="rect">
            <a:avLst/>
          </a:prstGeom>
        </p:spPr>
        <p:txBody>
          <a:bodyPr anchorCtr="0" anchor="b" bIns="91425" lIns="91425" spcFirstLastPara="1" rIns="91425" wrap="square" tIns="91425">
            <a:noAutofit/>
          </a:bodyPr>
          <a:lstStyle>
            <a:lvl1pPr lvl="0" algn="ctr">
              <a:spcBef>
                <a:spcPts val="0"/>
              </a:spcBef>
              <a:spcAft>
                <a:spcPts val="0"/>
              </a:spcAft>
              <a:buSzPts val="7200"/>
              <a:buNone/>
              <a:defRPr sz="60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98" name="Google Shape;98;p11"/>
          <p:cNvSpPr txBox="1"/>
          <p:nvPr>
            <p:ph idx="1" type="subTitle"/>
          </p:nvPr>
        </p:nvSpPr>
        <p:spPr>
          <a:xfrm>
            <a:off x="1851450" y="2691975"/>
            <a:ext cx="5441100" cy="461700"/>
          </a:xfrm>
          <a:prstGeom prst="rect">
            <a:avLst/>
          </a:prstGeom>
        </p:spPr>
        <p:txBody>
          <a:bodyPr anchorCtr="0" anchor="t" bIns="91425" lIns="91425" spcFirstLastPara="1" rIns="91425" wrap="square" tIns="91425">
            <a:noAutofit/>
          </a:bodyPr>
          <a:lstStyle>
            <a:lvl1pPr lvl="0" algn="ctr">
              <a:spcBef>
                <a:spcPts val="0"/>
              </a:spcBef>
              <a:spcAft>
                <a:spcPts val="0"/>
              </a:spcAft>
              <a:buSzPts val="1600"/>
              <a:buNone/>
              <a:defRPr sz="1600"/>
            </a:lvl1pPr>
            <a:lvl2pPr lvl="1" algn="ctr">
              <a:spcBef>
                <a:spcPts val="1600"/>
              </a:spcBef>
              <a:spcAft>
                <a:spcPts val="0"/>
              </a:spcAft>
              <a:buSzPts val="1600"/>
              <a:buNone/>
              <a:defRPr sz="1600"/>
            </a:lvl2pPr>
            <a:lvl3pPr lvl="2" algn="ctr">
              <a:spcBef>
                <a:spcPts val="1600"/>
              </a:spcBef>
              <a:spcAft>
                <a:spcPts val="0"/>
              </a:spcAft>
              <a:buSzPts val="1600"/>
              <a:buNone/>
              <a:defRPr sz="1600"/>
            </a:lvl3pPr>
            <a:lvl4pPr lvl="3" algn="ctr">
              <a:spcBef>
                <a:spcPts val="1600"/>
              </a:spcBef>
              <a:spcAft>
                <a:spcPts val="0"/>
              </a:spcAft>
              <a:buSzPts val="1600"/>
              <a:buNone/>
              <a:defRPr sz="1600"/>
            </a:lvl4pPr>
            <a:lvl5pPr lvl="4" algn="ctr">
              <a:spcBef>
                <a:spcPts val="1600"/>
              </a:spcBef>
              <a:spcAft>
                <a:spcPts val="0"/>
              </a:spcAft>
              <a:buSzPts val="1600"/>
              <a:buNone/>
              <a:defRPr sz="1600"/>
            </a:lvl5pPr>
            <a:lvl6pPr lvl="5" algn="ctr">
              <a:spcBef>
                <a:spcPts val="1600"/>
              </a:spcBef>
              <a:spcAft>
                <a:spcPts val="0"/>
              </a:spcAft>
              <a:buSzPts val="1600"/>
              <a:buNone/>
              <a:defRPr sz="1600"/>
            </a:lvl6pPr>
            <a:lvl7pPr lvl="6" algn="ctr">
              <a:spcBef>
                <a:spcPts val="1600"/>
              </a:spcBef>
              <a:spcAft>
                <a:spcPts val="0"/>
              </a:spcAft>
              <a:buSzPts val="1600"/>
              <a:buNone/>
              <a:defRPr sz="1600"/>
            </a:lvl7pPr>
            <a:lvl8pPr lvl="7" algn="ctr">
              <a:spcBef>
                <a:spcPts val="1600"/>
              </a:spcBef>
              <a:spcAft>
                <a:spcPts val="0"/>
              </a:spcAft>
              <a:buSzPts val="1600"/>
              <a:buNone/>
              <a:defRPr sz="1600"/>
            </a:lvl8pPr>
            <a:lvl9pPr lvl="8" algn="ctr">
              <a:spcBef>
                <a:spcPts val="1600"/>
              </a:spcBef>
              <a:spcAft>
                <a:spcPts val="1600"/>
              </a:spcAft>
              <a:buSzPts val="1600"/>
              <a:buNone/>
              <a:defRPr sz="1600"/>
            </a:lvl9pPr>
          </a:lstStyle>
          <a:p/>
        </p:txBody>
      </p:sp>
      <p:sp>
        <p:nvSpPr>
          <p:cNvPr id="99" name="Google Shape;99;p11"/>
          <p:cNvSpPr/>
          <p:nvPr/>
        </p:nvSpPr>
        <p:spPr>
          <a:xfrm rot="9606731">
            <a:off x="2609832" y="4548983"/>
            <a:ext cx="1887245" cy="431256"/>
          </a:xfrm>
          <a:custGeom>
            <a:rect b="b" l="l" r="r" t="t"/>
            <a:pathLst>
              <a:path extrusionOk="0" h="8596" w="22098">
                <a:moveTo>
                  <a:pt x="564" y="1"/>
                </a:moveTo>
                <a:cubicBezTo>
                  <a:pt x="377" y="1"/>
                  <a:pt x="189" y="4"/>
                  <a:pt x="1" y="11"/>
                </a:cubicBezTo>
                <a:lnTo>
                  <a:pt x="1" y="340"/>
                </a:lnTo>
                <a:lnTo>
                  <a:pt x="1" y="853"/>
                </a:lnTo>
                <a:cubicBezTo>
                  <a:pt x="390" y="833"/>
                  <a:pt x="791" y="818"/>
                  <a:pt x="1193" y="818"/>
                </a:cubicBezTo>
                <a:cubicBezTo>
                  <a:pt x="2466" y="818"/>
                  <a:pt x="3761" y="968"/>
                  <a:pt x="4806" y="1592"/>
                </a:cubicBezTo>
                <a:cubicBezTo>
                  <a:pt x="6223" y="2434"/>
                  <a:pt x="7003" y="4036"/>
                  <a:pt x="8236" y="5104"/>
                </a:cubicBezTo>
                <a:cubicBezTo>
                  <a:pt x="9201" y="5967"/>
                  <a:pt x="10310" y="6644"/>
                  <a:pt x="11521" y="7117"/>
                </a:cubicBezTo>
                <a:cubicBezTo>
                  <a:pt x="14212" y="8225"/>
                  <a:pt x="17169" y="8472"/>
                  <a:pt x="20044" y="8554"/>
                </a:cubicBezTo>
                <a:lnTo>
                  <a:pt x="21461" y="8595"/>
                </a:lnTo>
                <a:cubicBezTo>
                  <a:pt x="21687" y="8349"/>
                  <a:pt x="21892" y="8082"/>
                  <a:pt x="22097" y="7835"/>
                </a:cubicBezTo>
                <a:cubicBezTo>
                  <a:pt x="21420" y="7815"/>
                  <a:pt x="20742" y="7794"/>
                  <a:pt x="20064" y="7774"/>
                </a:cubicBezTo>
                <a:cubicBezTo>
                  <a:pt x="16820" y="7692"/>
                  <a:pt x="13370" y="7384"/>
                  <a:pt x="10495" y="5761"/>
                </a:cubicBezTo>
                <a:cubicBezTo>
                  <a:pt x="7784" y="4242"/>
                  <a:pt x="6552" y="874"/>
                  <a:pt x="3348" y="258"/>
                </a:cubicBezTo>
                <a:cubicBezTo>
                  <a:pt x="2424" y="86"/>
                  <a:pt x="1500" y="1"/>
                  <a:pt x="564"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1"/>
          <p:cNvSpPr/>
          <p:nvPr/>
        </p:nvSpPr>
        <p:spPr>
          <a:xfrm rot="9606731">
            <a:off x="2665285" y="4481519"/>
            <a:ext cx="1788945" cy="429701"/>
          </a:xfrm>
          <a:custGeom>
            <a:rect b="b" l="l" r="r" t="t"/>
            <a:pathLst>
              <a:path extrusionOk="0" h="8565" w="20947">
                <a:moveTo>
                  <a:pt x="0" y="1"/>
                </a:moveTo>
                <a:lnTo>
                  <a:pt x="0" y="1"/>
                </a:lnTo>
                <a:cubicBezTo>
                  <a:pt x="21" y="288"/>
                  <a:pt x="62" y="535"/>
                  <a:pt x="103" y="802"/>
                </a:cubicBezTo>
                <a:cubicBezTo>
                  <a:pt x="1314" y="802"/>
                  <a:pt x="2506" y="987"/>
                  <a:pt x="3491" y="1562"/>
                </a:cubicBezTo>
                <a:cubicBezTo>
                  <a:pt x="4908" y="2404"/>
                  <a:pt x="5709" y="4005"/>
                  <a:pt x="6921" y="5073"/>
                </a:cubicBezTo>
                <a:cubicBezTo>
                  <a:pt x="7886" y="5936"/>
                  <a:pt x="9015" y="6613"/>
                  <a:pt x="10207" y="7086"/>
                </a:cubicBezTo>
                <a:cubicBezTo>
                  <a:pt x="12897" y="8195"/>
                  <a:pt x="15875" y="8441"/>
                  <a:pt x="18750" y="8523"/>
                </a:cubicBezTo>
                <a:cubicBezTo>
                  <a:pt x="19201" y="8544"/>
                  <a:pt x="19653" y="8564"/>
                  <a:pt x="20105" y="8564"/>
                </a:cubicBezTo>
                <a:cubicBezTo>
                  <a:pt x="20392" y="8318"/>
                  <a:pt x="20680" y="8072"/>
                  <a:pt x="20947" y="7805"/>
                </a:cubicBezTo>
                <a:cubicBezTo>
                  <a:pt x="20208" y="7805"/>
                  <a:pt x="19468" y="7784"/>
                  <a:pt x="18750" y="7763"/>
                </a:cubicBezTo>
                <a:cubicBezTo>
                  <a:pt x="15505" y="7681"/>
                  <a:pt x="12055" y="7373"/>
                  <a:pt x="9180" y="5751"/>
                </a:cubicBezTo>
                <a:cubicBezTo>
                  <a:pt x="6490" y="4231"/>
                  <a:pt x="5257" y="843"/>
                  <a:pt x="2054" y="247"/>
                </a:cubicBezTo>
                <a:cubicBezTo>
                  <a:pt x="1376" y="124"/>
                  <a:pt x="698" y="42"/>
                  <a:pt x="0"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1"/>
          <p:cNvSpPr/>
          <p:nvPr/>
        </p:nvSpPr>
        <p:spPr>
          <a:xfrm rot="9606731">
            <a:off x="2753191" y="4411421"/>
            <a:ext cx="1639916" cy="421423"/>
          </a:xfrm>
          <a:custGeom>
            <a:rect b="b" l="l" r="r" t="t"/>
            <a:pathLst>
              <a:path extrusionOk="0" h="8400" w="19202">
                <a:moveTo>
                  <a:pt x="0" y="0"/>
                </a:moveTo>
                <a:lnTo>
                  <a:pt x="0" y="0"/>
                </a:lnTo>
                <a:cubicBezTo>
                  <a:pt x="42" y="247"/>
                  <a:pt x="103" y="514"/>
                  <a:pt x="165" y="760"/>
                </a:cubicBezTo>
                <a:cubicBezTo>
                  <a:pt x="822" y="863"/>
                  <a:pt x="1438" y="1089"/>
                  <a:pt x="1992" y="1417"/>
                </a:cubicBezTo>
                <a:cubicBezTo>
                  <a:pt x="3409" y="2259"/>
                  <a:pt x="4210" y="3841"/>
                  <a:pt x="5422" y="4929"/>
                </a:cubicBezTo>
                <a:cubicBezTo>
                  <a:pt x="6408" y="5771"/>
                  <a:pt x="7517" y="6449"/>
                  <a:pt x="8708" y="6921"/>
                </a:cubicBezTo>
                <a:cubicBezTo>
                  <a:pt x="11398" y="8030"/>
                  <a:pt x="14376" y="8297"/>
                  <a:pt x="17251" y="8379"/>
                </a:cubicBezTo>
                <a:cubicBezTo>
                  <a:pt x="17518" y="8400"/>
                  <a:pt x="17764" y="8400"/>
                  <a:pt x="18031" y="8400"/>
                </a:cubicBezTo>
                <a:cubicBezTo>
                  <a:pt x="18421" y="8174"/>
                  <a:pt x="18832" y="7927"/>
                  <a:pt x="19202" y="7660"/>
                </a:cubicBezTo>
                <a:cubicBezTo>
                  <a:pt x="18565" y="7640"/>
                  <a:pt x="17908" y="7619"/>
                  <a:pt x="17251" y="7619"/>
                </a:cubicBezTo>
                <a:cubicBezTo>
                  <a:pt x="14006" y="7517"/>
                  <a:pt x="10556" y="7209"/>
                  <a:pt x="7681" y="5586"/>
                </a:cubicBezTo>
                <a:cubicBezTo>
                  <a:pt x="4991" y="4067"/>
                  <a:pt x="3759" y="699"/>
                  <a:pt x="555" y="83"/>
                </a:cubicBezTo>
                <a:cubicBezTo>
                  <a:pt x="370" y="62"/>
                  <a:pt x="185" y="21"/>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1"/>
          <p:cNvSpPr/>
          <p:nvPr/>
        </p:nvSpPr>
        <p:spPr>
          <a:xfrm rot="9606731">
            <a:off x="2895702" y="4339724"/>
            <a:ext cx="1406680" cy="393629"/>
          </a:xfrm>
          <a:custGeom>
            <a:rect b="b" l="l" r="r" t="t"/>
            <a:pathLst>
              <a:path extrusionOk="0" h="7846" w="16471">
                <a:moveTo>
                  <a:pt x="0" y="0"/>
                </a:moveTo>
                <a:cubicBezTo>
                  <a:pt x="124" y="350"/>
                  <a:pt x="267" y="719"/>
                  <a:pt x="432" y="1068"/>
                </a:cubicBezTo>
                <a:cubicBezTo>
                  <a:pt x="1725" y="1931"/>
                  <a:pt x="2506" y="3409"/>
                  <a:pt x="3656" y="4436"/>
                </a:cubicBezTo>
                <a:cubicBezTo>
                  <a:pt x="4642" y="5299"/>
                  <a:pt x="5750" y="5976"/>
                  <a:pt x="6942" y="6449"/>
                </a:cubicBezTo>
                <a:cubicBezTo>
                  <a:pt x="9283" y="7414"/>
                  <a:pt x="11809" y="7722"/>
                  <a:pt x="14314" y="7845"/>
                </a:cubicBezTo>
                <a:cubicBezTo>
                  <a:pt x="15053" y="7681"/>
                  <a:pt x="15772" y="7455"/>
                  <a:pt x="16470" y="7147"/>
                </a:cubicBezTo>
                <a:lnTo>
                  <a:pt x="15485" y="7126"/>
                </a:lnTo>
                <a:cubicBezTo>
                  <a:pt x="12240" y="7024"/>
                  <a:pt x="8810" y="6736"/>
                  <a:pt x="5915" y="5114"/>
                </a:cubicBezTo>
                <a:cubicBezTo>
                  <a:pt x="3594" y="3800"/>
                  <a:pt x="2362" y="1109"/>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1"/>
          <p:cNvSpPr/>
          <p:nvPr/>
        </p:nvSpPr>
        <p:spPr>
          <a:xfrm rot="9606663">
            <a:off x="2597416" y="4585556"/>
            <a:ext cx="1922154" cy="416707"/>
          </a:xfrm>
          <a:custGeom>
            <a:rect b="b" l="l" r="r" t="t"/>
            <a:pathLst>
              <a:path extrusionOk="0" h="8306" w="22508">
                <a:moveTo>
                  <a:pt x="2477" y="0"/>
                </a:moveTo>
                <a:cubicBezTo>
                  <a:pt x="1717" y="0"/>
                  <a:pt x="962" y="53"/>
                  <a:pt x="267" y="91"/>
                </a:cubicBezTo>
                <a:lnTo>
                  <a:pt x="21" y="111"/>
                </a:lnTo>
                <a:cubicBezTo>
                  <a:pt x="0" y="235"/>
                  <a:pt x="0" y="358"/>
                  <a:pt x="0" y="481"/>
                </a:cubicBezTo>
                <a:cubicBezTo>
                  <a:pt x="188" y="474"/>
                  <a:pt x="377" y="471"/>
                  <a:pt x="565" y="471"/>
                </a:cubicBezTo>
                <a:cubicBezTo>
                  <a:pt x="1505" y="471"/>
                  <a:pt x="2444" y="556"/>
                  <a:pt x="3368" y="728"/>
                </a:cubicBezTo>
                <a:cubicBezTo>
                  <a:pt x="6572" y="1344"/>
                  <a:pt x="7804" y="4712"/>
                  <a:pt x="10494" y="6231"/>
                </a:cubicBezTo>
                <a:cubicBezTo>
                  <a:pt x="13390" y="7854"/>
                  <a:pt x="16819" y="8162"/>
                  <a:pt x="20064" y="8244"/>
                </a:cubicBezTo>
                <a:cubicBezTo>
                  <a:pt x="20741" y="8264"/>
                  <a:pt x="21419" y="8285"/>
                  <a:pt x="22117" y="8305"/>
                </a:cubicBezTo>
                <a:cubicBezTo>
                  <a:pt x="22241" y="8120"/>
                  <a:pt x="22384" y="7936"/>
                  <a:pt x="22508" y="7771"/>
                </a:cubicBezTo>
                <a:lnTo>
                  <a:pt x="21337" y="7730"/>
                </a:lnTo>
                <a:cubicBezTo>
                  <a:pt x="18462" y="7648"/>
                  <a:pt x="15505" y="7402"/>
                  <a:pt x="12794" y="6293"/>
                </a:cubicBezTo>
                <a:cubicBezTo>
                  <a:pt x="11603" y="5820"/>
                  <a:pt x="10494" y="5143"/>
                  <a:pt x="9529" y="4280"/>
                </a:cubicBezTo>
                <a:cubicBezTo>
                  <a:pt x="8297" y="3212"/>
                  <a:pt x="7496" y="1611"/>
                  <a:pt x="6099" y="769"/>
                </a:cubicBezTo>
                <a:cubicBezTo>
                  <a:pt x="5055" y="150"/>
                  <a:pt x="3759" y="0"/>
                  <a:pt x="24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1"/>
          <p:cNvSpPr/>
          <p:nvPr/>
        </p:nvSpPr>
        <p:spPr>
          <a:xfrm rot="9606663">
            <a:off x="2644713" y="4519447"/>
            <a:ext cx="1832742" cy="416456"/>
          </a:xfrm>
          <a:custGeom>
            <a:rect b="b" l="l" r="r" t="t"/>
            <a:pathLst>
              <a:path extrusionOk="0" h="8301" w="21461">
                <a:moveTo>
                  <a:pt x="1066" y="1"/>
                </a:moveTo>
                <a:cubicBezTo>
                  <a:pt x="707" y="1"/>
                  <a:pt x="349" y="11"/>
                  <a:pt x="1" y="25"/>
                </a:cubicBezTo>
                <a:cubicBezTo>
                  <a:pt x="1" y="189"/>
                  <a:pt x="21" y="353"/>
                  <a:pt x="21" y="497"/>
                </a:cubicBezTo>
                <a:cubicBezTo>
                  <a:pt x="699" y="538"/>
                  <a:pt x="1377" y="600"/>
                  <a:pt x="2054" y="743"/>
                </a:cubicBezTo>
                <a:cubicBezTo>
                  <a:pt x="5258" y="1339"/>
                  <a:pt x="6490" y="4727"/>
                  <a:pt x="9201" y="6247"/>
                </a:cubicBezTo>
                <a:cubicBezTo>
                  <a:pt x="12096" y="7869"/>
                  <a:pt x="15526" y="8157"/>
                  <a:pt x="18771" y="8259"/>
                </a:cubicBezTo>
                <a:cubicBezTo>
                  <a:pt x="19489" y="8280"/>
                  <a:pt x="20229" y="8301"/>
                  <a:pt x="20947" y="8301"/>
                </a:cubicBezTo>
                <a:cubicBezTo>
                  <a:pt x="21132" y="8136"/>
                  <a:pt x="21296" y="7972"/>
                  <a:pt x="21461" y="7787"/>
                </a:cubicBezTo>
                <a:lnTo>
                  <a:pt x="20044" y="7746"/>
                </a:lnTo>
                <a:cubicBezTo>
                  <a:pt x="17169" y="7664"/>
                  <a:pt x="14191" y="7397"/>
                  <a:pt x="11501" y="6288"/>
                </a:cubicBezTo>
                <a:cubicBezTo>
                  <a:pt x="10310" y="5816"/>
                  <a:pt x="9201" y="5138"/>
                  <a:pt x="8215" y="4296"/>
                </a:cubicBezTo>
                <a:cubicBezTo>
                  <a:pt x="7003" y="3208"/>
                  <a:pt x="6202" y="1626"/>
                  <a:pt x="4786" y="784"/>
                </a:cubicBezTo>
                <a:cubicBezTo>
                  <a:pt x="3722" y="140"/>
                  <a:pt x="237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1"/>
          <p:cNvSpPr/>
          <p:nvPr/>
        </p:nvSpPr>
        <p:spPr>
          <a:xfrm rot="9606663">
            <a:off x="2717806" y="4450355"/>
            <a:ext cx="1708231" cy="416256"/>
          </a:xfrm>
          <a:custGeom>
            <a:rect b="b" l="l" r="r" t="t"/>
            <a:pathLst>
              <a:path extrusionOk="0" h="8297" w="20003">
                <a:moveTo>
                  <a:pt x="1" y="0"/>
                </a:moveTo>
                <a:lnTo>
                  <a:pt x="1" y="0"/>
                </a:lnTo>
                <a:cubicBezTo>
                  <a:pt x="21" y="206"/>
                  <a:pt x="62" y="431"/>
                  <a:pt x="103" y="637"/>
                </a:cubicBezTo>
                <a:cubicBezTo>
                  <a:pt x="288" y="657"/>
                  <a:pt x="473" y="698"/>
                  <a:pt x="658" y="740"/>
                </a:cubicBezTo>
                <a:cubicBezTo>
                  <a:pt x="3862" y="1335"/>
                  <a:pt x="5094" y="4724"/>
                  <a:pt x="7805" y="6243"/>
                </a:cubicBezTo>
                <a:cubicBezTo>
                  <a:pt x="10680" y="7866"/>
                  <a:pt x="14130" y="8153"/>
                  <a:pt x="17354" y="8256"/>
                </a:cubicBezTo>
                <a:cubicBezTo>
                  <a:pt x="18011" y="8276"/>
                  <a:pt x="18668" y="8297"/>
                  <a:pt x="19305" y="8297"/>
                </a:cubicBezTo>
                <a:cubicBezTo>
                  <a:pt x="19551" y="8153"/>
                  <a:pt x="19777" y="7968"/>
                  <a:pt x="20003" y="7783"/>
                </a:cubicBezTo>
                <a:cubicBezTo>
                  <a:pt x="19551" y="7783"/>
                  <a:pt x="19099" y="7763"/>
                  <a:pt x="18648" y="7722"/>
                </a:cubicBezTo>
                <a:cubicBezTo>
                  <a:pt x="15773" y="7640"/>
                  <a:pt x="12795" y="7393"/>
                  <a:pt x="10105" y="6284"/>
                </a:cubicBezTo>
                <a:cubicBezTo>
                  <a:pt x="8913" y="5812"/>
                  <a:pt x="7784" y="5134"/>
                  <a:pt x="6819" y="4272"/>
                </a:cubicBezTo>
                <a:cubicBezTo>
                  <a:pt x="5607" y="3204"/>
                  <a:pt x="4806" y="1602"/>
                  <a:pt x="3389" y="760"/>
                </a:cubicBezTo>
                <a:cubicBezTo>
                  <a:pt x="2424" y="185"/>
                  <a:pt x="1212" y="2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1"/>
          <p:cNvSpPr/>
          <p:nvPr/>
        </p:nvSpPr>
        <p:spPr>
          <a:xfrm rot="9606663">
            <a:off x="2833389" y="4376551"/>
            <a:ext cx="1524111" cy="409081"/>
          </a:xfrm>
          <a:custGeom>
            <a:rect b="b" l="l" r="r" t="t"/>
            <a:pathLst>
              <a:path extrusionOk="0" h="8154" w="17847">
                <a:moveTo>
                  <a:pt x="0" y="0"/>
                </a:moveTo>
                <a:lnTo>
                  <a:pt x="0" y="0"/>
                </a:lnTo>
                <a:cubicBezTo>
                  <a:pt x="82" y="349"/>
                  <a:pt x="185" y="678"/>
                  <a:pt x="308" y="1006"/>
                </a:cubicBezTo>
                <a:cubicBezTo>
                  <a:pt x="2649" y="2095"/>
                  <a:pt x="3902" y="4785"/>
                  <a:pt x="6223" y="6099"/>
                </a:cubicBezTo>
                <a:cubicBezTo>
                  <a:pt x="9118" y="7722"/>
                  <a:pt x="12548" y="8030"/>
                  <a:pt x="15793" y="8132"/>
                </a:cubicBezTo>
                <a:lnTo>
                  <a:pt x="16778" y="8153"/>
                </a:lnTo>
                <a:cubicBezTo>
                  <a:pt x="17148" y="7989"/>
                  <a:pt x="17497" y="7824"/>
                  <a:pt x="17846" y="7640"/>
                </a:cubicBezTo>
                <a:cubicBezTo>
                  <a:pt x="17579" y="7640"/>
                  <a:pt x="17333" y="7619"/>
                  <a:pt x="17066" y="7619"/>
                </a:cubicBezTo>
                <a:cubicBezTo>
                  <a:pt x="14191" y="7516"/>
                  <a:pt x="11213" y="7270"/>
                  <a:pt x="8523" y="6161"/>
                </a:cubicBezTo>
                <a:cubicBezTo>
                  <a:pt x="7332" y="5689"/>
                  <a:pt x="6223" y="5011"/>
                  <a:pt x="5237" y="4148"/>
                </a:cubicBezTo>
                <a:cubicBezTo>
                  <a:pt x="4025" y="3081"/>
                  <a:pt x="3224" y="1479"/>
                  <a:pt x="1828" y="637"/>
                </a:cubicBezTo>
                <a:cubicBezTo>
                  <a:pt x="1253" y="308"/>
                  <a:pt x="637" y="10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1"/>
          <p:cNvSpPr/>
          <p:nvPr/>
        </p:nvSpPr>
        <p:spPr>
          <a:xfrm rot="9606663">
            <a:off x="3056839" y="4305101"/>
            <a:ext cx="1185590" cy="355300"/>
          </a:xfrm>
          <a:custGeom>
            <a:rect b="b" l="l" r="r" t="t"/>
            <a:pathLst>
              <a:path extrusionOk="0" h="7082" w="13883">
                <a:moveTo>
                  <a:pt x="1" y="0"/>
                </a:moveTo>
                <a:cubicBezTo>
                  <a:pt x="2068" y="4394"/>
                  <a:pt x="6463" y="7081"/>
                  <a:pt x="11159" y="7081"/>
                </a:cubicBezTo>
                <a:cubicBezTo>
                  <a:pt x="12061" y="7081"/>
                  <a:pt x="12973" y="6982"/>
                  <a:pt x="13883" y="6777"/>
                </a:cubicBezTo>
                <a:cubicBezTo>
                  <a:pt x="11378" y="6654"/>
                  <a:pt x="8852" y="6346"/>
                  <a:pt x="6511" y="5381"/>
                </a:cubicBezTo>
                <a:cubicBezTo>
                  <a:pt x="5319" y="4908"/>
                  <a:pt x="4190" y="4231"/>
                  <a:pt x="3225" y="3368"/>
                </a:cubicBezTo>
                <a:cubicBezTo>
                  <a:pt x="2075" y="2341"/>
                  <a:pt x="1294" y="86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1"/>
          <p:cNvSpPr/>
          <p:nvPr/>
        </p:nvSpPr>
        <p:spPr>
          <a:xfrm flipH="1" rot="10800000">
            <a:off x="2716275" y="1"/>
            <a:ext cx="3711456" cy="508450"/>
          </a:xfrm>
          <a:custGeom>
            <a:rect b="b" l="l" r="r" t="t"/>
            <a:pathLst>
              <a:path extrusionOk="0" h="1691" w="5732">
                <a:moveTo>
                  <a:pt x="2893" y="1"/>
                </a:moveTo>
                <a:cubicBezTo>
                  <a:pt x="2882" y="1"/>
                  <a:pt x="2871" y="1"/>
                  <a:pt x="2859" y="1"/>
                </a:cubicBezTo>
                <a:cubicBezTo>
                  <a:pt x="1678" y="1"/>
                  <a:pt x="572" y="649"/>
                  <a:pt x="0" y="1691"/>
                </a:cubicBezTo>
                <a:lnTo>
                  <a:pt x="5731" y="1691"/>
                </a:lnTo>
                <a:cubicBezTo>
                  <a:pt x="5165" y="659"/>
                  <a:pt x="4075" y="1"/>
                  <a:pt x="28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1"/>
          <p:cNvSpPr/>
          <p:nvPr/>
        </p:nvSpPr>
        <p:spPr>
          <a:xfrm flipH="1">
            <a:off x="2308789" y="4184400"/>
            <a:ext cx="4526423" cy="955068"/>
          </a:xfrm>
          <a:custGeom>
            <a:rect b="b" l="l" r="r" t="t"/>
            <a:pathLst>
              <a:path extrusionOk="0" h="7008" w="32818">
                <a:moveTo>
                  <a:pt x="15908" y="0"/>
                </a:moveTo>
                <a:cubicBezTo>
                  <a:pt x="15843" y="0"/>
                  <a:pt x="15777" y="2"/>
                  <a:pt x="15711" y="5"/>
                </a:cubicBezTo>
                <a:cubicBezTo>
                  <a:pt x="14376" y="87"/>
                  <a:pt x="13123" y="723"/>
                  <a:pt x="12302" y="1771"/>
                </a:cubicBezTo>
                <a:cubicBezTo>
                  <a:pt x="11460" y="2777"/>
                  <a:pt x="10864" y="4009"/>
                  <a:pt x="9735" y="4728"/>
                </a:cubicBezTo>
                <a:cubicBezTo>
                  <a:pt x="9012" y="5186"/>
                  <a:pt x="8211" y="5325"/>
                  <a:pt x="7395" y="5325"/>
                </a:cubicBezTo>
                <a:cubicBezTo>
                  <a:pt x="6820" y="5325"/>
                  <a:pt x="6237" y="5256"/>
                  <a:pt x="5669" y="5180"/>
                </a:cubicBezTo>
                <a:cubicBezTo>
                  <a:pt x="4985" y="5069"/>
                  <a:pt x="4272" y="4954"/>
                  <a:pt x="3573" y="4954"/>
                </a:cubicBezTo>
                <a:cubicBezTo>
                  <a:pt x="2844" y="4954"/>
                  <a:pt x="2129" y="5079"/>
                  <a:pt x="1479" y="5467"/>
                </a:cubicBezTo>
                <a:cubicBezTo>
                  <a:pt x="863" y="5837"/>
                  <a:pt x="350" y="6371"/>
                  <a:pt x="1" y="7007"/>
                </a:cubicBezTo>
                <a:lnTo>
                  <a:pt x="32817" y="7007"/>
                </a:lnTo>
                <a:lnTo>
                  <a:pt x="32407" y="6740"/>
                </a:lnTo>
                <a:cubicBezTo>
                  <a:pt x="30887" y="5734"/>
                  <a:pt x="29306" y="4625"/>
                  <a:pt x="27478" y="4235"/>
                </a:cubicBezTo>
                <a:cubicBezTo>
                  <a:pt x="25897" y="3886"/>
                  <a:pt x="24233" y="4297"/>
                  <a:pt x="22673" y="3804"/>
                </a:cubicBezTo>
                <a:cubicBezTo>
                  <a:pt x="21358" y="3393"/>
                  <a:pt x="20414" y="2366"/>
                  <a:pt x="19407" y="1483"/>
                </a:cubicBezTo>
                <a:cubicBezTo>
                  <a:pt x="18389" y="602"/>
                  <a:pt x="17258" y="0"/>
                  <a:pt x="15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1"/>
          <p:cNvSpPr/>
          <p:nvPr/>
        </p:nvSpPr>
        <p:spPr>
          <a:xfrm>
            <a:off x="8428655" y="235811"/>
            <a:ext cx="312600" cy="3126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1"/>
          <p:cNvSpPr/>
          <p:nvPr/>
        </p:nvSpPr>
        <p:spPr>
          <a:xfrm>
            <a:off x="8365076" y="769442"/>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1"/>
          <p:cNvSpPr/>
          <p:nvPr/>
        </p:nvSpPr>
        <p:spPr>
          <a:xfrm>
            <a:off x="8899551" y="1313617"/>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13" name="Google Shape;113;p11"/>
          <p:cNvSpPr/>
          <p:nvPr/>
        </p:nvSpPr>
        <p:spPr>
          <a:xfrm>
            <a:off x="260526" y="235792"/>
            <a:ext cx="131400" cy="1263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1"/>
          <p:cNvSpPr/>
          <p:nvPr/>
        </p:nvSpPr>
        <p:spPr>
          <a:xfrm>
            <a:off x="129126" y="799067"/>
            <a:ext cx="131400" cy="1263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15" name="Google Shape;115;p11"/>
          <p:cNvSpPr/>
          <p:nvPr/>
        </p:nvSpPr>
        <p:spPr>
          <a:xfrm>
            <a:off x="391926" y="581717"/>
            <a:ext cx="131400" cy="1263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16" name="Shape 11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1">
  <p:cSld name="BLANK_2_1">
    <p:spTree>
      <p:nvGrpSpPr>
        <p:cNvPr id="117" name="Shape 117"/>
        <p:cNvGrpSpPr/>
        <p:nvPr/>
      </p:nvGrpSpPr>
      <p:grpSpPr>
        <a:xfrm>
          <a:off x="0" y="0"/>
          <a:ext cx="0" cy="0"/>
          <a:chOff x="0" y="0"/>
          <a:chExt cx="0" cy="0"/>
        </a:xfrm>
      </p:grpSpPr>
      <p:sp>
        <p:nvSpPr>
          <p:cNvPr id="118" name="Google Shape;118;p13"/>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119" name="Google Shape;119;p13"/>
          <p:cNvSpPr txBox="1"/>
          <p:nvPr>
            <p:ph hasCustomPrompt="1" idx="2" type="title"/>
          </p:nvPr>
        </p:nvSpPr>
        <p:spPr>
          <a:xfrm>
            <a:off x="713431" y="2397475"/>
            <a:ext cx="1742700" cy="474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120" name="Google Shape;120;p13"/>
          <p:cNvSpPr txBox="1"/>
          <p:nvPr>
            <p:ph idx="1" type="subTitle"/>
          </p:nvPr>
        </p:nvSpPr>
        <p:spPr>
          <a:xfrm>
            <a:off x="713431" y="3450675"/>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1600"/>
              <a:buNone/>
              <a:defRPr sz="1600"/>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p:txBody>
      </p:sp>
      <p:sp>
        <p:nvSpPr>
          <p:cNvPr id="121" name="Google Shape;121;p13"/>
          <p:cNvSpPr txBox="1"/>
          <p:nvPr>
            <p:ph idx="3" type="subTitle"/>
          </p:nvPr>
        </p:nvSpPr>
        <p:spPr>
          <a:xfrm>
            <a:off x="713431" y="3074175"/>
            <a:ext cx="1742700" cy="376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3000"/>
              <a:buNone/>
              <a:defRPr sz="1800">
                <a:latin typeface="Open Sans ExtraBold"/>
                <a:ea typeface="Open Sans ExtraBold"/>
                <a:cs typeface="Open Sans ExtraBold"/>
                <a:sym typeface="Open Sans ExtraBold"/>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p:txBody>
      </p:sp>
      <p:sp>
        <p:nvSpPr>
          <p:cNvPr id="122" name="Google Shape;122;p13"/>
          <p:cNvSpPr txBox="1"/>
          <p:nvPr>
            <p:ph hasCustomPrompt="1" idx="4" type="title"/>
          </p:nvPr>
        </p:nvSpPr>
        <p:spPr>
          <a:xfrm>
            <a:off x="2704902" y="2397475"/>
            <a:ext cx="1742700" cy="474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123" name="Google Shape;123;p13"/>
          <p:cNvSpPr txBox="1"/>
          <p:nvPr>
            <p:ph idx="5" type="subTitle"/>
          </p:nvPr>
        </p:nvSpPr>
        <p:spPr>
          <a:xfrm>
            <a:off x="2704902" y="3450675"/>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1600"/>
              <a:buNone/>
              <a:defRPr sz="1600"/>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p:txBody>
      </p:sp>
      <p:sp>
        <p:nvSpPr>
          <p:cNvPr id="124" name="Google Shape;124;p13"/>
          <p:cNvSpPr txBox="1"/>
          <p:nvPr>
            <p:ph idx="6" type="subTitle"/>
          </p:nvPr>
        </p:nvSpPr>
        <p:spPr>
          <a:xfrm>
            <a:off x="2704902" y="3074175"/>
            <a:ext cx="1742700" cy="376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3000"/>
              <a:buNone/>
              <a:defRPr sz="1800">
                <a:latin typeface="Open Sans ExtraBold"/>
                <a:ea typeface="Open Sans ExtraBold"/>
                <a:cs typeface="Open Sans ExtraBold"/>
                <a:sym typeface="Open Sans ExtraBold"/>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p:txBody>
      </p:sp>
      <p:sp>
        <p:nvSpPr>
          <p:cNvPr id="125" name="Google Shape;125;p13"/>
          <p:cNvSpPr txBox="1"/>
          <p:nvPr>
            <p:ph hasCustomPrompt="1" idx="7" type="title"/>
          </p:nvPr>
        </p:nvSpPr>
        <p:spPr>
          <a:xfrm>
            <a:off x="4696373" y="2397475"/>
            <a:ext cx="1742700" cy="474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126" name="Google Shape;126;p13"/>
          <p:cNvSpPr txBox="1"/>
          <p:nvPr>
            <p:ph idx="8" type="subTitle"/>
          </p:nvPr>
        </p:nvSpPr>
        <p:spPr>
          <a:xfrm>
            <a:off x="4696373" y="3450675"/>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1600"/>
              <a:buNone/>
              <a:defRPr sz="1600"/>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p:txBody>
      </p:sp>
      <p:sp>
        <p:nvSpPr>
          <p:cNvPr id="127" name="Google Shape;127;p13"/>
          <p:cNvSpPr txBox="1"/>
          <p:nvPr>
            <p:ph idx="9" type="subTitle"/>
          </p:nvPr>
        </p:nvSpPr>
        <p:spPr>
          <a:xfrm>
            <a:off x="4696373" y="3074175"/>
            <a:ext cx="1742700" cy="376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3000"/>
              <a:buNone/>
              <a:defRPr sz="1800">
                <a:latin typeface="Open Sans ExtraBold"/>
                <a:ea typeface="Open Sans ExtraBold"/>
                <a:cs typeface="Open Sans ExtraBold"/>
                <a:sym typeface="Open Sans ExtraBold"/>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p:txBody>
      </p:sp>
      <p:sp>
        <p:nvSpPr>
          <p:cNvPr id="128" name="Google Shape;128;p13"/>
          <p:cNvSpPr txBox="1"/>
          <p:nvPr>
            <p:ph hasCustomPrompt="1" idx="13" type="title"/>
          </p:nvPr>
        </p:nvSpPr>
        <p:spPr>
          <a:xfrm>
            <a:off x="6687844" y="2397475"/>
            <a:ext cx="1742700" cy="474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129" name="Google Shape;129;p13"/>
          <p:cNvSpPr txBox="1"/>
          <p:nvPr>
            <p:ph idx="14" type="subTitle"/>
          </p:nvPr>
        </p:nvSpPr>
        <p:spPr>
          <a:xfrm>
            <a:off x="6687844" y="3450675"/>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1600"/>
              <a:buNone/>
              <a:defRPr sz="1600"/>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p:txBody>
      </p:sp>
      <p:sp>
        <p:nvSpPr>
          <p:cNvPr id="130" name="Google Shape;130;p13"/>
          <p:cNvSpPr txBox="1"/>
          <p:nvPr>
            <p:ph idx="15" type="subTitle"/>
          </p:nvPr>
        </p:nvSpPr>
        <p:spPr>
          <a:xfrm>
            <a:off x="6687844" y="3074175"/>
            <a:ext cx="1742700" cy="376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3000"/>
              <a:buNone/>
              <a:defRPr sz="1800">
                <a:latin typeface="Open Sans ExtraBold"/>
                <a:ea typeface="Open Sans ExtraBold"/>
                <a:cs typeface="Open Sans ExtraBold"/>
                <a:sym typeface="Open Sans ExtraBold"/>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p:txBody>
      </p:sp>
      <p:grpSp>
        <p:nvGrpSpPr>
          <p:cNvPr id="131" name="Google Shape;131;p13"/>
          <p:cNvGrpSpPr/>
          <p:nvPr/>
        </p:nvGrpSpPr>
        <p:grpSpPr>
          <a:xfrm flipH="1" rot="10800000">
            <a:off x="900" y="4436207"/>
            <a:ext cx="9144060" cy="707300"/>
            <a:chOff x="900" y="0"/>
            <a:chExt cx="9144060" cy="707300"/>
          </a:xfrm>
        </p:grpSpPr>
        <p:sp>
          <p:nvSpPr>
            <p:cNvPr id="132" name="Google Shape;132;p13"/>
            <p:cNvSpPr/>
            <p:nvPr/>
          </p:nvSpPr>
          <p:spPr>
            <a:xfrm>
              <a:off x="907" y="133950"/>
              <a:ext cx="9144054" cy="573350"/>
            </a:xfrm>
            <a:custGeom>
              <a:rect b="b" l="l" r="r" t="t"/>
              <a:pathLst>
                <a:path extrusionOk="0" h="22934" w="285774">
                  <a:moveTo>
                    <a:pt x="142887" y="0"/>
                  </a:moveTo>
                  <a:cubicBezTo>
                    <a:pt x="108308" y="0"/>
                    <a:pt x="42104" y="5668"/>
                    <a:pt x="0" y="9621"/>
                  </a:cubicBezTo>
                  <a:lnTo>
                    <a:pt x="0" y="22933"/>
                  </a:lnTo>
                  <a:cubicBezTo>
                    <a:pt x="0" y="22933"/>
                    <a:pt x="72944" y="6549"/>
                    <a:pt x="141696" y="6549"/>
                  </a:cubicBezTo>
                  <a:cubicBezTo>
                    <a:pt x="231310" y="6549"/>
                    <a:pt x="285774" y="22933"/>
                    <a:pt x="285774" y="22933"/>
                  </a:cubicBezTo>
                  <a:lnTo>
                    <a:pt x="285774" y="8764"/>
                  </a:lnTo>
                  <a:cubicBezTo>
                    <a:pt x="281916" y="8954"/>
                    <a:pt x="277844" y="9097"/>
                    <a:pt x="273605" y="9240"/>
                  </a:cubicBezTo>
                  <a:cubicBezTo>
                    <a:pt x="271460" y="9301"/>
                    <a:pt x="269326" y="9330"/>
                    <a:pt x="267200" y="9330"/>
                  </a:cubicBezTo>
                  <a:cubicBezTo>
                    <a:pt x="249305" y="9330"/>
                    <a:pt x="231979" y="7294"/>
                    <a:pt x="213759" y="5144"/>
                  </a:cubicBezTo>
                  <a:cubicBezTo>
                    <a:pt x="192231" y="2620"/>
                    <a:pt x="169988" y="0"/>
                    <a:pt x="142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3"/>
            <p:cNvSpPr/>
            <p:nvPr/>
          </p:nvSpPr>
          <p:spPr>
            <a:xfrm>
              <a:off x="907" y="0"/>
              <a:ext cx="9144054" cy="344725"/>
            </a:xfrm>
            <a:custGeom>
              <a:rect b="b" l="l" r="r" t="t"/>
              <a:pathLst>
                <a:path extrusionOk="0" h="13789" w="285774">
                  <a:moveTo>
                    <a:pt x="0" y="0"/>
                  </a:moveTo>
                  <a:lnTo>
                    <a:pt x="0" y="13788"/>
                  </a:lnTo>
                  <a:cubicBezTo>
                    <a:pt x="42128" y="9835"/>
                    <a:pt x="108284" y="4167"/>
                    <a:pt x="142887" y="4167"/>
                  </a:cubicBezTo>
                  <a:cubicBezTo>
                    <a:pt x="170059" y="4167"/>
                    <a:pt x="192350" y="6787"/>
                    <a:pt x="213902" y="9335"/>
                  </a:cubicBezTo>
                  <a:cubicBezTo>
                    <a:pt x="232043" y="11457"/>
                    <a:pt x="249257" y="13503"/>
                    <a:pt x="267011" y="13503"/>
                  </a:cubicBezTo>
                  <a:cubicBezTo>
                    <a:pt x="269184" y="13503"/>
                    <a:pt x="271365" y="13472"/>
                    <a:pt x="273557" y="13407"/>
                  </a:cubicBezTo>
                  <a:cubicBezTo>
                    <a:pt x="277844" y="13265"/>
                    <a:pt x="281916" y="13122"/>
                    <a:pt x="285774" y="12931"/>
                  </a:cubicBezTo>
                  <a:lnTo>
                    <a:pt x="2857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3"/>
            <p:cNvSpPr/>
            <p:nvPr/>
          </p:nvSpPr>
          <p:spPr>
            <a:xfrm>
              <a:off x="900" y="104175"/>
              <a:ext cx="9144054" cy="344718"/>
            </a:xfrm>
            <a:custGeom>
              <a:rect b="b" l="l" r="r" t="t"/>
              <a:pathLst>
                <a:path extrusionOk="0" h="10813" w="285774">
                  <a:moveTo>
                    <a:pt x="142887" y="0"/>
                  </a:moveTo>
                  <a:cubicBezTo>
                    <a:pt x="108284" y="0"/>
                    <a:pt x="42128" y="5668"/>
                    <a:pt x="0" y="9621"/>
                  </a:cubicBezTo>
                  <a:lnTo>
                    <a:pt x="0" y="10812"/>
                  </a:lnTo>
                  <a:cubicBezTo>
                    <a:pt x="42104" y="6859"/>
                    <a:pt x="108308" y="1191"/>
                    <a:pt x="142887" y="1191"/>
                  </a:cubicBezTo>
                  <a:cubicBezTo>
                    <a:pt x="169988" y="1191"/>
                    <a:pt x="192231" y="3811"/>
                    <a:pt x="213759" y="6335"/>
                  </a:cubicBezTo>
                  <a:cubicBezTo>
                    <a:pt x="231904" y="8476"/>
                    <a:pt x="249162" y="10504"/>
                    <a:pt x="266960" y="10504"/>
                  </a:cubicBezTo>
                  <a:cubicBezTo>
                    <a:pt x="269158" y="10504"/>
                    <a:pt x="271364" y="10473"/>
                    <a:pt x="273581" y="10407"/>
                  </a:cubicBezTo>
                  <a:cubicBezTo>
                    <a:pt x="277844" y="10288"/>
                    <a:pt x="281916" y="10145"/>
                    <a:pt x="285774" y="9955"/>
                  </a:cubicBezTo>
                  <a:lnTo>
                    <a:pt x="285774" y="8764"/>
                  </a:lnTo>
                  <a:cubicBezTo>
                    <a:pt x="281916" y="8955"/>
                    <a:pt x="277844" y="9098"/>
                    <a:pt x="273557" y="9217"/>
                  </a:cubicBezTo>
                  <a:cubicBezTo>
                    <a:pt x="271347" y="9282"/>
                    <a:pt x="269147" y="9313"/>
                    <a:pt x="266956" y="9313"/>
                  </a:cubicBezTo>
                  <a:cubicBezTo>
                    <a:pt x="249218" y="9313"/>
                    <a:pt x="232003" y="7288"/>
                    <a:pt x="213902" y="5168"/>
                  </a:cubicBezTo>
                  <a:cubicBezTo>
                    <a:pt x="192350" y="2620"/>
                    <a:pt x="170059" y="0"/>
                    <a:pt x="1428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 name="Google Shape;135;p13"/>
          <p:cNvSpPr/>
          <p:nvPr/>
        </p:nvSpPr>
        <p:spPr>
          <a:xfrm flipH="1" rot="-10492814">
            <a:off x="229755" y="446513"/>
            <a:ext cx="312647" cy="312647"/>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3"/>
          <p:cNvSpPr/>
          <p:nvPr/>
        </p:nvSpPr>
        <p:spPr>
          <a:xfrm flipH="1" rot="-10493311">
            <a:off x="167656" y="539738"/>
            <a:ext cx="131322" cy="126189"/>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3"/>
          <p:cNvSpPr/>
          <p:nvPr/>
        </p:nvSpPr>
        <p:spPr>
          <a:xfrm flipH="1" rot="-10493311">
            <a:off x="249216" y="741923"/>
            <a:ext cx="131322" cy="126189"/>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38" name="Google Shape;138;p13"/>
          <p:cNvSpPr/>
          <p:nvPr/>
        </p:nvSpPr>
        <p:spPr>
          <a:xfrm flipH="1" rot="-10492814">
            <a:off x="8646380" y="364375"/>
            <a:ext cx="312647" cy="312647"/>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3"/>
          <p:cNvSpPr/>
          <p:nvPr/>
        </p:nvSpPr>
        <p:spPr>
          <a:xfrm flipH="1" rot="-10493311">
            <a:off x="8737031" y="201750"/>
            <a:ext cx="131322" cy="126189"/>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3"/>
          <p:cNvSpPr/>
          <p:nvPr/>
        </p:nvSpPr>
        <p:spPr>
          <a:xfrm flipH="1" rot="-10493311">
            <a:off x="8878941" y="674560"/>
            <a:ext cx="131322" cy="126189"/>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41" name="Google Shape;141;p13"/>
          <p:cNvSpPr/>
          <p:nvPr/>
        </p:nvSpPr>
        <p:spPr>
          <a:xfrm flipH="1" rot="5400000">
            <a:off x="8519397" y="-272899"/>
            <a:ext cx="351692" cy="897490"/>
          </a:xfrm>
          <a:custGeom>
            <a:rect b="b" l="l" r="r" t="t"/>
            <a:pathLst>
              <a:path extrusionOk="0" h="18504" w="7251">
                <a:moveTo>
                  <a:pt x="802" y="0"/>
                </a:moveTo>
                <a:cubicBezTo>
                  <a:pt x="699" y="329"/>
                  <a:pt x="596" y="658"/>
                  <a:pt x="494" y="986"/>
                </a:cubicBezTo>
                <a:cubicBezTo>
                  <a:pt x="268" y="1767"/>
                  <a:pt x="1" y="2629"/>
                  <a:pt x="186" y="3450"/>
                </a:cubicBezTo>
                <a:cubicBezTo>
                  <a:pt x="514" y="4867"/>
                  <a:pt x="1931" y="5668"/>
                  <a:pt x="2629" y="6859"/>
                </a:cubicBezTo>
                <a:cubicBezTo>
                  <a:pt x="4354" y="9776"/>
                  <a:pt x="3266" y="13472"/>
                  <a:pt x="4971" y="16388"/>
                </a:cubicBezTo>
                <a:cubicBezTo>
                  <a:pt x="5484" y="17333"/>
                  <a:pt x="6285" y="18072"/>
                  <a:pt x="7250" y="18503"/>
                </a:cubicBezTo>
                <a:lnTo>
                  <a:pt x="7250" y="17867"/>
                </a:lnTo>
                <a:cubicBezTo>
                  <a:pt x="6511" y="17456"/>
                  <a:pt x="5874" y="16840"/>
                  <a:pt x="5463" y="16101"/>
                </a:cubicBezTo>
                <a:cubicBezTo>
                  <a:pt x="4662" y="14725"/>
                  <a:pt x="4519" y="13082"/>
                  <a:pt x="4354" y="11542"/>
                </a:cubicBezTo>
                <a:cubicBezTo>
                  <a:pt x="4211" y="10063"/>
                  <a:pt x="4067" y="8543"/>
                  <a:pt x="3451" y="7168"/>
                </a:cubicBezTo>
                <a:cubicBezTo>
                  <a:pt x="3163" y="6572"/>
                  <a:pt x="2794" y="5997"/>
                  <a:pt x="2321" y="5504"/>
                </a:cubicBezTo>
                <a:cubicBezTo>
                  <a:pt x="1890" y="4991"/>
                  <a:pt x="1377" y="4539"/>
                  <a:pt x="1028" y="3964"/>
                </a:cubicBezTo>
                <a:cubicBezTo>
                  <a:pt x="555" y="3163"/>
                  <a:pt x="720" y="2342"/>
                  <a:pt x="945" y="1479"/>
                </a:cubicBezTo>
                <a:cubicBezTo>
                  <a:pt x="1089" y="986"/>
                  <a:pt x="1254" y="493"/>
                  <a:pt x="1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3"/>
          <p:cNvSpPr/>
          <p:nvPr/>
        </p:nvSpPr>
        <p:spPr>
          <a:xfrm flipH="1">
            <a:off x="-9" y="0"/>
            <a:ext cx="876586" cy="463587"/>
          </a:xfrm>
          <a:custGeom>
            <a:rect b="b" l="l" r="r" t="t"/>
            <a:pathLst>
              <a:path extrusionOk="0" h="9558" w="18073">
                <a:moveTo>
                  <a:pt x="0" y="1"/>
                </a:moveTo>
                <a:cubicBezTo>
                  <a:pt x="62" y="1007"/>
                  <a:pt x="370" y="1972"/>
                  <a:pt x="1130" y="2670"/>
                </a:cubicBezTo>
                <a:cubicBezTo>
                  <a:pt x="2341" y="3779"/>
                  <a:pt x="4087" y="3677"/>
                  <a:pt x="5607" y="3759"/>
                </a:cubicBezTo>
                <a:cubicBezTo>
                  <a:pt x="6408" y="3800"/>
                  <a:pt x="7250" y="3861"/>
                  <a:pt x="7968" y="4231"/>
                </a:cubicBezTo>
                <a:cubicBezTo>
                  <a:pt x="8769" y="4621"/>
                  <a:pt x="9365" y="5320"/>
                  <a:pt x="9899" y="6018"/>
                </a:cubicBezTo>
                <a:cubicBezTo>
                  <a:pt x="10371" y="6736"/>
                  <a:pt x="10925" y="7373"/>
                  <a:pt x="11562" y="7948"/>
                </a:cubicBezTo>
                <a:cubicBezTo>
                  <a:pt x="12178" y="8482"/>
                  <a:pt x="12897" y="8872"/>
                  <a:pt x="13677" y="9139"/>
                </a:cubicBezTo>
                <a:cubicBezTo>
                  <a:pt x="14436" y="9418"/>
                  <a:pt x="15238" y="9558"/>
                  <a:pt x="16045" y="9558"/>
                </a:cubicBezTo>
                <a:cubicBezTo>
                  <a:pt x="16724" y="9558"/>
                  <a:pt x="17406" y="9459"/>
                  <a:pt x="18072" y="9262"/>
                </a:cubicBezTo>
                <a:lnTo>
                  <a:pt x="18072" y="8646"/>
                </a:lnTo>
                <a:cubicBezTo>
                  <a:pt x="17402" y="8863"/>
                  <a:pt x="16709" y="8971"/>
                  <a:pt x="16017" y="8971"/>
                </a:cubicBezTo>
                <a:cubicBezTo>
                  <a:pt x="15395" y="8971"/>
                  <a:pt x="14773" y="8883"/>
                  <a:pt x="14170" y="8708"/>
                </a:cubicBezTo>
                <a:cubicBezTo>
                  <a:pt x="13410" y="8482"/>
                  <a:pt x="12712" y="8112"/>
                  <a:pt x="12096" y="7620"/>
                </a:cubicBezTo>
                <a:cubicBezTo>
                  <a:pt x="11459" y="7086"/>
                  <a:pt x="10925" y="6490"/>
                  <a:pt x="10453" y="5812"/>
                </a:cubicBezTo>
                <a:cubicBezTo>
                  <a:pt x="10001" y="5155"/>
                  <a:pt x="9467" y="4560"/>
                  <a:pt x="8831" y="4067"/>
                </a:cubicBezTo>
                <a:cubicBezTo>
                  <a:pt x="8194" y="3636"/>
                  <a:pt x="7475" y="3348"/>
                  <a:pt x="6695" y="3266"/>
                </a:cubicBezTo>
                <a:cubicBezTo>
                  <a:pt x="5258" y="3061"/>
                  <a:pt x="3594" y="3348"/>
                  <a:pt x="2239" y="2711"/>
                </a:cubicBezTo>
                <a:cubicBezTo>
                  <a:pt x="1109" y="2177"/>
                  <a:pt x="699" y="1130"/>
                  <a:pt x="5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1">
  <p:cSld name="CUSTOM_2">
    <p:spTree>
      <p:nvGrpSpPr>
        <p:cNvPr id="143" name="Shape 143"/>
        <p:cNvGrpSpPr/>
        <p:nvPr/>
      </p:nvGrpSpPr>
      <p:grpSpPr>
        <a:xfrm>
          <a:off x="0" y="0"/>
          <a:ext cx="0" cy="0"/>
          <a:chOff x="0" y="0"/>
          <a:chExt cx="0" cy="0"/>
        </a:xfrm>
      </p:grpSpPr>
      <p:sp>
        <p:nvSpPr>
          <p:cNvPr id="144" name="Google Shape;144;p14"/>
          <p:cNvSpPr txBox="1"/>
          <p:nvPr>
            <p:ph type="title"/>
          </p:nvPr>
        </p:nvSpPr>
        <p:spPr>
          <a:xfrm>
            <a:off x="713225" y="3343163"/>
            <a:ext cx="3864900" cy="6624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1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45" name="Google Shape;145;p14"/>
          <p:cNvSpPr txBox="1"/>
          <p:nvPr>
            <p:ph idx="1" type="subTitle"/>
          </p:nvPr>
        </p:nvSpPr>
        <p:spPr>
          <a:xfrm>
            <a:off x="713225" y="1414250"/>
            <a:ext cx="3864900" cy="19290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sz="2400"/>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p:txBody>
      </p:sp>
      <p:sp>
        <p:nvSpPr>
          <p:cNvPr id="146" name="Google Shape;146;p14"/>
          <p:cNvSpPr/>
          <p:nvPr/>
        </p:nvSpPr>
        <p:spPr>
          <a:xfrm>
            <a:off x="4707700" y="1126475"/>
            <a:ext cx="4436387" cy="4017012"/>
          </a:xfrm>
          <a:custGeom>
            <a:rect b="b" l="l" r="r" t="t"/>
            <a:pathLst>
              <a:path extrusionOk="0" h="34449" w="44653">
                <a:moveTo>
                  <a:pt x="23140" y="1"/>
                </a:moveTo>
                <a:cubicBezTo>
                  <a:pt x="21945" y="1144"/>
                  <a:pt x="21056" y="2784"/>
                  <a:pt x="20725" y="4855"/>
                </a:cubicBezTo>
                <a:cubicBezTo>
                  <a:pt x="20421" y="6799"/>
                  <a:pt x="20014" y="9175"/>
                  <a:pt x="17866" y="9925"/>
                </a:cubicBezTo>
                <a:cubicBezTo>
                  <a:pt x="17405" y="10086"/>
                  <a:pt x="16963" y="10156"/>
                  <a:pt x="16535" y="10156"/>
                </a:cubicBezTo>
                <a:cubicBezTo>
                  <a:pt x="13492" y="10156"/>
                  <a:pt x="11192" y="6587"/>
                  <a:pt x="8173" y="6587"/>
                </a:cubicBezTo>
                <a:cubicBezTo>
                  <a:pt x="7464" y="6587"/>
                  <a:pt x="6716" y="6783"/>
                  <a:pt x="5909" y="7269"/>
                </a:cubicBezTo>
                <a:cubicBezTo>
                  <a:pt x="1" y="10827"/>
                  <a:pt x="2872" y="19683"/>
                  <a:pt x="6265" y="23978"/>
                </a:cubicBezTo>
                <a:cubicBezTo>
                  <a:pt x="7892" y="26037"/>
                  <a:pt x="10115" y="27549"/>
                  <a:pt x="12631" y="28311"/>
                </a:cubicBezTo>
                <a:cubicBezTo>
                  <a:pt x="15249" y="29112"/>
                  <a:pt x="18057" y="29125"/>
                  <a:pt x="20764" y="29226"/>
                </a:cubicBezTo>
                <a:cubicBezTo>
                  <a:pt x="23432" y="29315"/>
                  <a:pt x="25897" y="29544"/>
                  <a:pt x="28426" y="30497"/>
                </a:cubicBezTo>
                <a:cubicBezTo>
                  <a:pt x="30726" y="31348"/>
                  <a:pt x="32899" y="32860"/>
                  <a:pt x="34881" y="34372"/>
                </a:cubicBezTo>
                <a:lnTo>
                  <a:pt x="34982" y="34449"/>
                </a:lnTo>
                <a:lnTo>
                  <a:pt x="44652" y="34449"/>
                </a:lnTo>
                <a:lnTo>
                  <a:pt x="44652" y="18324"/>
                </a:lnTo>
                <a:cubicBezTo>
                  <a:pt x="40510" y="14791"/>
                  <a:pt x="35758" y="17765"/>
                  <a:pt x="31539" y="14741"/>
                </a:cubicBezTo>
                <a:cubicBezTo>
                  <a:pt x="29963" y="13610"/>
                  <a:pt x="29087" y="11793"/>
                  <a:pt x="28553" y="9976"/>
                </a:cubicBezTo>
                <a:cubicBezTo>
                  <a:pt x="28019" y="8158"/>
                  <a:pt x="27765" y="6227"/>
                  <a:pt x="27066" y="4461"/>
                </a:cubicBezTo>
                <a:cubicBezTo>
                  <a:pt x="26291" y="2593"/>
                  <a:pt x="24919" y="1030"/>
                  <a:pt x="23165" y="13"/>
                </a:cubicBezTo>
                <a:lnTo>
                  <a:pt x="231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4"/>
          <p:cNvSpPr/>
          <p:nvPr/>
        </p:nvSpPr>
        <p:spPr>
          <a:xfrm>
            <a:off x="5641422" y="0"/>
            <a:ext cx="3501138" cy="2732051"/>
          </a:xfrm>
          <a:custGeom>
            <a:rect b="b" l="l" r="r" t="t"/>
            <a:pathLst>
              <a:path extrusionOk="0" h="23758" w="30446">
                <a:moveTo>
                  <a:pt x="0" y="0"/>
                </a:moveTo>
                <a:cubicBezTo>
                  <a:pt x="13" y="51"/>
                  <a:pt x="26" y="102"/>
                  <a:pt x="38" y="165"/>
                </a:cubicBezTo>
                <a:cubicBezTo>
                  <a:pt x="750" y="2313"/>
                  <a:pt x="2389" y="4104"/>
                  <a:pt x="4778" y="5362"/>
                </a:cubicBezTo>
                <a:cubicBezTo>
                  <a:pt x="6468" y="6252"/>
                  <a:pt x="8361" y="6824"/>
                  <a:pt x="10204" y="7370"/>
                </a:cubicBezTo>
                <a:cubicBezTo>
                  <a:pt x="13736" y="8412"/>
                  <a:pt x="17396" y="9505"/>
                  <a:pt x="19442" y="12948"/>
                </a:cubicBezTo>
                <a:cubicBezTo>
                  <a:pt x="20242" y="14308"/>
                  <a:pt x="20572" y="15985"/>
                  <a:pt x="20903" y="17599"/>
                </a:cubicBezTo>
                <a:cubicBezTo>
                  <a:pt x="21271" y="19390"/>
                  <a:pt x="21614" y="21080"/>
                  <a:pt x="22555" y="22237"/>
                </a:cubicBezTo>
                <a:cubicBezTo>
                  <a:pt x="23375" y="23257"/>
                  <a:pt x="24564" y="23757"/>
                  <a:pt x="26247" y="23757"/>
                </a:cubicBezTo>
                <a:cubicBezTo>
                  <a:pt x="26703" y="23757"/>
                  <a:pt x="27195" y="23720"/>
                  <a:pt x="27726" y="23647"/>
                </a:cubicBezTo>
                <a:cubicBezTo>
                  <a:pt x="28667" y="23507"/>
                  <a:pt x="29582" y="23228"/>
                  <a:pt x="30446" y="22834"/>
                </a:cubicBezTo>
                <a:lnTo>
                  <a:pt x="304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4"/>
          <p:cNvSpPr/>
          <p:nvPr/>
        </p:nvSpPr>
        <p:spPr>
          <a:xfrm>
            <a:off x="5087601" y="0"/>
            <a:ext cx="4054954" cy="3289202"/>
          </a:xfrm>
          <a:custGeom>
            <a:rect b="b" l="l" r="r" t="t"/>
            <a:pathLst>
              <a:path extrusionOk="0" h="28603" w="35262">
                <a:moveTo>
                  <a:pt x="0" y="0"/>
                </a:moveTo>
                <a:cubicBezTo>
                  <a:pt x="369" y="1703"/>
                  <a:pt x="1195" y="3278"/>
                  <a:pt x="2402" y="4549"/>
                </a:cubicBezTo>
                <a:cubicBezTo>
                  <a:pt x="3876" y="6087"/>
                  <a:pt x="5858" y="6938"/>
                  <a:pt x="7815" y="7688"/>
                </a:cubicBezTo>
                <a:cubicBezTo>
                  <a:pt x="9835" y="8450"/>
                  <a:pt x="11894" y="9174"/>
                  <a:pt x="13749" y="10280"/>
                </a:cubicBezTo>
                <a:lnTo>
                  <a:pt x="13787" y="10292"/>
                </a:lnTo>
                <a:cubicBezTo>
                  <a:pt x="15541" y="11309"/>
                  <a:pt x="16900" y="12872"/>
                  <a:pt x="17675" y="14740"/>
                </a:cubicBezTo>
                <a:cubicBezTo>
                  <a:pt x="18387" y="16506"/>
                  <a:pt x="18641" y="18425"/>
                  <a:pt x="19175" y="20255"/>
                </a:cubicBezTo>
                <a:cubicBezTo>
                  <a:pt x="19696" y="22072"/>
                  <a:pt x="20573" y="23889"/>
                  <a:pt x="22161" y="25020"/>
                </a:cubicBezTo>
                <a:cubicBezTo>
                  <a:pt x="26380" y="28031"/>
                  <a:pt x="31119" y="25070"/>
                  <a:pt x="35262" y="28603"/>
                </a:cubicBezTo>
                <a:lnTo>
                  <a:pt x="35262" y="23177"/>
                </a:lnTo>
                <a:cubicBezTo>
                  <a:pt x="34410" y="23558"/>
                  <a:pt x="33508" y="23825"/>
                  <a:pt x="32581" y="23952"/>
                </a:cubicBezTo>
                <a:cubicBezTo>
                  <a:pt x="32072" y="24028"/>
                  <a:pt x="31564" y="24067"/>
                  <a:pt x="31056" y="24067"/>
                </a:cubicBezTo>
                <a:cubicBezTo>
                  <a:pt x="29277" y="24067"/>
                  <a:pt x="28006" y="23533"/>
                  <a:pt x="27117" y="22440"/>
                </a:cubicBezTo>
                <a:cubicBezTo>
                  <a:pt x="26138" y="21220"/>
                  <a:pt x="25782" y="19492"/>
                  <a:pt x="25414" y="17650"/>
                </a:cubicBezTo>
                <a:cubicBezTo>
                  <a:pt x="25096" y="16061"/>
                  <a:pt x="24753" y="14422"/>
                  <a:pt x="23978" y="13113"/>
                </a:cubicBezTo>
                <a:cubicBezTo>
                  <a:pt x="22008" y="9771"/>
                  <a:pt x="18565" y="8742"/>
                  <a:pt x="14931" y="7662"/>
                </a:cubicBezTo>
                <a:cubicBezTo>
                  <a:pt x="13076" y="7116"/>
                  <a:pt x="11157" y="6557"/>
                  <a:pt x="9441" y="5642"/>
                </a:cubicBezTo>
                <a:cubicBezTo>
                  <a:pt x="6976" y="4346"/>
                  <a:pt x="5286" y="2491"/>
                  <a:pt x="4549" y="254"/>
                </a:cubicBezTo>
                <a:cubicBezTo>
                  <a:pt x="4524" y="178"/>
                  <a:pt x="4499" y="89"/>
                  <a:pt x="4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3">
    <p:spTree>
      <p:nvGrpSpPr>
        <p:cNvPr id="149" name="Shape 149"/>
        <p:cNvGrpSpPr/>
        <p:nvPr/>
      </p:nvGrpSpPr>
      <p:grpSpPr>
        <a:xfrm>
          <a:off x="0" y="0"/>
          <a:ext cx="0" cy="0"/>
          <a:chOff x="0" y="0"/>
          <a:chExt cx="0" cy="0"/>
        </a:xfrm>
      </p:grpSpPr>
      <p:sp>
        <p:nvSpPr>
          <p:cNvPr id="150" name="Google Shape;150;p15"/>
          <p:cNvSpPr txBox="1"/>
          <p:nvPr>
            <p:ph hasCustomPrompt="1" type="title"/>
          </p:nvPr>
        </p:nvSpPr>
        <p:spPr>
          <a:xfrm>
            <a:off x="1702650" y="615475"/>
            <a:ext cx="5738700" cy="52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7200"/>
              <a:buNone/>
              <a:defRPr b="1" sz="4800"/>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a:r>
              <a:t>xx%</a:t>
            </a:r>
          </a:p>
        </p:txBody>
      </p:sp>
      <p:sp>
        <p:nvSpPr>
          <p:cNvPr id="151" name="Google Shape;151;p15"/>
          <p:cNvSpPr txBox="1"/>
          <p:nvPr>
            <p:ph idx="1" type="subTitle"/>
          </p:nvPr>
        </p:nvSpPr>
        <p:spPr>
          <a:xfrm>
            <a:off x="2466600" y="1137600"/>
            <a:ext cx="4210800" cy="461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1600"/>
              </a:spcBef>
              <a:spcAft>
                <a:spcPts val="0"/>
              </a:spcAft>
              <a:buSzPts val="1600"/>
              <a:buNone/>
              <a:defRPr sz="1600"/>
            </a:lvl3pPr>
            <a:lvl4pPr lvl="3" rtl="0" algn="ctr">
              <a:spcBef>
                <a:spcPts val="1600"/>
              </a:spcBef>
              <a:spcAft>
                <a:spcPts val="0"/>
              </a:spcAft>
              <a:buSzPts val="1600"/>
              <a:buNone/>
              <a:defRPr sz="1600"/>
            </a:lvl4pPr>
            <a:lvl5pPr lvl="4" rtl="0" algn="ctr">
              <a:spcBef>
                <a:spcPts val="1600"/>
              </a:spcBef>
              <a:spcAft>
                <a:spcPts val="0"/>
              </a:spcAft>
              <a:buSzPts val="1600"/>
              <a:buNone/>
              <a:defRPr sz="1600"/>
            </a:lvl5pPr>
            <a:lvl6pPr lvl="5" rtl="0" algn="ctr">
              <a:spcBef>
                <a:spcPts val="1600"/>
              </a:spcBef>
              <a:spcAft>
                <a:spcPts val="0"/>
              </a:spcAft>
              <a:buSzPts val="1600"/>
              <a:buNone/>
              <a:defRPr sz="1600"/>
            </a:lvl6pPr>
            <a:lvl7pPr lvl="6" rtl="0" algn="ctr">
              <a:spcBef>
                <a:spcPts val="1600"/>
              </a:spcBef>
              <a:spcAft>
                <a:spcPts val="0"/>
              </a:spcAft>
              <a:buSzPts val="1600"/>
              <a:buNone/>
              <a:defRPr sz="1600"/>
            </a:lvl7pPr>
            <a:lvl8pPr lvl="7" rtl="0" algn="ctr">
              <a:spcBef>
                <a:spcPts val="1600"/>
              </a:spcBef>
              <a:spcAft>
                <a:spcPts val="0"/>
              </a:spcAft>
              <a:buSzPts val="1600"/>
              <a:buNone/>
              <a:defRPr sz="1600"/>
            </a:lvl8pPr>
            <a:lvl9pPr lvl="8" rtl="0" algn="ctr">
              <a:spcBef>
                <a:spcPts val="1600"/>
              </a:spcBef>
              <a:spcAft>
                <a:spcPts val="1600"/>
              </a:spcAft>
              <a:buSzPts val="1600"/>
              <a:buNone/>
              <a:defRPr sz="1600"/>
            </a:lvl9pPr>
          </a:lstStyle>
          <a:p/>
        </p:txBody>
      </p:sp>
      <p:sp>
        <p:nvSpPr>
          <p:cNvPr id="152" name="Google Shape;152;p15"/>
          <p:cNvSpPr txBox="1"/>
          <p:nvPr>
            <p:ph hasCustomPrompt="1" idx="2" type="title"/>
          </p:nvPr>
        </p:nvSpPr>
        <p:spPr>
          <a:xfrm>
            <a:off x="1702650" y="2187525"/>
            <a:ext cx="5738700" cy="52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7200"/>
              <a:buNone/>
              <a:defRPr b="1" sz="4800"/>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a:r>
              <a:t>xx%</a:t>
            </a:r>
          </a:p>
        </p:txBody>
      </p:sp>
      <p:sp>
        <p:nvSpPr>
          <p:cNvPr id="153" name="Google Shape;153;p15"/>
          <p:cNvSpPr txBox="1"/>
          <p:nvPr>
            <p:ph idx="3" type="subTitle"/>
          </p:nvPr>
        </p:nvSpPr>
        <p:spPr>
          <a:xfrm>
            <a:off x="2466600" y="2709525"/>
            <a:ext cx="4210800" cy="461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1600"/>
              </a:spcBef>
              <a:spcAft>
                <a:spcPts val="0"/>
              </a:spcAft>
              <a:buSzPts val="1600"/>
              <a:buNone/>
              <a:defRPr sz="1600"/>
            </a:lvl3pPr>
            <a:lvl4pPr lvl="3" rtl="0" algn="ctr">
              <a:spcBef>
                <a:spcPts val="1600"/>
              </a:spcBef>
              <a:spcAft>
                <a:spcPts val="0"/>
              </a:spcAft>
              <a:buSzPts val="1600"/>
              <a:buNone/>
              <a:defRPr sz="1600"/>
            </a:lvl4pPr>
            <a:lvl5pPr lvl="4" rtl="0" algn="ctr">
              <a:spcBef>
                <a:spcPts val="1600"/>
              </a:spcBef>
              <a:spcAft>
                <a:spcPts val="0"/>
              </a:spcAft>
              <a:buSzPts val="1600"/>
              <a:buNone/>
              <a:defRPr sz="1600"/>
            </a:lvl5pPr>
            <a:lvl6pPr lvl="5" rtl="0" algn="ctr">
              <a:spcBef>
                <a:spcPts val="1600"/>
              </a:spcBef>
              <a:spcAft>
                <a:spcPts val="0"/>
              </a:spcAft>
              <a:buSzPts val="1600"/>
              <a:buNone/>
              <a:defRPr sz="1600"/>
            </a:lvl6pPr>
            <a:lvl7pPr lvl="6" rtl="0" algn="ctr">
              <a:spcBef>
                <a:spcPts val="1600"/>
              </a:spcBef>
              <a:spcAft>
                <a:spcPts val="0"/>
              </a:spcAft>
              <a:buSzPts val="1600"/>
              <a:buNone/>
              <a:defRPr sz="1600"/>
            </a:lvl7pPr>
            <a:lvl8pPr lvl="7" rtl="0" algn="ctr">
              <a:spcBef>
                <a:spcPts val="1600"/>
              </a:spcBef>
              <a:spcAft>
                <a:spcPts val="0"/>
              </a:spcAft>
              <a:buSzPts val="1600"/>
              <a:buNone/>
              <a:defRPr sz="1600"/>
            </a:lvl8pPr>
            <a:lvl9pPr lvl="8" rtl="0" algn="ctr">
              <a:spcBef>
                <a:spcPts val="1600"/>
              </a:spcBef>
              <a:spcAft>
                <a:spcPts val="1600"/>
              </a:spcAft>
              <a:buSzPts val="1600"/>
              <a:buNone/>
              <a:defRPr sz="1600"/>
            </a:lvl9pPr>
          </a:lstStyle>
          <a:p/>
        </p:txBody>
      </p:sp>
      <p:sp>
        <p:nvSpPr>
          <p:cNvPr id="154" name="Google Shape;154;p15"/>
          <p:cNvSpPr txBox="1"/>
          <p:nvPr>
            <p:ph hasCustomPrompt="1" idx="4" type="title"/>
          </p:nvPr>
        </p:nvSpPr>
        <p:spPr>
          <a:xfrm>
            <a:off x="1702650" y="3699275"/>
            <a:ext cx="5738700" cy="522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7200"/>
              <a:buNone/>
              <a:defRPr b="1" sz="4800"/>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a:r>
              <a:t>xx%</a:t>
            </a:r>
          </a:p>
        </p:txBody>
      </p:sp>
      <p:sp>
        <p:nvSpPr>
          <p:cNvPr id="155" name="Google Shape;155;p15"/>
          <p:cNvSpPr txBox="1"/>
          <p:nvPr>
            <p:ph idx="5" type="subTitle"/>
          </p:nvPr>
        </p:nvSpPr>
        <p:spPr>
          <a:xfrm>
            <a:off x="2466600" y="4221275"/>
            <a:ext cx="4210800" cy="461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spcBef>
                <a:spcPts val="0"/>
              </a:spcBef>
              <a:spcAft>
                <a:spcPts val="0"/>
              </a:spcAft>
              <a:buSzPts val="1600"/>
              <a:buNone/>
              <a:defRPr sz="1600"/>
            </a:lvl2pPr>
            <a:lvl3pPr lvl="2" rtl="0" algn="ctr">
              <a:spcBef>
                <a:spcPts val="1600"/>
              </a:spcBef>
              <a:spcAft>
                <a:spcPts val="0"/>
              </a:spcAft>
              <a:buSzPts val="1600"/>
              <a:buNone/>
              <a:defRPr sz="1600"/>
            </a:lvl3pPr>
            <a:lvl4pPr lvl="3" rtl="0" algn="ctr">
              <a:spcBef>
                <a:spcPts val="1600"/>
              </a:spcBef>
              <a:spcAft>
                <a:spcPts val="0"/>
              </a:spcAft>
              <a:buSzPts val="1600"/>
              <a:buNone/>
              <a:defRPr sz="1600"/>
            </a:lvl4pPr>
            <a:lvl5pPr lvl="4" rtl="0" algn="ctr">
              <a:spcBef>
                <a:spcPts val="1600"/>
              </a:spcBef>
              <a:spcAft>
                <a:spcPts val="0"/>
              </a:spcAft>
              <a:buSzPts val="1600"/>
              <a:buNone/>
              <a:defRPr sz="1600"/>
            </a:lvl5pPr>
            <a:lvl6pPr lvl="5" rtl="0" algn="ctr">
              <a:spcBef>
                <a:spcPts val="1600"/>
              </a:spcBef>
              <a:spcAft>
                <a:spcPts val="0"/>
              </a:spcAft>
              <a:buSzPts val="1600"/>
              <a:buNone/>
              <a:defRPr sz="1600"/>
            </a:lvl6pPr>
            <a:lvl7pPr lvl="6" rtl="0" algn="ctr">
              <a:spcBef>
                <a:spcPts val="1600"/>
              </a:spcBef>
              <a:spcAft>
                <a:spcPts val="0"/>
              </a:spcAft>
              <a:buSzPts val="1600"/>
              <a:buNone/>
              <a:defRPr sz="1600"/>
            </a:lvl7pPr>
            <a:lvl8pPr lvl="7" rtl="0" algn="ctr">
              <a:spcBef>
                <a:spcPts val="1600"/>
              </a:spcBef>
              <a:spcAft>
                <a:spcPts val="0"/>
              </a:spcAft>
              <a:buSzPts val="1600"/>
              <a:buNone/>
              <a:defRPr sz="1600"/>
            </a:lvl8pPr>
            <a:lvl9pPr lvl="8" rtl="0" algn="ctr">
              <a:spcBef>
                <a:spcPts val="1600"/>
              </a:spcBef>
              <a:spcAft>
                <a:spcPts val="1600"/>
              </a:spcAft>
              <a:buSzPts val="1600"/>
              <a:buNone/>
              <a:defRPr sz="1600"/>
            </a:lvl9pPr>
          </a:lstStyle>
          <a:p/>
        </p:txBody>
      </p:sp>
      <p:sp>
        <p:nvSpPr>
          <p:cNvPr id="156" name="Google Shape;156;p15"/>
          <p:cNvSpPr/>
          <p:nvPr/>
        </p:nvSpPr>
        <p:spPr>
          <a:xfrm>
            <a:off x="8341108" y="3530633"/>
            <a:ext cx="802885" cy="1612833"/>
          </a:xfrm>
          <a:custGeom>
            <a:rect b="b" l="l" r="r" t="t"/>
            <a:pathLst>
              <a:path extrusionOk="0" h="20680" w="12549">
                <a:moveTo>
                  <a:pt x="12548" y="0"/>
                </a:moveTo>
                <a:cubicBezTo>
                  <a:pt x="11562" y="1191"/>
                  <a:pt x="10679" y="2506"/>
                  <a:pt x="9960" y="3882"/>
                </a:cubicBezTo>
                <a:cubicBezTo>
                  <a:pt x="8934" y="5791"/>
                  <a:pt x="8051" y="7804"/>
                  <a:pt x="7106" y="9755"/>
                </a:cubicBezTo>
                <a:cubicBezTo>
                  <a:pt x="6223" y="11665"/>
                  <a:pt x="5237" y="13513"/>
                  <a:pt x="4149" y="15320"/>
                </a:cubicBezTo>
                <a:cubicBezTo>
                  <a:pt x="2978" y="17271"/>
                  <a:pt x="1582" y="19078"/>
                  <a:pt x="1" y="20680"/>
                </a:cubicBezTo>
                <a:lnTo>
                  <a:pt x="12548" y="20680"/>
                </a:lnTo>
                <a:lnTo>
                  <a:pt x="125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5"/>
          <p:cNvSpPr/>
          <p:nvPr/>
        </p:nvSpPr>
        <p:spPr>
          <a:xfrm>
            <a:off x="6907601" y="3018075"/>
            <a:ext cx="2236357" cy="2125383"/>
          </a:xfrm>
          <a:custGeom>
            <a:rect b="b" l="l" r="r" t="t"/>
            <a:pathLst>
              <a:path extrusionOk="0" h="27252" w="34954">
                <a:moveTo>
                  <a:pt x="34953" y="1"/>
                </a:moveTo>
                <a:cubicBezTo>
                  <a:pt x="33454" y="2198"/>
                  <a:pt x="32283" y="4621"/>
                  <a:pt x="31441" y="7147"/>
                </a:cubicBezTo>
                <a:cubicBezTo>
                  <a:pt x="27601" y="18976"/>
                  <a:pt x="16594" y="26965"/>
                  <a:pt x="4169" y="26965"/>
                </a:cubicBezTo>
                <a:cubicBezTo>
                  <a:pt x="2773" y="26965"/>
                  <a:pt x="1377" y="27067"/>
                  <a:pt x="1" y="27252"/>
                </a:cubicBezTo>
                <a:lnTo>
                  <a:pt x="21564" y="27252"/>
                </a:lnTo>
                <a:cubicBezTo>
                  <a:pt x="22077" y="26759"/>
                  <a:pt x="22590" y="26246"/>
                  <a:pt x="23063" y="25712"/>
                </a:cubicBezTo>
                <a:cubicBezTo>
                  <a:pt x="25814" y="22570"/>
                  <a:pt x="27724" y="18791"/>
                  <a:pt x="29490" y="15054"/>
                </a:cubicBezTo>
                <a:cubicBezTo>
                  <a:pt x="31010" y="11788"/>
                  <a:pt x="32489" y="8338"/>
                  <a:pt x="34953" y="5689"/>
                </a:cubicBezTo>
                <a:lnTo>
                  <a:pt x="349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5"/>
          <p:cNvSpPr/>
          <p:nvPr/>
        </p:nvSpPr>
        <p:spPr>
          <a:xfrm rot="10800000">
            <a:off x="-5" y="27"/>
            <a:ext cx="1360280" cy="2359174"/>
          </a:xfrm>
          <a:custGeom>
            <a:rect b="b" l="l" r="r" t="t"/>
            <a:pathLst>
              <a:path extrusionOk="0" h="20680" w="12549">
                <a:moveTo>
                  <a:pt x="12548" y="0"/>
                </a:moveTo>
                <a:cubicBezTo>
                  <a:pt x="11562" y="1191"/>
                  <a:pt x="10679" y="2506"/>
                  <a:pt x="9960" y="3882"/>
                </a:cubicBezTo>
                <a:cubicBezTo>
                  <a:pt x="8934" y="5791"/>
                  <a:pt x="8051" y="7804"/>
                  <a:pt x="7106" y="9755"/>
                </a:cubicBezTo>
                <a:cubicBezTo>
                  <a:pt x="6223" y="11665"/>
                  <a:pt x="5237" y="13513"/>
                  <a:pt x="4149" y="15320"/>
                </a:cubicBezTo>
                <a:cubicBezTo>
                  <a:pt x="2978" y="17271"/>
                  <a:pt x="1582" y="19078"/>
                  <a:pt x="1" y="20680"/>
                </a:cubicBezTo>
                <a:lnTo>
                  <a:pt x="12548" y="20680"/>
                </a:lnTo>
                <a:lnTo>
                  <a:pt x="12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5"/>
          <p:cNvSpPr/>
          <p:nvPr/>
        </p:nvSpPr>
        <p:spPr>
          <a:xfrm rot="10800000">
            <a:off x="3" y="919"/>
            <a:ext cx="1238400" cy="1637818"/>
          </a:xfrm>
          <a:custGeom>
            <a:rect b="b" l="l" r="r" t="t"/>
            <a:pathLst>
              <a:path extrusionOk="0" h="21563" w="13391">
                <a:moveTo>
                  <a:pt x="13390" y="0"/>
                </a:moveTo>
                <a:cubicBezTo>
                  <a:pt x="10926" y="2649"/>
                  <a:pt x="9447" y="6099"/>
                  <a:pt x="7927" y="9365"/>
                </a:cubicBezTo>
                <a:cubicBezTo>
                  <a:pt x="6161" y="13082"/>
                  <a:pt x="4251" y="16881"/>
                  <a:pt x="1500" y="20023"/>
                </a:cubicBezTo>
                <a:cubicBezTo>
                  <a:pt x="1027" y="20557"/>
                  <a:pt x="514" y="21070"/>
                  <a:pt x="1" y="21563"/>
                </a:cubicBezTo>
                <a:lnTo>
                  <a:pt x="822" y="21563"/>
                </a:lnTo>
                <a:cubicBezTo>
                  <a:pt x="2424" y="19961"/>
                  <a:pt x="3820" y="18154"/>
                  <a:pt x="4991" y="16203"/>
                </a:cubicBezTo>
                <a:cubicBezTo>
                  <a:pt x="6079" y="14396"/>
                  <a:pt x="7065" y="12548"/>
                  <a:pt x="7948" y="10638"/>
                </a:cubicBezTo>
                <a:cubicBezTo>
                  <a:pt x="8893" y="8687"/>
                  <a:pt x="9776" y="6674"/>
                  <a:pt x="10802" y="4765"/>
                </a:cubicBezTo>
                <a:cubicBezTo>
                  <a:pt x="11521" y="3389"/>
                  <a:pt x="12404" y="2074"/>
                  <a:pt x="13390" y="883"/>
                </a:cubicBezTo>
                <a:lnTo>
                  <a:pt x="1339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5"/>
          <p:cNvSpPr/>
          <p:nvPr/>
        </p:nvSpPr>
        <p:spPr>
          <a:xfrm>
            <a:off x="581971" y="3018066"/>
            <a:ext cx="262500" cy="2523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61" name="Google Shape;161;p15"/>
          <p:cNvSpPr/>
          <p:nvPr/>
        </p:nvSpPr>
        <p:spPr>
          <a:xfrm rot="4542580">
            <a:off x="8229125" y="1287537"/>
            <a:ext cx="262523" cy="252263"/>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62" name="Google Shape;162;p15"/>
          <p:cNvSpPr/>
          <p:nvPr/>
        </p:nvSpPr>
        <p:spPr>
          <a:xfrm>
            <a:off x="436025" y="3190773"/>
            <a:ext cx="554400" cy="5328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63" name="Google Shape;163;p15"/>
          <p:cNvSpPr/>
          <p:nvPr/>
        </p:nvSpPr>
        <p:spPr>
          <a:xfrm rot="4543451">
            <a:off x="7544206" y="755122"/>
            <a:ext cx="875810" cy="876795"/>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5"/>
          <p:cNvSpPr/>
          <p:nvPr/>
        </p:nvSpPr>
        <p:spPr>
          <a:xfrm>
            <a:off x="507283" y="4122683"/>
            <a:ext cx="74700" cy="720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5"/>
          <p:cNvSpPr/>
          <p:nvPr/>
        </p:nvSpPr>
        <p:spPr>
          <a:xfrm>
            <a:off x="844486" y="3849887"/>
            <a:ext cx="74700" cy="720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66" name="Google Shape;166;p15"/>
          <p:cNvSpPr/>
          <p:nvPr/>
        </p:nvSpPr>
        <p:spPr>
          <a:xfrm>
            <a:off x="8705201" y="316620"/>
            <a:ext cx="74700" cy="720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5"/>
          <p:cNvSpPr/>
          <p:nvPr/>
        </p:nvSpPr>
        <p:spPr>
          <a:xfrm>
            <a:off x="7412244" y="718302"/>
            <a:ext cx="74700" cy="720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8">
    <p:spTree>
      <p:nvGrpSpPr>
        <p:cNvPr id="168" name="Shape 168"/>
        <p:cNvGrpSpPr/>
        <p:nvPr/>
      </p:nvGrpSpPr>
      <p:grpSpPr>
        <a:xfrm>
          <a:off x="0" y="0"/>
          <a:ext cx="0" cy="0"/>
          <a:chOff x="0" y="0"/>
          <a:chExt cx="0" cy="0"/>
        </a:xfrm>
      </p:grpSpPr>
      <p:sp>
        <p:nvSpPr>
          <p:cNvPr id="169" name="Google Shape;169;p16"/>
          <p:cNvSpPr/>
          <p:nvPr/>
        </p:nvSpPr>
        <p:spPr>
          <a:xfrm rot="5810602">
            <a:off x="78487" y="2060077"/>
            <a:ext cx="1074629" cy="1075803"/>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6"/>
          <p:cNvSpPr/>
          <p:nvPr/>
        </p:nvSpPr>
        <p:spPr>
          <a:xfrm rot="5400000">
            <a:off x="-939813" y="1113170"/>
            <a:ext cx="2666025" cy="786400"/>
          </a:xfrm>
          <a:custGeom>
            <a:rect b="b" l="l" r="r" t="t"/>
            <a:pathLst>
              <a:path extrusionOk="0" h="1691" w="5732">
                <a:moveTo>
                  <a:pt x="2893" y="1"/>
                </a:moveTo>
                <a:cubicBezTo>
                  <a:pt x="2882" y="1"/>
                  <a:pt x="2871" y="1"/>
                  <a:pt x="2859" y="1"/>
                </a:cubicBezTo>
                <a:cubicBezTo>
                  <a:pt x="1678" y="1"/>
                  <a:pt x="572" y="649"/>
                  <a:pt x="0" y="1691"/>
                </a:cubicBezTo>
                <a:lnTo>
                  <a:pt x="5731" y="1691"/>
                </a:lnTo>
                <a:cubicBezTo>
                  <a:pt x="5165" y="659"/>
                  <a:pt x="4075" y="1"/>
                  <a:pt x="28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6"/>
          <p:cNvSpPr/>
          <p:nvPr/>
        </p:nvSpPr>
        <p:spPr>
          <a:xfrm flipH="1" rot="10800000">
            <a:off x="8430739" y="3239998"/>
            <a:ext cx="713269" cy="1903506"/>
          </a:xfrm>
          <a:custGeom>
            <a:rect b="b" l="l" r="r" t="t"/>
            <a:pathLst>
              <a:path extrusionOk="0" h="17867" w="6695">
                <a:moveTo>
                  <a:pt x="883" y="0"/>
                </a:moveTo>
                <a:cubicBezTo>
                  <a:pt x="698" y="493"/>
                  <a:pt x="555" y="966"/>
                  <a:pt x="411" y="1479"/>
                </a:cubicBezTo>
                <a:cubicBezTo>
                  <a:pt x="185" y="2342"/>
                  <a:pt x="0" y="3163"/>
                  <a:pt x="493" y="3964"/>
                </a:cubicBezTo>
                <a:cubicBezTo>
                  <a:pt x="822" y="4559"/>
                  <a:pt x="1335" y="5011"/>
                  <a:pt x="1787" y="5504"/>
                </a:cubicBezTo>
                <a:cubicBezTo>
                  <a:pt x="2239" y="5997"/>
                  <a:pt x="2608" y="6572"/>
                  <a:pt x="2875" y="7188"/>
                </a:cubicBezTo>
                <a:cubicBezTo>
                  <a:pt x="3491" y="8564"/>
                  <a:pt x="3656" y="10063"/>
                  <a:pt x="3799" y="11542"/>
                </a:cubicBezTo>
                <a:cubicBezTo>
                  <a:pt x="3964" y="13082"/>
                  <a:pt x="4107" y="14725"/>
                  <a:pt x="4908" y="16101"/>
                </a:cubicBezTo>
                <a:cubicBezTo>
                  <a:pt x="5319" y="16840"/>
                  <a:pt x="5935" y="17456"/>
                  <a:pt x="6695" y="17867"/>
                </a:cubicBezTo>
                <a:lnTo>
                  <a:pt x="66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6"/>
          <p:cNvSpPr/>
          <p:nvPr/>
        </p:nvSpPr>
        <p:spPr>
          <a:xfrm flipH="1" rot="10800000">
            <a:off x="7731639" y="2304200"/>
            <a:ext cx="1412368" cy="2837278"/>
          </a:xfrm>
          <a:custGeom>
            <a:rect b="b" l="l" r="r" t="t"/>
            <a:pathLst>
              <a:path extrusionOk="0" h="27273" w="13904">
                <a:moveTo>
                  <a:pt x="2979" y="1"/>
                </a:moveTo>
                <a:cubicBezTo>
                  <a:pt x="1110" y="1274"/>
                  <a:pt x="1" y="3389"/>
                  <a:pt x="22" y="5648"/>
                </a:cubicBezTo>
                <a:cubicBezTo>
                  <a:pt x="1" y="7764"/>
                  <a:pt x="1028" y="9776"/>
                  <a:pt x="2773" y="10988"/>
                </a:cubicBezTo>
                <a:cubicBezTo>
                  <a:pt x="5114" y="12692"/>
                  <a:pt x="6100" y="15732"/>
                  <a:pt x="5197" y="18483"/>
                </a:cubicBezTo>
                <a:cubicBezTo>
                  <a:pt x="3677" y="23166"/>
                  <a:pt x="7414" y="27273"/>
                  <a:pt x="11604" y="27273"/>
                </a:cubicBezTo>
                <a:cubicBezTo>
                  <a:pt x="12384" y="27273"/>
                  <a:pt x="13165" y="27129"/>
                  <a:pt x="13904" y="26862"/>
                </a:cubicBezTo>
                <a:lnTo>
                  <a:pt x="13904" y="18504"/>
                </a:lnTo>
                <a:cubicBezTo>
                  <a:pt x="12939" y="18052"/>
                  <a:pt x="12138" y="17313"/>
                  <a:pt x="11604" y="16389"/>
                </a:cubicBezTo>
                <a:cubicBezTo>
                  <a:pt x="9920" y="13473"/>
                  <a:pt x="10988" y="9756"/>
                  <a:pt x="9283" y="6860"/>
                </a:cubicBezTo>
                <a:cubicBezTo>
                  <a:pt x="8585" y="5669"/>
                  <a:pt x="7148" y="4847"/>
                  <a:pt x="6839" y="3430"/>
                </a:cubicBezTo>
                <a:cubicBezTo>
                  <a:pt x="6655" y="2609"/>
                  <a:pt x="6922" y="1767"/>
                  <a:pt x="7148" y="966"/>
                </a:cubicBezTo>
                <a:cubicBezTo>
                  <a:pt x="7250" y="638"/>
                  <a:pt x="7353" y="330"/>
                  <a:pt x="74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6"/>
          <p:cNvSpPr/>
          <p:nvPr/>
        </p:nvSpPr>
        <p:spPr>
          <a:xfrm rot="-9977909">
            <a:off x="169794" y="3133565"/>
            <a:ext cx="74727" cy="71891"/>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6"/>
          <p:cNvSpPr/>
          <p:nvPr/>
        </p:nvSpPr>
        <p:spPr>
          <a:xfrm rot="-9977147">
            <a:off x="802888" y="3576553"/>
            <a:ext cx="168298" cy="161972"/>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75" name="Google Shape;175;p16"/>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lgn="ctr">
              <a:spcBef>
                <a:spcPts val="0"/>
              </a:spcBef>
              <a:spcAft>
                <a:spcPts val="0"/>
              </a:spcAft>
              <a:buSzPts val="3400"/>
              <a:buNone/>
              <a:defRPr/>
            </a:lvl2pPr>
            <a:lvl3pPr lvl="2" rtl="0" algn="ctr">
              <a:spcBef>
                <a:spcPts val="0"/>
              </a:spcBef>
              <a:spcAft>
                <a:spcPts val="0"/>
              </a:spcAft>
              <a:buSzPts val="3400"/>
              <a:buNone/>
              <a:defRPr/>
            </a:lvl3pPr>
            <a:lvl4pPr lvl="3" rtl="0" algn="ctr">
              <a:spcBef>
                <a:spcPts val="0"/>
              </a:spcBef>
              <a:spcAft>
                <a:spcPts val="0"/>
              </a:spcAft>
              <a:buSzPts val="3400"/>
              <a:buNone/>
              <a:defRPr/>
            </a:lvl4pPr>
            <a:lvl5pPr lvl="4" rtl="0" algn="ctr">
              <a:spcBef>
                <a:spcPts val="0"/>
              </a:spcBef>
              <a:spcAft>
                <a:spcPts val="0"/>
              </a:spcAft>
              <a:buSzPts val="3400"/>
              <a:buNone/>
              <a:defRPr/>
            </a:lvl5pPr>
            <a:lvl6pPr lvl="5" rtl="0" algn="ctr">
              <a:spcBef>
                <a:spcPts val="0"/>
              </a:spcBef>
              <a:spcAft>
                <a:spcPts val="0"/>
              </a:spcAft>
              <a:buSzPts val="3400"/>
              <a:buNone/>
              <a:defRPr/>
            </a:lvl6pPr>
            <a:lvl7pPr lvl="6" rtl="0" algn="ctr">
              <a:spcBef>
                <a:spcPts val="0"/>
              </a:spcBef>
              <a:spcAft>
                <a:spcPts val="0"/>
              </a:spcAft>
              <a:buSzPts val="3400"/>
              <a:buNone/>
              <a:defRPr/>
            </a:lvl7pPr>
            <a:lvl8pPr lvl="7" rtl="0" algn="ctr">
              <a:spcBef>
                <a:spcPts val="0"/>
              </a:spcBef>
              <a:spcAft>
                <a:spcPts val="0"/>
              </a:spcAft>
              <a:buSzPts val="3400"/>
              <a:buNone/>
              <a:defRPr/>
            </a:lvl8pPr>
            <a:lvl9pPr lvl="8" rtl="0" algn="ctr">
              <a:spcBef>
                <a:spcPts val="0"/>
              </a:spcBef>
              <a:spcAft>
                <a:spcPts val="0"/>
              </a:spcAft>
              <a:buSzPts val="3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itle and text 1">
  <p:cSld name="CUSTOM_5">
    <p:spTree>
      <p:nvGrpSpPr>
        <p:cNvPr id="176" name="Shape 176"/>
        <p:cNvGrpSpPr/>
        <p:nvPr/>
      </p:nvGrpSpPr>
      <p:grpSpPr>
        <a:xfrm>
          <a:off x="0" y="0"/>
          <a:ext cx="0" cy="0"/>
          <a:chOff x="0" y="0"/>
          <a:chExt cx="0" cy="0"/>
        </a:xfrm>
      </p:grpSpPr>
      <p:sp>
        <p:nvSpPr>
          <p:cNvPr id="177" name="Google Shape;177;p17"/>
          <p:cNvSpPr/>
          <p:nvPr/>
        </p:nvSpPr>
        <p:spPr>
          <a:xfrm rot="410602">
            <a:off x="7190475" y="3989794"/>
            <a:ext cx="1074629" cy="1075803"/>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7"/>
          <p:cNvSpPr/>
          <p:nvPr/>
        </p:nvSpPr>
        <p:spPr>
          <a:xfrm>
            <a:off x="5303168" y="4357097"/>
            <a:ext cx="2666025" cy="786400"/>
          </a:xfrm>
          <a:custGeom>
            <a:rect b="b" l="l" r="r" t="t"/>
            <a:pathLst>
              <a:path extrusionOk="0" h="1691" w="5732">
                <a:moveTo>
                  <a:pt x="2893" y="1"/>
                </a:moveTo>
                <a:cubicBezTo>
                  <a:pt x="2882" y="1"/>
                  <a:pt x="2871" y="1"/>
                  <a:pt x="2859" y="1"/>
                </a:cubicBezTo>
                <a:cubicBezTo>
                  <a:pt x="1678" y="1"/>
                  <a:pt x="572" y="649"/>
                  <a:pt x="0" y="1691"/>
                </a:cubicBezTo>
                <a:lnTo>
                  <a:pt x="5731" y="1691"/>
                </a:lnTo>
                <a:cubicBezTo>
                  <a:pt x="5165" y="659"/>
                  <a:pt x="4075" y="1"/>
                  <a:pt x="28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7"/>
          <p:cNvSpPr/>
          <p:nvPr/>
        </p:nvSpPr>
        <p:spPr>
          <a:xfrm>
            <a:off x="8430725" y="0"/>
            <a:ext cx="713269" cy="1903506"/>
          </a:xfrm>
          <a:custGeom>
            <a:rect b="b" l="l" r="r" t="t"/>
            <a:pathLst>
              <a:path extrusionOk="0" h="17867" w="6695">
                <a:moveTo>
                  <a:pt x="883" y="0"/>
                </a:moveTo>
                <a:cubicBezTo>
                  <a:pt x="698" y="493"/>
                  <a:pt x="555" y="966"/>
                  <a:pt x="411" y="1479"/>
                </a:cubicBezTo>
                <a:cubicBezTo>
                  <a:pt x="185" y="2342"/>
                  <a:pt x="0" y="3163"/>
                  <a:pt x="493" y="3964"/>
                </a:cubicBezTo>
                <a:cubicBezTo>
                  <a:pt x="822" y="4559"/>
                  <a:pt x="1335" y="5011"/>
                  <a:pt x="1787" y="5504"/>
                </a:cubicBezTo>
                <a:cubicBezTo>
                  <a:pt x="2239" y="5997"/>
                  <a:pt x="2608" y="6572"/>
                  <a:pt x="2875" y="7188"/>
                </a:cubicBezTo>
                <a:cubicBezTo>
                  <a:pt x="3491" y="8564"/>
                  <a:pt x="3656" y="10063"/>
                  <a:pt x="3799" y="11542"/>
                </a:cubicBezTo>
                <a:cubicBezTo>
                  <a:pt x="3964" y="13082"/>
                  <a:pt x="4107" y="14725"/>
                  <a:pt x="4908" y="16101"/>
                </a:cubicBezTo>
                <a:cubicBezTo>
                  <a:pt x="5319" y="16840"/>
                  <a:pt x="5935" y="17456"/>
                  <a:pt x="6695" y="17867"/>
                </a:cubicBezTo>
                <a:lnTo>
                  <a:pt x="66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7"/>
          <p:cNvSpPr/>
          <p:nvPr/>
        </p:nvSpPr>
        <p:spPr>
          <a:xfrm>
            <a:off x="7731625" y="2025"/>
            <a:ext cx="1412368" cy="2837278"/>
          </a:xfrm>
          <a:custGeom>
            <a:rect b="b" l="l" r="r" t="t"/>
            <a:pathLst>
              <a:path extrusionOk="0" h="27273" w="13904">
                <a:moveTo>
                  <a:pt x="2979" y="1"/>
                </a:moveTo>
                <a:cubicBezTo>
                  <a:pt x="1110" y="1274"/>
                  <a:pt x="1" y="3389"/>
                  <a:pt x="22" y="5648"/>
                </a:cubicBezTo>
                <a:cubicBezTo>
                  <a:pt x="1" y="7764"/>
                  <a:pt x="1028" y="9776"/>
                  <a:pt x="2773" y="10988"/>
                </a:cubicBezTo>
                <a:cubicBezTo>
                  <a:pt x="5114" y="12692"/>
                  <a:pt x="6100" y="15732"/>
                  <a:pt x="5197" y="18483"/>
                </a:cubicBezTo>
                <a:cubicBezTo>
                  <a:pt x="3677" y="23166"/>
                  <a:pt x="7414" y="27273"/>
                  <a:pt x="11604" y="27273"/>
                </a:cubicBezTo>
                <a:cubicBezTo>
                  <a:pt x="12384" y="27273"/>
                  <a:pt x="13165" y="27129"/>
                  <a:pt x="13904" y="26862"/>
                </a:cubicBezTo>
                <a:lnTo>
                  <a:pt x="13904" y="18504"/>
                </a:lnTo>
                <a:cubicBezTo>
                  <a:pt x="12939" y="18052"/>
                  <a:pt x="12138" y="17313"/>
                  <a:pt x="11604" y="16389"/>
                </a:cubicBezTo>
                <a:cubicBezTo>
                  <a:pt x="9920" y="13473"/>
                  <a:pt x="10988" y="9756"/>
                  <a:pt x="9283" y="6860"/>
                </a:cubicBezTo>
                <a:cubicBezTo>
                  <a:pt x="8585" y="5669"/>
                  <a:pt x="7148" y="4847"/>
                  <a:pt x="6839" y="3430"/>
                </a:cubicBezTo>
                <a:cubicBezTo>
                  <a:pt x="6655" y="2609"/>
                  <a:pt x="6922" y="1767"/>
                  <a:pt x="7148" y="966"/>
                </a:cubicBezTo>
                <a:cubicBezTo>
                  <a:pt x="7250" y="638"/>
                  <a:pt x="7353" y="330"/>
                  <a:pt x="74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7"/>
          <p:cNvSpPr/>
          <p:nvPr/>
        </p:nvSpPr>
        <p:spPr>
          <a:xfrm rot="6222091">
            <a:off x="8261958" y="4900393"/>
            <a:ext cx="74727" cy="71891"/>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7"/>
          <p:cNvSpPr/>
          <p:nvPr/>
        </p:nvSpPr>
        <p:spPr>
          <a:xfrm rot="6222853">
            <a:off x="8703201" y="4175473"/>
            <a:ext cx="168298" cy="161972"/>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nvGrpSpPr>
          <p:cNvPr id="183" name="Google Shape;183;p17"/>
          <p:cNvGrpSpPr/>
          <p:nvPr/>
        </p:nvGrpSpPr>
        <p:grpSpPr>
          <a:xfrm>
            <a:off x="807777" y="2284027"/>
            <a:ext cx="498925" cy="271336"/>
            <a:chOff x="807777" y="2284027"/>
            <a:chExt cx="498925" cy="271336"/>
          </a:xfrm>
        </p:grpSpPr>
        <p:sp>
          <p:nvSpPr>
            <p:cNvPr id="184" name="Google Shape;184;p17"/>
            <p:cNvSpPr/>
            <p:nvPr/>
          </p:nvSpPr>
          <p:spPr>
            <a:xfrm rot="12256">
              <a:off x="807776" y="2284327"/>
              <a:ext cx="168301" cy="162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85" name="Google Shape;185;p17"/>
            <p:cNvSpPr/>
            <p:nvPr/>
          </p:nvSpPr>
          <p:spPr>
            <a:xfrm rot="6222091">
              <a:off x="997058" y="2474718"/>
              <a:ext cx="74727" cy="71891"/>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7"/>
            <p:cNvSpPr/>
            <p:nvPr/>
          </p:nvSpPr>
          <p:spPr>
            <a:xfrm rot="6223944">
              <a:off x="1147077" y="2408427"/>
              <a:ext cx="96045" cy="92556"/>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87" name="Google Shape;187;p17"/>
            <p:cNvSpPr/>
            <p:nvPr/>
          </p:nvSpPr>
          <p:spPr>
            <a:xfrm rot="18683">
              <a:off x="1251502" y="2338773"/>
              <a:ext cx="55201" cy="531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 name="Google Shape;188;p17"/>
          <p:cNvSpPr/>
          <p:nvPr/>
        </p:nvSpPr>
        <p:spPr>
          <a:xfrm flipH="1" rot="-5400000">
            <a:off x="-2404962" y="2394036"/>
            <a:ext cx="5154649" cy="344725"/>
          </a:xfrm>
          <a:custGeom>
            <a:rect b="b" l="l" r="r" t="t"/>
            <a:pathLst>
              <a:path extrusionOk="0" h="13789" w="285774">
                <a:moveTo>
                  <a:pt x="0" y="0"/>
                </a:moveTo>
                <a:lnTo>
                  <a:pt x="0" y="13788"/>
                </a:lnTo>
                <a:cubicBezTo>
                  <a:pt x="42128" y="9835"/>
                  <a:pt x="108284" y="4167"/>
                  <a:pt x="142887" y="4167"/>
                </a:cubicBezTo>
                <a:cubicBezTo>
                  <a:pt x="170059" y="4167"/>
                  <a:pt x="192350" y="6787"/>
                  <a:pt x="213902" y="9335"/>
                </a:cubicBezTo>
                <a:cubicBezTo>
                  <a:pt x="232043" y="11457"/>
                  <a:pt x="249257" y="13503"/>
                  <a:pt x="267011" y="13503"/>
                </a:cubicBezTo>
                <a:cubicBezTo>
                  <a:pt x="269184" y="13503"/>
                  <a:pt x="271365" y="13472"/>
                  <a:pt x="273557" y="13407"/>
                </a:cubicBezTo>
                <a:cubicBezTo>
                  <a:pt x="277844" y="13265"/>
                  <a:pt x="281916" y="13122"/>
                  <a:pt x="285774" y="12931"/>
                </a:cubicBezTo>
                <a:lnTo>
                  <a:pt x="28577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7"/>
          <p:cNvSpPr txBox="1"/>
          <p:nvPr>
            <p:ph idx="1" type="subTitle"/>
          </p:nvPr>
        </p:nvSpPr>
        <p:spPr>
          <a:xfrm>
            <a:off x="713225" y="2683238"/>
            <a:ext cx="3010500" cy="1295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Char char="●"/>
              <a:defRPr sz="1600"/>
            </a:lvl1pPr>
            <a:lvl2pPr lvl="1" rtl="0">
              <a:spcBef>
                <a:spcPts val="1600"/>
              </a:spcBef>
              <a:spcAft>
                <a:spcPts val="0"/>
              </a:spcAft>
              <a:buSzPts val="1600"/>
              <a:buChar char="○"/>
              <a:defRPr sz="1600"/>
            </a:lvl2pPr>
            <a:lvl3pPr lvl="2" rtl="0">
              <a:spcBef>
                <a:spcPts val="1600"/>
              </a:spcBef>
              <a:spcAft>
                <a:spcPts val="0"/>
              </a:spcAft>
              <a:buSzPts val="1600"/>
              <a:buChar char="■"/>
              <a:defRPr sz="1600"/>
            </a:lvl3pPr>
            <a:lvl4pPr lvl="3" rtl="0">
              <a:spcBef>
                <a:spcPts val="1600"/>
              </a:spcBef>
              <a:spcAft>
                <a:spcPts val="0"/>
              </a:spcAft>
              <a:buSzPts val="1600"/>
              <a:buChar char="●"/>
              <a:defRPr sz="1600"/>
            </a:lvl4pPr>
            <a:lvl5pPr lvl="4" rtl="0">
              <a:spcBef>
                <a:spcPts val="1600"/>
              </a:spcBef>
              <a:spcAft>
                <a:spcPts val="0"/>
              </a:spcAft>
              <a:buSzPts val="1600"/>
              <a:buChar char="○"/>
              <a:defRPr sz="1600"/>
            </a:lvl5pPr>
            <a:lvl6pPr lvl="5" rtl="0">
              <a:spcBef>
                <a:spcPts val="1600"/>
              </a:spcBef>
              <a:spcAft>
                <a:spcPts val="0"/>
              </a:spcAft>
              <a:buSzPts val="1600"/>
              <a:buChar char="■"/>
              <a:defRPr sz="1600"/>
            </a:lvl6pPr>
            <a:lvl7pPr lvl="6" rtl="0">
              <a:spcBef>
                <a:spcPts val="1600"/>
              </a:spcBef>
              <a:spcAft>
                <a:spcPts val="0"/>
              </a:spcAft>
              <a:buSzPts val="1600"/>
              <a:buChar char="●"/>
              <a:defRPr sz="1600"/>
            </a:lvl7pPr>
            <a:lvl8pPr lvl="7" rtl="0">
              <a:spcBef>
                <a:spcPts val="1600"/>
              </a:spcBef>
              <a:spcAft>
                <a:spcPts val="0"/>
              </a:spcAft>
              <a:buSzPts val="1600"/>
              <a:buChar char="○"/>
              <a:defRPr sz="1600"/>
            </a:lvl8pPr>
            <a:lvl9pPr lvl="8" rtl="0">
              <a:spcBef>
                <a:spcPts val="1600"/>
              </a:spcBef>
              <a:spcAft>
                <a:spcPts val="1600"/>
              </a:spcAft>
              <a:buSzPts val="1600"/>
              <a:buChar char="■"/>
              <a:defRPr sz="1600"/>
            </a:lvl9pPr>
          </a:lstStyle>
          <a:p/>
        </p:txBody>
      </p:sp>
      <p:sp>
        <p:nvSpPr>
          <p:cNvPr id="190" name="Google Shape;190;p17"/>
          <p:cNvSpPr txBox="1"/>
          <p:nvPr>
            <p:ph type="title"/>
          </p:nvPr>
        </p:nvSpPr>
        <p:spPr>
          <a:xfrm>
            <a:off x="713225" y="992600"/>
            <a:ext cx="2388300" cy="10548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itle and text 2">
  <p:cSld name="CUSTOM_5_1">
    <p:spTree>
      <p:nvGrpSpPr>
        <p:cNvPr id="191" name="Shape 191"/>
        <p:cNvGrpSpPr/>
        <p:nvPr/>
      </p:nvGrpSpPr>
      <p:grpSpPr>
        <a:xfrm>
          <a:off x="0" y="0"/>
          <a:ext cx="0" cy="0"/>
          <a:chOff x="0" y="0"/>
          <a:chExt cx="0" cy="0"/>
        </a:xfrm>
      </p:grpSpPr>
      <p:sp>
        <p:nvSpPr>
          <p:cNvPr id="192" name="Google Shape;192;p18"/>
          <p:cNvSpPr/>
          <p:nvPr/>
        </p:nvSpPr>
        <p:spPr>
          <a:xfrm flipH="1" rot="-410602">
            <a:off x="878890" y="3989794"/>
            <a:ext cx="1074629" cy="1075803"/>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8"/>
          <p:cNvSpPr/>
          <p:nvPr/>
        </p:nvSpPr>
        <p:spPr>
          <a:xfrm flipH="1">
            <a:off x="1174801" y="4357097"/>
            <a:ext cx="2666025" cy="786400"/>
          </a:xfrm>
          <a:custGeom>
            <a:rect b="b" l="l" r="r" t="t"/>
            <a:pathLst>
              <a:path extrusionOk="0" h="1691" w="5732">
                <a:moveTo>
                  <a:pt x="2893" y="1"/>
                </a:moveTo>
                <a:cubicBezTo>
                  <a:pt x="2882" y="1"/>
                  <a:pt x="2871" y="1"/>
                  <a:pt x="2859" y="1"/>
                </a:cubicBezTo>
                <a:cubicBezTo>
                  <a:pt x="1678" y="1"/>
                  <a:pt x="572" y="649"/>
                  <a:pt x="0" y="1691"/>
                </a:cubicBezTo>
                <a:lnTo>
                  <a:pt x="5731" y="1691"/>
                </a:lnTo>
                <a:cubicBezTo>
                  <a:pt x="5165" y="659"/>
                  <a:pt x="4075" y="1"/>
                  <a:pt x="28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8"/>
          <p:cNvSpPr/>
          <p:nvPr/>
        </p:nvSpPr>
        <p:spPr>
          <a:xfrm flipH="1">
            <a:off x="0" y="0"/>
            <a:ext cx="713269" cy="1903506"/>
          </a:xfrm>
          <a:custGeom>
            <a:rect b="b" l="l" r="r" t="t"/>
            <a:pathLst>
              <a:path extrusionOk="0" h="17867" w="6695">
                <a:moveTo>
                  <a:pt x="883" y="0"/>
                </a:moveTo>
                <a:cubicBezTo>
                  <a:pt x="698" y="493"/>
                  <a:pt x="555" y="966"/>
                  <a:pt x="411" y="1479"/>
                </a:cubicBezTo>
                <a:cubicBezTo>
                  <a:pt x="185" y="2342"/>
                  <a:pt x="0" y="3163"/>
                  <a:pt x="493" y="3964"/>
                </a:cubicBezTo>
                <a:cubicBezTo>
                  <a:pt x="822" y="4559"/>
                  <a:pt x="1335" y="5011"/>
                  <a:pt x="1787" y="5504"/>
                </a:cubicBezTo>
                <a:cubicBezTo>
                  <a:pt x="2239" y="5997"/>
                  <a:pt x="2608" y="6572"/>
                  <a:pt x="2875" y="7188"/>
                </a:cubicBezTo>
                <a:cubicBezTo>
                  <a:pt x="3491" y="8564"/>
                  <a:pt x="3656" y="10063"/>
                  <a:pt x="3799" y="11542"/>
                </a:cubicBezTo>
                <a:cubicBezTo>
                  <a:pt x="3964" y="13082"/>
                  <a:pt x="4107" y="14725"/>
                  <a:pt x="4908" y="16101"/>
                </a:cubicBezTo>
                <a:cubicBezTo>
                  <a:pt x="5319" y="16840"/>
                  <a:pt x="5935" y="17456"/>
                  <a:pt x="6695" y="17867"/>
                </a:cubicBezTo>
                <a:lnTo>
                  <a:pt x="66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8"/>
          <p:cNvSpPr/>
          <p:nvPr/>
        </p:nvSpPr>
        <p:spPr>
          <a:xfrm flipH="1">
            <a:off x="0" y="2025"/>
            <a:ext cx="1412368" cy="2837278"/>
          </a:xfrm>
          <a:custGeom>
            <a:rect b="b" l="l" r="r" t="t"/>
            <a:pathLst>
              <a:path extrusionOk="0" h="27273" w="13904">
                <a:moveTo>
                  <a:pt x="2979" y="1"/>
                </a:moveTo>
                <a:cubicBezTo>
                  <a:pt x="1110" y="1274"/>
                  <a:pt x="1" y="3389"/>
                  <a:pt x="22" y="5648"/>
                </a:cubicBezTo>
                <a:cubicBezTo>
                  <a:pt x="1" y="7764"/>
                  <a:pt x="1028" y="9776"/>
                  <a:pt x="2773" y="10988"/>
                </a:cubicBezTo>
                <a:cubicBezTo>
                  <a:pt x="5114" y="12692"/>
                  <a:pt x="6100" y="15732"/>
                  <a:pt x="5197" y="18483"/>
                </a:cubicBezTo>
                <a:cubicBezTo>
                  <a:pt x="3677" y="23166"/>
                  <a:pt x="7414" y="27273"/>
                  <a:pt x="11604" y="27273"/>
                </a:cubicBezTo>
                <a:cubicBezTo>
                  <a:pt x="12384" y="27273"/>
                  <a:pt x="13165" y="27129"/>
                  <a:pt x="13904" y="26862"/>
                </a:cubicBezTo>
                <a:lnTo>
                  <a:pt x="13904" y="18504"/>
                </a:lnTo>
                <a:cubicBezTo>
                  <a:pt x="12939" y="18052"/>
                  <a:pt x="12138" y="17313"/>
                  <a:pt x="11604" y="16389"/>
                </a:cubicBezTo>
                <a:cubicBezTo>
                  <a:pt x="9920" y="13473"/>
                  <a:pt x="10988" y="9756"/>
                  <a:pt x="9283" y="6860"/>
                </a:cubicBezTo>
                <a:cubicBezTo>
                  <a:pt x="8585" y="5669"/>
                  <a:pt x="7148" y="4847"/>
                  <a:pt x="6839" y="3430"/>
                </a:cubicBezTo>
                <a:cubicBezTo>
                  <a:pt x="6655" y="2609"/>
                  <a:pt x="6922" y="1767"/>
                  <a:pt x="7148" y="966"/>
                </a:cubicBezTo>
                <a:cubicBezTo>
                  <a:pt x="7250" y="638"/>
                  <a:pt x="7353" y="330"/>
                  <a:pt x="74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8"/>
          <p:cNvSpPr/>
          <p:nvPr/>
        </p:nvSpPr>
        <p:spPr>
          <a:xfrm flipH="1" rot="-6222091">
            <a:off x="807310" y="4900393"/>
            <a:ext cx="74727" cy="71891"/>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8"/>
          <p:cNvSpPr/>
          <p:nvPr/>
        </p:nvSpPr>
        <p:spPr>
          <a:xfrm flipH="1" rot="-6222853">
            <a:off x="272495" y="4175473"/>
            <a:ext cx="168298" cy="161972"/>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nvGrpSpPr>
          <p:cNvPr id="198" name="Google Shape;198;p18"/>
          <p:cNvGrpSpPr/>
          <p:nvPr/>
        </p:nvGrpSpPr>
        <p:grpSpPr>
          <a:xfrm flipH="1">
            <a:off x="7837292" y="2284027"/>
            <a:ext cx="498925" cy="271336"/>
            <a:chOff x="807777" y="2284027"/>
            <a:chExt cx="498925" cy="271336"/>
          </a:xfrm>
        </p:grpSpPr>
        <p:sp>
          <p:nvSpPr>
            <p:cNvPr id="199" name="Google Shape;199;p18"/>
            <p:cNvSpPr/>
            <p:nvPr/>
          </p:nvSpPr>
          <p:spPr>
            <a:xfrm rot="12256">
              <a:off x="807776" y="2284327"/>
              <a:ext cx="168301" cy="162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00" name="Google Shape;200;p18"/>
            <p:cNvSpPr/>
            <p:nvPr/>
          </p:nvSpPr>
          <p:spPr>
            <a:xfrm rot="6222091">
              <a:off x="997058" y="2474718"/>
              <a:ext cx="74727" cy="71891"/>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8"/>
            <p:cNvSpPr/>
            <p:nvPr/>
          </p:nvSpPr>
          <p:spPr>
            <a:xfrm rot="6223944">
              <a:off x="1147077" y="2408427"/>
              <a:ext cx="96045" cy="92556"/>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02" name="Google Shape;202;p18"/>
            <p:cNvSpPr/>
            <p:nvPr/>
          </p:nvSpPr>
          <p:spPr>
            <a:xfrm rot="18683">
              <a:off x="1251502" y="2338773"/>
              <a:ext cx="55201" cy="531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 name="Google Shape;203;p18"/>
          <p:cNvSpPr/>
          <p:nvPr/>
        </p:nvSpPr>
        <p:spPr>
          <a:xfrm rot="5400000">
            <a:off x="6394307" y="2394036"/>
            <a:ext cx="5154649" cy="344725"/>
          </a:xfrm>
          <a:custGeom>
            <a:rect b="b" l="l" r="r" t="t"/>
            <a:pathLst>
              <a:path extrusionOk="0" h="13789" w="285774">
                <a:moveTo>
                  <a:pt x="0" y="0"/>
                </a:moveTo>
                <a:lnTo>
                  <a:pt x="0" y="13788"/>
                </a:lnTo>
                <a:cubicBezTo>
                  <a:pt x="42128" y="9835"/>
                  <a:pt x="108284" y="4167"/>
                  <a:pt x="142887" y="4167"/>
                </a:cubicBezTo>
                <a:cubicBezTo>
                  <a:pt x="170059" y="4167"/>
                  <a:pt x="192350" y="6787"/>
                  <a:pt x="213902" y="9335"/>
                </a:cubicBezTo>
                <a:cubicBezTo>
                  <a:pt x="232043" y="11457"/>
                  <a:pt x="249257" y="13503"/>
                  <a:pt x="267011" y="13503"/>
                </a:cubicBezTo>
                <a:cubicBezTo>
                  <a:pt x="269184" y="13503"/>
                  <a:pt x="271365" y="13472"/>
                  <a:pt x="273557" y="13407"/>
                </a:cubicBezTo>
                <a:cubicBezTo>
                  <a:pt x="277844" y="13265"/>
                  <a:pt x="281916" y="13122"/>
                  <a:pt x="285774" y="12931"/>
                </a:cubicBezTo>
                <a:lnTo>
                  <a:pt x="28577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8"/>
          <p:cNvSpPr txBox="1"/>
          <p:nvPr>
            <p:ph idx="1" type="subTitle"/>
          </p:nvPr>
        </p:nvSpPr>
        <p:spPr>
          <a:xfrm flipH="1">
            <a:off x="5397825" y="2683238"/>
            <a:ext cx="3010500" cy="1295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Char char="●"/>
              <a:defRPr sz="1600"/>
            </a:lvl1pPr>
            <a:lvl2pPr lvl="1" rtl="0" algn="r">
              <a:spcBef>
                <a:spcPts val="1600"/>
              </a:spcBef>
              <a:spcAft>
                <a:spcPts val="0"/>
              </a:spcAft>
              <a:buSzPts val="1600"/>
              <a:buChar char="○"/>
              <a:defRPr sz="1600"/>
            </a:lvl2pPr>
            <a:lvl3pPr lvl="2" rtl="0" algn="r">
              <a:spcBef>
                <a:spcPts val="1600"/>
              </a:spcBef>
              <a:spcAft>
                <a:spcPts val="0"/>
              </a:spcAft>
              <a:buSzPts val="1600"/>
              <a:buChar char="■"/>
              <a:defRPr sz="1600"/>
            </a:lvl3pPr>
            <a:lvl4pPr lvl="3" rtl="0" algn="r">
              <a:spcBef>
                <a:spcPts val="1600"/>
              </a:spcBef>
              <a:spcAft>
                <a:spcPts val="0"/>
              </a:spcAft>
              <a:buSzPts val="1600"/>
              <a:buChar char="●"/>
              <a:defRPr sz="1600"/>
            </a:lvl4pPr>
            <a:lvl5pPr lvl="4" rtl="0" algn="r">
              <a:spcBef>
                <a:spcPts val="1600"/>
              </a:spcBef>
              <a:spcAft>
                <a:spcPts val="0"/>
              </a:spcAft>
              <a:buSzPts val="1600"/>
              <a:buChar char="○"/>
              <a:defRPr sz="1600"/>
            </a:lvl5pPr>
            <a:lvl6pPr lvl="5" rtl="0" algn="r">
              <a:spcBef>
                <a:spcPts val="1600"/>
              </a:spcBef>
              <a:spcAft>
                <a:spcPts val="0"/>
              </a:spcAft>
              <a:buSzPts val="1600"/>
              <a:buChar char="■"/>
              <a:defRPr sz="1600"/>
            </a:lvl6pPr>
            <a:lvl7pPr lvl="6" rtl="0" algn="r">
              <a:spcBef>
                <a:spcPts val="1600"/>
              </a:spcBef>
              <a:spcAft>
                <a:spcPts val="0"/>
              </a:spcAft>
              <a:buSzPts val="1600"/>
              <a:buChar char="●"/>
              <a:defRPr sz="1600"/>
            </a:lvl7pPr>
            <a:lvl8pPr lvl="7" rtl="0" algn="r">
              <a:spcBef>
                <a:spcPts val="1600"/>
              </a:spcBef>
              <a:spcAft>
                <a:spcPts val="0"/>
              </a:spcAft>
              <a:buSzPts val="1600"/>
              <a:buChar char="○"/>
              <a:defRPr sz="1600"/>
            </a:lvl8pPr>
            <a:lvl9pPr lvl="8" rtl="0" algn="r">
              <a:spcBef>
                <a:spcPts val="1600"/>
              </a:spcBef>
              <a:spcAft>
                <a:spcPts val="1600"/>
              </a:spcAft>
              <a:buSzPts val="1600"/>
              <a:buChar char="■"/>
              <a:defRPr sz="1600"/>
            </a:lvl9pPr>
          </a:lstStyle>
          <a:p/>
        </p:txBody>
      </p:sp>
      <p:sp>
        <p:nvSpPr>
          <p:cNvPr id="205" name="Google Shape;205;p18"/>
          <p:cNvSpPr txBox="1"/>
          <p:nvPr>
            <p:ph type="title"/>
          </p:nvPr>
        </p:nvSpPr>
        <p:spPr>
          <a:xfrm flipH="1">
            <a:off x="6180825" y="992600"/>
            <a:ext cx="2227500" cy="1054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400"/>
              <a:buNone/>
              <a:defRPr/>
            </a:lvl1pPr>
            <a:lvl2pPr lvl="1" rtl="0" algn="r">
              <a:spcBef>
                <a:spcPts val="0"/>
              </a:spcBef>
              <a:spcAft>
                <a:spcPts val="0"/>
              </a:spcAft>
              <a:buSzPts val="3400"/>
              <a:buNone/>
              <a:defRPr/>
            </a:lvl2pPr>
            <a:lvl3pPr lvl="2" rtl="0" algn="r">
              <a:spcBef>
                <a:spcPts val="0"/>
              </a:spcBef>
              <a:spcAft>
                <a:spcPts val="0"/>
              </a:spcAft>
              <a:buSzPts val="3400"/>
              <a:buNone/>
              <a:defRPr/>
            </a:lvl3pPr>
            <a:lvl4pPr lvl="3" rtl="0" algn="r">
              <a:spcBef>
                <a:spcPts val="0"/>
              </a:spcBef>
              <a:spcAft>
                <a:spcPts val="0"/>
              </a:spcAft>
              <a:buSzPts val="3400"/>
              <a:buNone/>
              <a:defRPr/>
            </a:lvl4pPr>
            <a:lvl5pPr lvl="4" rtl="0" algn="r">
              <a:spcBef>
                <a:spcPts val="0"/>
              </a:spcBef>
              <a:spcAft>
                <a:spcPts val="0"/>
              </a:spcAft>
              <a:buSzPts val="3400"/>
              <a:buNone/>
              <a:defRPr/>
            </a:lvl5pPr>
            <a:lvl6pPr lvl="5" rtl="0" algn="r">
              <a:spcBef>
                <a:spcPts val="0"/>
              </a:spcBef>
              <a:spcAft>
                <a:spcPts val="0"/>
              </a:spcAft>
              <a:buSzPts val="3400"/>
              <a:buNone/>
              <a:defRPr/>
            </a:lvl6pPr>
            <a:lvl7pPr lvl="6" rtl="0" algn="r">
              <a:spcBef>
                <a:spcPts val="0"/>
              </a:spcBef>
              <a:spcAft>
                <a:spcPts val="0"/>
              </a:spcAft>
              <a:buSzPts val="3400"/>
              <a:buNone/>
              <a:defRPr/>
            </a:lvl7pPr>
            <a:lvl8pPr lvl="7" rtl="0" algn="r">
              <a:spcBef>
                <a:spcPts val="0"/>
              </a:spcBef>
              <a:spcAft>
                <a:spcPts val="0"/>
              </a:spcAft>
              <a:buSzPts val="3400"/>
              <a:buNone/>
              <a:defRPr/>
            </a:lvl8pPr>
            <a:lvl9pPr lvl="8" rtl="0" algn="r">
              <a:spcBef>
                <a:spcPts val="0"/>
              </a:spcBef>
              <a:spcAft>
                <a:spcPts val="0"/>
              </a:spcAft>
              <a:buSzPts val="3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itle and text 3">
  <p:cSld name="CUSTOM_6">
    <p:spTree>
      <p:nvGrpSpPr>
        <p:cNvPr id="206" name="Shape 206"/>
        <p:cNvGrpSpPr/>
        <p:nvPr/>
      </p:nvGrpSpPr>
      <p:grpSpPr>
        <a:xfrm>
          <a:off x="0" y="0"/>
          <a:ext cx="0" cy="0"/>
          <a:chOff x="0" y="0"/>
          <a:chExt cx="0" cy="0"/>
        </a:xfrm>
      </p:grpSpPr>
      <p:sp>
        <p:nvSpPr>
          <p:cNvPr id="207" name="Google Shape;207;p19"/>
          <p:cNvSpPr txBox="1"/>
          <p:nvPr>
            <p:ph type="ctrTitle"/>
          </p:nvPr>
        </p:nvSpPr>
        <p:spPr>
          <a:xfrm>
            <a:off x="713250" y="1166013"/>
            <a:ext cx="7717500" cy="805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208" name="Google Shape;208;p19"/>
          <p:cNvSpPr txBox="1"/>
          <p:nvPr>
            <p:ph idx="1" type="subTitle"/>
          </p:nvPr>
        </p:nvSpPr>
        <p:spPr>
          <a:xfrm>
            <a:off x="713250" y="2064425"/>
            <a:ext cx="7717500" cy="41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atin typeface="Montserrat Light"/>
                <a:ea typeface="Montserrat Light"/>
                <a:cs typeface="Montserrat Light"/>
                <a:sym typeface="Montserrat Light"/>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grpSp>
        <p:nvGrpSpPr>
          <p:cNvPr id="209" name="Google Shape;209;p19"/>
          <p:cNvGrpSpPr/>
          <p:nvPr/>
        </p:nvGrpSpPr>
        <p:grpSpPr>
          <a:xfrm flipH="1" rot="-10739961">
            <a:off x="-1239" y="3316409"/>
            <a:ext cx="9135517" cy="1874526"/>
            <a:chOff x="5264400" y="50"/>
            <a:chExt cx="2080050" cy="772500"/>
          </a:xfrm>
        </p:grpSpPr>
        <p:sp>
          <p:nvSpPr>
            <p:cNvPr id="210" name="Google Shape;210;p19"/>
            <p:cNvSpPr/>
            <p:nvPr/>
          </p:nvSpPr>
          <p:spPr>
            <a:xfrm>
              <a:off x="5264400" y="50"/>
              <a:ext cx="2080050" cy="13375"/>
            </a:xfrm>
            <a:custGeom>
              <a:rect b="b" l="l" r="r" t="t"/>
              <a:pathLst>
                <a:path extrusionOk="0" h="535" w="83202">
                  <a:moveTo>
                    <a:pt x="0" y="0"/>
                  </a:moveTo>
                  <a:lnTo>
                    <a:pt x="0" y="534"/>
                  </a:lnTo>
                  <a:lnTo>
                    <a:pt x="83201" y="534"/>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9"/>
            <p:cNvSpPr/>
            <p:nvPr/>
          </p:nvSpPr>
          <p:spPr>
            <a:xfrm>
              <a:off x="5264400" y="38300"/>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9"/>
            <p:cNvSpPr/>
            <p:nvPr/>
          </p:nvSpPr>
          <p:spPr>
            <a:xfrm>
              <a:off x="5264400" y="75950"/>
              <a:ext cx="2080050" cy="13375"/>
            </a:xfrm>
            <a:custGeom>
              <a:rect b="b" l="l" r="r" t="t"/>
              <a:pathLst>
                <a:path extrusionOk="0" h="535" w="83202">
                  <a:moveTo>
                    <a:pt x="0" y="1"/>
                  </a:moveTo>
                  <a:lnTo>
                    <a:pt x="0" y="535"/>
                  </a:lnTo>
                  <a:lnTo>
                    <a:pt x="83201" y="535"/>
                  </a:lnTo>
                  <a:lnTo>
                    <a:pt x="8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9"/>
            <p:cNvSpPr/>
            <p:nvPr/>
          </p:nvSpPr>
          <p:spPr>
            <a:xfrm>
              <a:off x="5264400" y="114200"/>
              <a:ext cx="2080050" cy="13400"/>
            </a:xfrm>
            <a:custGeom>
              <a:rect b="b" l="l" r="r" t="t"/>
              <a:pathLst>
                <a:path extrusionOk="0" h="536" w="83202">
                  <a:moveTo>
                    <a:pt x="0" y="1"/>
                  </a:moveTo>
                  <a:lnTo>
                    <a:pt x="0" y="535"/>
                  </a:lnTo>
                  <a:lnTo>
                    <a:pt x="83201" y="535"/>
                  </a:lnTo>
                  <a:lnTo>
                    <a:pt x="8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9"/>
            <p:cNvSpPr/>
            <p:nvPr/>
          </p:nvSpPr>
          <p:spPr>
            <a:xfrm>
              <a:off x="5264400" y="151875"/>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9"/>
            <p:cNvSpPr/>
            <p:nvPr/>
          </p:nvSpPr>
          <p:spPr>
            <a:xfrm>
              <a:off x="5264400" y="190125"/>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9"/>
            <p:cNvSpPr/>
            <p:nvPr/>
          </p:nvSpPr>
          <p:spPr>
            <a:xfrm>
              <a:off x="5264400" y="227775"/>
              <a:ext cx="2080050" cy="13400"/>
            </a:xfrm>
            <a:custGeom>
              <a:rect b="b" l="l" r="r" t="t"/>
              <a:pathLst>
                <a:path extrusionOk="0" h="536" w="83202">
                  <a:moveTo>
                    <a:pt x="0" y="1"/>
                  </a:moveTo>
                  <a:lnTo>
                    <a:pt x="0" y="535"/>
                  </a:lnTo>
                  <a:lnTo>
                    <a:pt x="83201" y="535"/>
                  </a:lnTo>
                  <a:lnTo>
                    <a:pt x="8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9"/>
            <p:cNvSpPr/>
            <p:nvPr/>
          </p:nvSpPr>
          <p:spPr>
            <a:xfrm>
              <a:off x="5264400" y="266050"/>
              <a:ext cx="2080050" cy="13375"/>
            </a:xfrm>
            <a:custGeom>
              <a:rect b="b" l="l" r="r" t="t"/>
              <a:pathLst>
                <a:path extrusionOk="0" h="535" w="83202">
                  <a:moveTo>
                    <a:pt x="0" y="0"/>
                  </a:moveTo>
                  <a:lnTo>
                    <a:pt x="0" y="534"/>
                  </a:lnTo>
                  <a:lnTo>
                    <a:pt x="83201" y="534"/>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9"/>
            <p:cNvSpPr/>
            <p:nvPr/>
          </p:nvSpPr>
          <p:spPr>
            <a:xfrm>
              <a:off x="5264400" y="303700"/>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9"/>
            <p:cNvSpPr/>
            <p:nvPr/>
          </p:nvSpPr>
          <p:spPr>
            <a:xfrm>
              <a:off x="5264400" y="341950"/>
              <a:ext cx="2080050" cy="13375"/>
            </a:xfrm>
            <a:custGeom>
              <a:rect b="b" l="l" r="r" t="t"/>
              <a:pathLst>
                <a:path extrusionOk="0" h="535" w="83202">
                  <a:moveTo>
                    <a:pt x="0" y="1"/>
                  </a:moveTo>
                  <a:lnTo>
                    <a:pt x="0" y="535"/>
                  </a:lnTo>
                  <a:lnTo>
                    <a:pt x="83201" y="535"/>
                  </a:lnTo>
                  <a:lnTo>
                    <a:pt x="8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9"/>
            <p:cNvSpPr/>
            <p:nvPr/>
          </p:nvSpPr>
          <p:spPr>
            <a:xfrm>
              <a:off x="5264400" y="379600"/>
              <a:ext cx="2080050" cy="13400"/>
            </a:xfrm>
            <a:custGeom>
              <a:rect b="b" l="l" r="r" t="t"/>
              <a:pathLst>
                <a:path extrusionOk="0" h="536" w="83202">
                  <a:moveTo>
                    <a:pt x="0" y="1"/>
                  </a:moveTo>
                  <a:lnTo>
                    <a:pt x="0" y="535"/>
                  </a:lnTo>
                  <a:lnTo>
                    <a:pt x="83201" y="535"/>
                  </a:lnTo>
                  <a:lnTo>
                    <a:pt x="8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9"/>
            <p:cNvSpPr/>
            <p:nvPr/>
          </p:nvSpPr>
          <p:spPr>
            <a:xfrm>
              <a:off x="5264400" y="417875"/>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9"/>
            <p:cNvSpPr/>
            <p:nvPr/>
          </p:nvSpPr>
          <p:spPr>
            <a:xfrm>
              <a:off x="5264400" y="455525"/>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9"/>
            <p:cNvSpPr/>
            <p:nvPr/>
          </p:nvSpPr>
          <p:spPr>
            <a:xfrm>
              <a:off x="5264400" y="493775"/>
              <a:ext cx="2080050" cy="13400"/>
            </a:xfrm>
            <a:custGeom>
              <a:rect b="b" l="l" r="r" t="t"/>
              <a:pathLst>
                <a:path extrusionOk="0" h="536" w="83202">
                  <a:moveTo>
                    <a:pt x="0" y="1"/>
                  </a:moveTo>
                  <a:lnTo>
                    <a:pt x="0" y="535"/>
                  </a:lnTo>
                  <a:lnTo>
                    <a:pt x="83201" y="535"/>
                  </a:lnTo>
                  <a:lnTo>
                    <a:pt x="8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9"/>
            <p:cNvSpPr/>
            <p:nvPr/>
          </p:nvSpPr>
          <p:spPr>
            <a:xfrm>
              <a:off x="5264400" y="531425"/>
              <a:ext cx="2080050" cy="13400"/>
            </a:xfrm>
            <a:custGeom>
              <a:rect b="b" l="l" r="r" t="t"/>
              <a:pathLst>
                <a:path extrusionOk="0" h="536" w="83202">
                  <a:moveTo>
                    <a:pt x="0" y="1"/>
                  </a:moveTo>
                  <a:lnTo>
                    <a:pt x="0" y="535"/>
                  </a:lnTo>
                  <a:lnTo>
                    <a:pt x="83201" y="535"/>
                  </a:lnTo>
                  <a:lnTo>
                    <a:pt x="8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9"/>
            <p:cNvSpPr/>
            <p:nvPr/>
          </p:nvSpPr>
          <p:spPr>
            <a:xfrm>
              <a:off x="5264400" y="569700"/>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9"/>
            <p:cNvSpPr/>
            <p:nvPr/>
          </p:nvSpPr>
          <p:spPr>
            <a:xfrm>
              <a:off x="5264400" y="607350"/>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9"/>
            <p:cNvSpPr/>
            <p:nvPr/>
          </p:nvSpPr>
          <p:spPr>
            <a:xfrm>
              <a:off x="5264400" y="645600"/>
              <a:ext cx="2080050" cy="13400"/>
            </a:xfrm>
            <a:custGeom>
              <a:rect b="b" l="l" r="r" t="t"/>
              <a:pathLst>
                <a:path extrusionOk="0" h="536" w="83202">
                  <a:moveTo>
                    <a:pt x="0" y="1"/>
                  </a:moveTo>
                  <a:lnTo>
                    <a:pt x="0" y="535"/>
                  </a:lnTo>
                  <a:lnTo>
                    <a:pt x="83201" y="535"/>
                  </a:lnTo>
                  <a:lnTo>
                    <a:pt x="8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9"/>
            <p:cNvSpPr/>
            <p:nvPr/>
          </p:nvSpPr>
          <p:spPr>
            <a:xfrm>
              <a:off x="5264400" y="683250"/>
              <a:ext cx="2080050" cy="13400"/>
            </a:xfrm>
            <a:custGeom>
              <a:rect b="b" l="l" r="r" t="t"/>
              <a:pathLst>
                <a:path extrusionOk="0" h="536" w="83202">
                  <a:moveTo>
                    <a:pt x="0" y="1"/>
                  </a:moveTo>
                  <a:lnTo>
                    <a:pt x="0" y="535"/>
                  </a:lnTo>
                  <a:lnTo>
                    <a:pt x="83201" y="535"/>
                  </a:lnTo>
                  <a:lnTo>
                    <a:pt x="832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9"/>
            <p:cNvSpPr/>
            <p:nvPr/>
          </p:nvSpPr>
          <p:spPr>
            <a:xfrm>
              <a:off x="5264400" y="721525"/>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9"/>
            <p:cNvSpPr/>
            <p:nvPr/>
          </p:nvSpPr>
          <p:spPr>
            <a:xfrm>
              <a:off x="5264400" y="759175"/>
              <a:ext cx="2080050" cy="13375"/>
            </a:xfrm>
            <a:custGeom>
              <a:rect b="b" l="l" r="r" t="t"/>
              <a:pathLst>
                <a:path extrusionOk="0" h="535" w="83202">
                  <a:moveTo>
                    <a:pt x="0" y="0"/>
                  </a:moveTo>
                  <a:lnTo>
                    <a:pt x="0" y="535"/>
                  </a:lnTo>
                  <a:lnTo>
                    <a:pt x="83201" y="535"/>
                  </a:lnTo>
                  <a:lnTo>
                    <a:pt x="832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 name="Google Shape;231;p19"/>
          <p:cNvGrpSpPr/>
          <p:nvPr/>
        </p:nvGrpSpPr>
        <p:grpSpPr>
          <a:xfrm flipH="1" rot="10704814">
            <a:off x="3917" y="3191296"/>
            <a:ext cx="9136169" cy="2100465"/>
            <a:chOff x="5264400" y="50"/>
            <a:chExt cx="2080050" cy="772500"/>
          </a:xfrm>
        </p:grpSpPr>
        <p:sp>
          <p:nvSpPr>
            <p:cNvPr id="232" name="Google Shape;232;p19"/>
            <p:cNvSpPr/>
            <p:nvPr/>
          </p:nvSpPr>
          <p:spPr>
            <a:xfrm>
              <a:off x="5264400" y="50"/>
              <a:ext cx="2080050" cy="13375"/>
            </a:xfrm>
            <a:custGeom>
              <a:rect b="b" l="l" r="r" t="t"/>
              <a:pathLst>
                <a:path extrusionOk="0" h="535" w="83202">
                  <a:moveTo>
                    <a:pt x="0" y="0"/>
                  </a:moveTo>
                  <a:lnTo>
                    <a:pt x="0" y="534"/>
                  </a:lnTo>
                  <a:lnTo>
                    <a:pt x="83201" y="534"/>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9"/>
            <p:cNvSpPr/>
            <p:nvPr/>
          </p:nvSpPr>
          <p:spPr>
            <a:xfrm>
              <a:off x="5264400" y="38300"/>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9"/>
            <p:cNvSpPr/>
            <p:nvPr/>
          </p:nvSpPr>
          <p:spPr>
            <a:xfrm>
              <a:off x="5264400" y="75950"/>
              <a:ext cx="2080050" cy="13375"/>
            </a:xfrm>
            <a:custGeom>
              <a:rect b="b" l="l" r="r" t="t"/>
              <a:pathLst>
                <a:path extrusionOk="0" h="535" w="83202">
                  <a:moveTo>
                    <a:pt x="0" y="1"/>
                  </a:moveTo>
                  <a:lnTo>
                    <a:pt x="0" y="535"/>
                  </a:lnTo>
                  <a:lnTo>
                    <a:pt x="83201" y="535"/>
                  </a:lnTo>
                  <a:lnTo>
                    <a:pt x="832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9"/>
            <p:cNvSpPr/>
            <p:nvPr/>
          </p:nvSpPr>
          <p:spPr>
            <a:xfrm>
              <a:off x="5264400" y="114200"/>
              <a:ext cx="2080050" cy="13400"/>
            </a:xfrm>
            <a:custGeom>
              <a:rect b="b" l="l" r="r" t="t"/>
              <a:pathLst>
                <a:path extrusionOk="0" h="536" w="83202">
                  <a:moveTo>
                    <a:pt x="0" y="1"/>
                  </a:moveTo>
                  <a:lnTo>
                    <a:pt x="0" y="535"/>
                  </a:lnTo>
                  <a:lnTo>
                    <a:pt x="83201" y="535"/>
                  </a:lnTo>
                  <a:lnTo>
                    <a:pt x="832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9"/>
            <p:cNvSpPr/>
            <p:nvPr/>
          </p:nvSpPr>
          <p:spPr>
            <a:xfrm>
              <a:off x="5264400" y="151875"/>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9"/>
            <p:cNvSpPr/>
            <p:nvPr/>
          </p:nvSpPr>
          <p:spPr>
            <a:xfrm>
              <a:off x="5264400" y="190125"/>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9"/>
            <p:cNvSpPr/>
            <p:nvPr/>
          </p:nvSpPr>
          <p:spPr>
            <a:xfrm>
              <a:off x="5264400" y="227775"/>
              <a:ext cx="2080050" cy="13400"/>
            </a:xfrm>
            <a:custGeom>
              <a:rect b="b" l="l" r="r" t="t"/>
              <a:pathLst>
                <a:path extrusionOk="0" h="536" w="83202">
                  <a:moveTo>
                    <a:pt x="0" y="1"/>
                  </a:moveTo>
                  <a:lnTo>
                    <a:pt x="0" y="535"/>
                  </a:lnTo>
                  <a:lnTo>
                    <a:pt x="83201" y="535"/>
                  </a:lnTo>
                  <a:lnTo>
                    <a:pt x="832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9"/>
            <p:cNvSpPr/>
            <p:nvPr/>
          </p:nvSpPr>
          <p:spPr>
            <a:xfrm>
              <a:off x="5264400" y="266050"/>
              <a:ext cx="2080050" cy="13375"/>
            </a:xfrm>
            <a:custGeom>
              <a:rect b="b" l="l" r="r" t="t"/>
              <a:pathLst>
                <a:path extrusionOk="0" h="535" w="83202">
                  <a:moveTo>
                    <a:pt x="0" y="0"/>
                  </a:moveTo>
                  <a:lnTo>
                    <a:pt x="0" y="534"/>
                  </a:lnTo>
                  <a:lnTo>
                    <a:pt x="83201" y="534"/>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9"/>
            <p:cNvSpPr/>
            <p:nvPr/>
          </p:nvSpPr>
          <p:spPr>
            <a:xfrm>
              <a:off x="5264400" y="303700"/>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9"/>
            <p:cNvSpPr/>
            <p:nvPr/>
          </p:nvSpPr>
          <p:spPr>
            <a:xfrm>
              <a:off x="5264400" y="341950"/>
              <a:ext cx="2080050" cy="13375"/>
            </a:xfrm>
            <a:custGeom>
              <a:rect b="b" l="l" r="r" t="t"/>
              <a:pathLst>
                <a:path extrusionOk="0" h="535" w="83202">
                  <a:moveTo>
                    <a:pt x="0" y="1"/>
                  </a:moveTo>
                  <a:lnTo>
                    <a:pt x="0" y="535"/>
                  </a:lnTo>
                  <a:lnTo>
                    <a:pt x="83201" y="535"/>
                  </a:lnTo>
                  <a:lnTo>
                    <a:pt x="832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9"/>
            <p:cNvSpPr/>
            <p:nvPr/>
          </p:nvSpPr>
          <p:spPr>
            <a:xfrm>
              <a:off x="5264400" y="379600"/>
              <a:ext cx="2080050" cy="13400"/>
            </a:xfrm>
            <a:custGeom>
              <a:rect b="b" l="l" r="r" t="t"/>
              <a:pathLst>
                <a:path extrusionOk="0" h="536" w="83202">
                  <a:moveTo>
                    <a:pt x="0" y="1"/>
                  </a:moveTo>
                  <a:lnTo>
                    <a:pt x="0" y="535"/>
                  </a:lnTo>
                  <a:lnTo>
                    <a:pt x="83201" y="535"/>
                  </a:lnTo>
                  <a:lnTo>
                    <a:pt x="832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9"/>
            <p:cNvSpPr/>
            <p:nvPr/>
          </p:nvSpPr>
          <p:spPr>
            <a:xfrm>
              <a:off x="5264400" y="417875"/>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9"/>
            <p:cNvSpPr/>
            <p:nvPr/>
          </p:nvSpPr>
          <p:spPr>
            <a:xfrm>
              <a:off x="5264400" y="455525"/>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9"/>
            <p:cNvSpPr/>
            <p:nvPr/>
          </p:nvSpPr>
          <p:spPr>
            <a:xfrm>
              <a:off x="5264400" y="493775"/>
              <a:ext cx="2080050" cy="13400"/>
            </a:xfrm>
            <a:custGeom>
              <a:rect b="b" l="l" r="r" t="t"/>
              <a:pathLst>
                <a:path extrusionOk="0" h="536" w="83202">
                  <a:moveTo>
                    <a:pt x="0" y="1"/>
                  </a:moveTo>
                  <a:lnTo>
                    <a:pt x="0" y="535"/>
                  </a:lnTo>
                  <a:lnTo>
                    <a:pt x="83201" y="535"/>
                  </a:lnTo>
                  <a:lnTo>
                    <a:pt x="832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9"/>
            <p:cNvSpPr/>
            <p:nvPr/>
          </p:nvSpPr>
          <p:spPr>
            <a:xfrm>
              <a:off x="5264400" y="531425"/>
              <a:ext cx="2080050" cy="13400"/>
            </a:xfrm>
            <a:custGeom>
              <a:rect b="b" l="l" r="r" t="t"/>
              <a:pathLst>
                <a:path extrusionOk="0" h="536" w="83202">
                  <a:moveTo>
                    <a:pt x="0" y="1"/>
                  </a:moveTo>
                  <a:lnTo>
                    <a:pt x="0" y="535"/>
                  </a:lnTo>
                  <a:lnTo>
                    <a:pt x="83201" y="535"/>
                  </a:lnTo>
                  <a:lnTo>
                    <a:pt x="832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9"/>
            <p:cNvSpPr/>
            <p:nvPr/>
          </p:nvSpPr>
          <p:spPr>
            <a:xfrm>
              <a:off x="5264400" y="569700"/>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9"/>
            <p:cNvSpPr/>
            <p:nvPr/>
          </p:nvSpPr>
          <p:spPr>
            <a:xfrm>
              <a:off x="5264400" y="607350"/>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9"/>
            <p:cNvSpPr/>
            <p:nvPr/>
          </p:nvSpPr>
          <p:spPr>
            <a:xfrm>
              <a:off x="5264400" y="645600"/>
              <a:ext cx="2080050" cy="13400"/>
            </a:xfrm>
            <a:custGeom>
              <a:rect b="b" l="l" r="r" t="t"/>
              <a:pathLst>
                <a:path extrusionOk="0" h="536" w="83202">
                  <a:moveTo>
                    <a:pt x="0" y="1"/>
                  </a:moveTo>
                  <a:lnTo>
                    <a:pt x="0" y="535"/>
                  </a:lnTo>
                  <a:lnTo>
                    <a:pt x="83201" y="535"/>
                  </a:lnTo>
                  <a:lnTo>
                    <a:pt x="832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9"/>
            <p:cNvSpPr/>
            <p:nvPr/>
          </p:nvSpPr>
          <p:spPr>
            <a:xfrm>
              <a:off x="5264400" y="683250"/>
              <a:ext cx="2080050" cy="13400"/>
            </a:xfrm>
            <a:custGeom>
              <a:rect b="b" l="l" r="r" t="t"/>
              <a:pathLst>
                <a:path extrusionOk="0" h="536" w="83202">
                  <a:moveTo>
                    <a:pt x="0" y="1"/>
                  </a:moveTo>
                  <a:lnTo>
                    <a:pt x="0" y="535"/>
                  </a:lnTo>
                  <a:lnTo>
                    <a:pt x="83201" y="535"/>
                  </a:lnTo>
                  <a:lnTo>
                    <a:pt x="832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9"/>
            <p:cNvSpPr/>
            <p:nvPr/>
          </p:nvSpPr>
          <p:spPr>
            <a:xfrm>
              <a:off x="5264400" y="721525"/>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9"/>
            <p:cNvSpPr/>
            <p:nvPr/>
          </p:nvSpPr>
          <p:spPr>
            <a:xfrm>
              <a:off x="5264400" y="759175"/>
              <a:ext cx="2080050" cy="13375"/>
            </a:xfrm>
            <a:custGeom>
              <a:rect b="b" l="l" r="r" t="t"/>
              <a:pathLst>
                <a:path extrusionOk="0" h="535" w="83202">
                  <a:moveTo>
                    <a:pt x="0" y="0"/>
                  </a:moveTo>
                  <a:lnTo>
                    <a:pt x="0" y="535"/>
                  </a:lnTo>
                  <a:lnTo>
                    <a:pt x="83201" y="535"/>
                  </a:lnTo>
                  <a:lnTo>
                    <a:pt x="83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4">
    <p:spTree>
      <p:nvGrpSpPr>
        <p:cNvPr id="253" name="Shape 253"/>
        <p:cNvGrpSpPr/>
        <p:nvPr/>
      </p:nvGrpSpPr>
      <p:grpSpPr>
        <a:xfrm>
          <a:off x="0" y="0"/>
          <a:ext cx="0" cy="0"/>
          <a:chOff x="0" y="0"/>
          <a:chExt cx="0" cy="0"/>
        </a:xfrm>
      </p:grpSpPr>
      <p:sp>
        <p:nvSpPr>
          <p:cNvPr id="254" name="Google Shape;254;p20"/>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55" name="Google Shape;255;p20"/>
          <p:cNvSpPr txBox="1"/>
          <p:nvPr>
            <p:ph idx="1" type="subTitle"/>
          </p:nvPr>
        </p:nvSpPr>
        <p:spPr>
          <a:xfrm>
            <a:off x="713250" y="2186600"/>
            <a:ext cx="3734400" cy="24219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Char char="●"/>
              <a:defRPr sz="1600"/>
            </a:lvl1pPr>
            <a:lvl2pPr lvl="1" rtl="0">
              <a:spcBef>
                <a:spcPts val="1600"/>
              </a:spcBef>
              <a:spcAft>
                <a:spcPts val="0"/>
              </a:spcAft>
              <a:buSzPts val="1600"/>
              <a:buChar char="○"/>
              <a:defRPr sz="1600"/>
            </a:lvl2pPr>
            <a:lvl3pPr lvl="2" rtl="0">
              <a:spcBef>
                <a:spcPts val="1600"/>
              </a:spcBef>
              <a:spcAft>
                <a:spcPts val="0"/>
              </a:spcAft>
              <a:buSzPts val="1600"/>
              <a:buChar char="■"/>
              <a:defRPr sz="1600"/>
            </a:lvl3pPr>
            <a:lvl4pPr lvl="3" rtl="0">
              <a:spcBef>
                <a:spcPts val="1600"/>
              </a:spcBef>
              <a:spcAft>
                <a:spcPts val="0"/>
              </a:spcAft>
              <a:buSzPts val="1600"/>
              <a:buChar char="●"/>
              <a:defRPr sz="1600"/>
            </a:lvl4pPr>
            <a:lvl5pPr lvl="4" rtl="0">
              <a:spcBef>
                <a:spcPts val="1600"/>
              </a:spcBef>
              <a:spcAft>
                <a:spcPts val="0"/>
              </a:spcAft>
              <a:buSzPts val="1600"/>
              <a:buChar char="○"/>
              <a:defRPr sz="1600"/>
            </a:lvl5pPr>
            <a:lvl6pPr lvl="5" rtl="0">
              <a:spcBef>
                <a:spcPts val="1600"/>
              </a:spcBef>
              <a:spcAft>
                <a:spcPts val="0"/>
              </a:spcAft>
              <a:buSzPts val="1600"/>
              <a:buChar char="■"/>
              <a:defRPr sz="1600"/>
            </a:lvl6pPr>
            <a:lvl7pPr lvl="6" rtl="0">
              <a:spcBef>
                <a:spcPts val="1600"/>
              </a:spcBef>
              <a:spcAft>
                <a:spcPts val="0"/>
              </a:spcAft>
              <a:buSzPts val="1600"/>
              <a:buChar char="●"/>
              <a:defRPr sz="1600"/>
            </a:lvl7pPr>
            <a:lvl8pPr lvl="7" rtl="0">
              <a:spcBef>
                <a:spcPts val="1600"/>
              </a:spcBef>
              <a:spcAft>
                <a:spcPts val="0"/>
              </a:spcAft>
              <a:buSzPts val="1600"/>
              <a:buChar char="○"/>
              <a:defRPr sz="1600"/>
            </a:lvl8pPr>
            <a:lvl9pPr lvl="8" rtl="0">
              <a:spcBef>
                <a:spcPts val="1600"/>
              </a:spcBef>
              <a:spcAft>
                <a:spcPts val="1600"/>
              </a:spcAft>
              <a:buSzPts val="1600"/>
              <a:buChar char="■"/>
              <a:defRPr sz="1600"/>
            </a:lvl9pPr>
          </a:lstStyle>
          <a:p/>
        </p:txBody>
      </p:sp>
      <p:sp>
        <p:nvSpPr>
          <p:cNvPr id="256" name="Google Shape;256;p20"/>
          <p:cNvSpPr txBox="1"/>
          <p:nvPr>
            <p:ph idx="2" type="subTitle"/>
          </p:nvPr>
        </p:nvSpPr>
        <p:spPr>
          <a:xfrm>
            <a:off x="713250" y="1786100"/>
            <a:ext cx="3734400" cy="400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257" name="Google Shape;257;p20"/>
          <p:cNvSpPr txBox="1"/>
          <p:nvPr>
            <p:ph idx="3" type="subTitle"/>
          </p:nvPr>
        </p:nvSpPr>
        <p:spPr>
          <a:xfrm>
            <a:off x="4696325" y="2186600"/>
            <a:ext cx="3734400" cy="24219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Char char="●"/>
              <a:defRPr sz="1600"/>
            </a:lvl1pPr>
            <a:lvl2pPr lvl="1" rtl="0">
              <a:spcBef>
                <a:spcPts val="1600"/>
              </a:spcBef>
              <a:spcAft>
                <a:spcPts val="0"/>
              </a:spcAft>
              <a:buSzPts val="1600"/>
              <a:buChar char="○"/>
              <a:defRPr sz="1600"/>
            </a:lvl2pPr>
            <a:lvl3pPr lvl="2" rtl="0">
              <a:spcBef>
                <a:spcPts val="1600"/>
              </a:spcBef>
              <a:spcAft>
                <a:spcPts val="0"/>
              </a:spcAft>
              <a:buSzPts val="1600"/>
              <a:buChar char="■"/>
              <a:defRPr sz="1600"/>
            </a:lvl3pPr>
            <a:lvl4pPr lvl="3" rtl="0">
              <a:spcBef>
                <a:spcPts val="1600"/>
              </a:spcBef>
              <a:spcAft>
                <a:spcPts val="0"/>
              </a:spcAft>
              <a:buSzPts val="1600"/>
              <a:buChar char="●"/>
              <a:defRPr sz="1600"/>
            </a:lvl4pPr>
            <a:lvl5pPr lvl="4" rtl="0">
              <a:spcBef>
                <a:spcPts val="1600"/>
              </a:spcBef>
              <a:spcAft>
                <a:spcPts val="0"/>
              </a:spcAft>
              <a:buSzPts val="1600"/>
              <a:buChar char="○"/>
              <a:defRPr sz="1600"/>
            </a:lvl5pPr>
            <a:lvl6pPr lvl="5" rtl="0">
              <a:spcBef>
                <a:spcPts val="1600"/>
              </a:spcBef>
              <a:spcAft>
                <a:spcPts val="0"/>
              </a:spcAft>
              <a:buSzPts val="1600"/>
              <a:buChar char="■"/>
              <a:defRPr sz="1600"/>
            </a:lvl6pPr>
            <a:lvl7pPr lvl="6" rtl="0">
              <a:spcBef>
                <a:spcPts val="1600"/>
              </a:spcBef>
              <a:spcAft>
                <a:spcPts val="0"/>
              </a:spcAft>
              <a:buSzPts val="1600"/>
              <a:buChar char="●"/>
              <a:defRPr sz="1600"/>
            </a:lvl7pPr>
            <a:lvl8pPr lvl="7" rtl="0">
              <a:spcBef>
                <a:spcPts val="1600"/>
              </a:spcBef>
              <a:spcAft>
                <a:spcPts val="0"/>
              </a:spcAft>
              <a:buSzPts val="1600"/>
              <a:buChar char="○"/>
              <a:defRPr sz="1600"/>
            </a:lvl8pPr>
            <a:lvl9pPr lvl="8" rtl="0">
              <a:spcBef>
                <a:spcPts val="1600"/>
              </a:spcBef>
              <a:spcAft>
                <a:spcPts val="1600"/>
              </a:spcAft>
              <a:buSzPts val="1600"/>
              <a:buChar char="■"/>
              <a:defRPr sz="1600"/>
            </a:lvl9pPr>
          </a:lstStyle>
          <a:p/>
        </p:txBody>
      </p:sp>
      <p:sp>
        <p:nvSpPr>
          <p:cNvPr id="258" name="Google Shape;258;p20"/>
          <p:cNvSpPr txBox="1"/>
          <p:nvPr>
            <p:ph idx="4" type="subTitle"/>
          </p:nvPr>
        </p:nvSpPr>
        <p:spPr>
          <a:xfrm>
            <a:off x="4696325" y="1786100"/>
            <a:ext cx="3734400" cy="400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259" name="Google Shape;259;p20"/>
          <p:cNvSpPr/>
          <p:nvPr/>
        </p:nvSpPr>
        <p:spPr>
          <a:xfrm rot="10800000">
            <a:off x="11" y="-17956"/>
            <a:ext cx="9143989" cy="475156"/>
          </a:xfrm>
          <a:custGeom>
            <a:rect b="b" l="l" r="r" t="t"/>
            <a:pathLst>
              <a:path extrusionOk="0" h="10942" w="34106">
                <a:moveTo>
                  <a:pt x="34106" y="1"/>
                </a:moveTo>
                <a:cubicBezTo>
                  <a:pt x="33610" y="64"/>
                  <a:pt x="33127" y="166"/>
                  <a:pt x="32644" y="293"/>
                </a:cubicBezTo>
                <a:lnTo>
                  <a:pt x="32492" y="331"/>
                </a:lnTo>
                <a:cubicBezTo>
                  <a:pt x="32034" y="471"/>
                  <a:pt x="31602" y="623"/>
                  <a:pt x="31170" y="827"/>
                </a:cubicBezTo>
                <a:cubicBezTo>
                  <a:pt x="30980" y="928"/>
                  <a:pt x="30776" y="1030"/>
                  <a:pt x="30573" y="1144"/>
                </a:cubicBezTo>
                <a:cubicBezTo>
                  <a:pt x="28159" y="2517"/>
                  <a:pt x="26392" y="4867"/>
                  <a:pt x="23965" y="6278"/>
                </a:cubicBezTo>
                <a:cubicBezTo>
                  <a:pt x="23305" y="6659"/>
                  <a:pt x="22619" y="6964"/>
                  <a:pt x="21894" y="7205"/>
                </a:cubicBezTo>
                <a:cubicBezTo>
                  <a:pt x="20887" y="7525"/>
                  <a:pt x="19844" y="7702"/>
                  <a:pt x="18778" y="7702"/>
                </a:cubicBezTo>
                <a:cubicBezTo>
                  <a:pt x="18741" y="7702"/>
                  <a:pt x="18704" y="7701"/>
                  <a:pt x="18667" y="7701"/>
                </a:cubicBezTo>
                <a:cubicBezTo>
                  <a:pt x="16824" y="7701"/>
                  <a:pt x="14969" y="7218"/>
                  <a:pt x="13177" y="6354"/>
                </a:cubicBezTo>
                <a:cubicBezTo>
                  <a:pt x="13063" y="6303"/>
                  <a:pt x="12949" y="6240"/>
                  <a:pt x="12834" y="6176"/>
                </a:cubicBezTo>
                <a:cubicBezTo>
                  <a:pt x="12402" y="5935"/>
                  <a:pt x="11983" y="5681"/>
                  <a:pt x="11589" y="5388"/>
                </a:cubicBezTo>
                <a:lnTo>
                  <a:pt x="11360" y="5223"/>
                </a:lnTo>
                <a:cubicBezTo>
                  <a:pt x="10763" y="4791"/>
                  <a:pt x="10179" y="4321"/>
                  <a:pt x="9569" y="3927"/>
                </a:cubicBezTo>
                <a:cubicBezTo>
                  <a:pt x="9213" y="3698"/>
                  <a:pt x="8844" y="3495"/>
                  <a:pt x="8463" y="3317"/>
                </a:cubicBezTo>
                <a:cubicBezTo>
                  <a:pt x="7040" y="2669"/>
                  <a:pt x="5464" y="2415"/>
                  <a:pt x="3901" y="2377"/>
                </a:cubicBezTo>
                <a:cubicBezTo>
                  <a:pt x="3786" y="2373"/>
                  <a:pt x="3670" y="2372"/>
                  <a:pt x="3554" y="2372"/>
                </a:cubicBezTo>
                <a:cubicBezTo>
                  <a:pt x="3239" y="2372"/>
                  <a:pt x="2925" y="2384"/>
                  <a:pt x="2618" y="2402"/>
                </a:cubicBezTo>
                <a:cubicBezTo>
                  <a:pt x="1754" y="2440"/>
                  <a:pt x="852" y="2478"/>
                  <a:pt x="26" y="2745"/>
                </a:cubicBezTo>
                <a:lnTo>
                  <a:pt x="1" y="2745"/>
                </a:lnTo>
                <a:lnTo>
                  <a:pt x="1" y="10878"/>
                </a:lnTo>
                <a:lnTo>
                  <a:pt x="5808" y="10878"/>
                </a:lnTo>
                <a:cubicBezTo>
                  <a:pt x="5808" y="10916"/>
                  <a:pt x="5833" y="10935"/>
                  <a:pt x="5860" y="10935"/>
                </a:cubicBezTo>
                <a:cubicBezTo>
                  <a:pt x="5887" y="10935"/>
                  <a:pt x="5916" y="10916"/>
                  <a:pt x="5922" y="10878"/>
                </a:cubicBezTo>
                <a:lnTo>
                  <a:pt x="6633" y="10878"/>
                </a:lnTo>
                <a:cubicBezTo>
                  <a:pt x="6640" y="10916"/>
                  <a:pt x="6668" y="10935"/>
                  <a:pt x="6695" y="10935"/>
                </a:cubicBezTo>
                <a:cubicBezTo>
                  <a:pt x="6722" y="10935"/>
                  <a:pt x="6748" y="10916"/>
                  <a:pt x="6748" y="10878"/>
                </a:cubicBezTo>
                <a:lnTo>
                  <a:pt x="7472" y="10878"/>
                </a:lnTo>
                <a:cubicBezTo>
                  <a:pt x="7472" y="10916"/>
                  <a:pt x="7498" y="10935"/>
                  <a:pt x="7525" y="10935"/>
                </a:cubicBezTo>
                <a:cubicBezTo>
                  <a:pt x="7552" y="10935"/>
                  <a:pt x="7580" y="10916"/>
                  <a:pt x="7586" y="10878"/>
                </a:cubicBezTo>
                <a:lnTo>
                  <a:pt x="8298" y="10878"/>
                </a:lnTo>
                <a:cubicBezTo>
                  <a:pt x="8298" y="10916"/>
                  <a:pt x="8323" y="10941"/>
                  <a:pt x="8362" y="10941"/>
                </a:cubicBezTo>
                <a:cubicBezTo>
                  <a:pt x="8387" y="10941"/>
                  <a:pt x="8412" y="10916"/>
                  <a:pt x="8412" y="10878"/>
                </a:cubicBezTo>
                <a:lnTo>
                  <a:pt x="34106" y="10878"/>
                </a:lnTo>
                <a:lnTo>
                  <a:pt x="341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0"/>
          <p:cNvSpPr/>
          <p:nvPr/>
        </p:nvSpPr>
        <p:spPr>
          <a:xfrm flipH="1" rot="10800000">
            <a:off x="-23" y="-17948"/>
            <a:ext cx="9143989" cy="308181"/>
          </a:xfrm>
          <a:custGeom>
            <a:rect b="b" l="l" r="r" t="t"/>
            <a:pathLst>
              <a:path extrusionOk="0" h="10942" w="34106">
                <a:moveTo>
                  <a:pt x="34106" y="1"/>
                </a:moveTo>
                <a:cubicBezTo>
                  <a:pt x="33610" y="64"/>
                  <a:pt x="33127" y="166"/>
                  <a:pt x="32644" y="293"/>
                </a:cubicBezTo>
                <a:lnTo>
                  <a:pt x="32492" y="331"/>
                </a:lnTo>
                <a:cubicBezTo>
                  <a:pt x="32034" y="471"/>
                  <a:pt x="31602" y="623"/>
                  <a:pt x="31170" y="827"/>
                </a:cubicBezTo>
                <a:cubicBezTo>
                  <a:pt x="30980" y="928"/>
                  <a:pt x="30776" y="1030"/>
                  <a:pt x="30573" y="1144"/>
                </a:cubicBezTo>
                <a:cubicBezTo>
                  <a:pt x="28159" y="2517"/>
                  <a:pt x="26392" y="4867"/>
                  <a:pt x="23965" y="6278"/>
                </a:cubicBezTo>
                <a:cubicBezTo>
                  <a:pt x="23305" y="6659"/>
                  <a:pt x="22619" y="6964"/>
                  <a:pt x="21894" y="7205"/>
                </a:cubicBezTo>
                <a:cubicBezTo>
                  <a:pt x="20887" y="7525"/>
                  <a:pt x="19844" y="7702"/>
                  <a:pt x="18778" y="7702"/>
                </a:cubicBezTo>
                <a:cubicBezTo>
                  <a:pt x="18741" y="7702"/>
                  <a:pt x="18704" y="7701"/>
                  <a:pt x="18667" y="7701"/>
                </a:cubicBezTo>
                <a:cubicBezTo>
                  <a:pt x="16824" y="7701"/>
                  <a:pt x="14969" y="7218"/>
                  <a:pt x="13177" y="6354"/>
                </a:cubicBezTo>
                <a:cubicBezTo>
                  <a:pt x="13063" y="6303"/>
                  <a:pt x="12949" y="6240"/>
                  <a:pt x="12834" y="6176"/>
                </a:cubicBezTo>
                <a:cubicBezTo>
                  <a:pt x="12402" y="5935"/>
                  <a:pt x="11983" y="5681"/>
                  <a:pt x="11589" y="5388"/>
                </a:cubicBezTo>
                <a:lnTo>
                  <a:pt x="11360" y="5223"/>
                </a:lnTo>
                <a:cubicBezTo>
                  <a:pt x="10763" y="4791"/>
                  <a:pt x="10179" y="4321"/>
                  <a:pt x="9569" y="3927"/>
                </a:cubicBezTo>
                <a:cubicBezTo>
                  <a:pt x="9213" y="3698"/>
                  <a:pt x="8844" y="3495"/>
                  <a:pt x="8463" y="3317"/>
                </a:cubicBezTo>
                <a:cubicBezTo>
                  <a:pt x="7040" y="2669"/>
                  <a:pt x="5464" y="2415"/>
                  <a:pt x="3901" y="2377"/>
                </a:cubicBezTo>
                <a:cubicBezTo>
                  <a:pt x="3786" y="2373"/>
                  <a:pt x="3670" y="2372"/>
                  <a:pt x="3554" y="2372"/>
                </a:cubicBezTo>
                <a:cubicBezTo>
                  <a:pt x="3239" y="2372"/>
                  <a:pt x="2925" y="2384"/>
                  <a:pt x="2618" y="2402"/>
                </a:cubicBezTo>
                <a:cubicBezTo>
                  <a:pt x="1754" y="2440"/>
                  <a:pt x="852" y="2478"/>
                  <a:pt x="26" y="2745"/>
                </a:cubicBezTo>
                <a:lnTo>
                  <a:pt x="1" y="2745"/>
                </a:lnTo>
                <a:lnTo>
                  <a:pt x="1" y="10878"/>
                </a:lnTo>
                <a:lnTo>
                  <a:pt x="5808" y="10878"/>
                </a:lnTo>
                <a:cubicBezTo>
                  <a:pt x="5808" y="10916"/>
                  <a:pt x="5833" y="10935"/>
                  <a:pt x="5860" y="10935"/>
                </a:cubicBezTo>
                <a:cubicBezTo>
                  <a:pt x="5887" y="10935"/>
                  <a:pt x="5916" y="10916"/>
                  <a:pt x="5922" y="10878"/>
                </a:cubicBezTo>
                <a:lnTo>
                  <a:pt x="6633" y="10878"/>
                </a:lnTo>
                <a:cubicBezTo>
                  <a:pt x="6640" y="10916"/>
                  <a:pt x="6668" y="10935"/>
                  <a:pt x="6695" y="10935"/>
                </a:cubicBezTo>
                <a:cubicBezTo>
                  <a:pt x="6722" y="10935"/>
                  <a:pt x="6748" y="10916"/>
                  <a:pt x="6748" y="10878"/>
                </a:cubicBezTo>
                <a:lnTo>
                  <a:pt x="7472" y="10878"/>
                </a:lnTo>
                <a:cubicBezTo>
                  <a:pt x="7472" y="10916"/>
                  <a:pt x="7498" y="10935"/>
                  <a:pt x="7525" y="10935"/>
                </a:cubicBezTo>
                <a:cubicBezTo>
                  <a:pt x="7552" y="10935"/>
                  <a:pt x="7580" y="10916"/>
                  <a:pt x="7586" y="10878"/>
                </a:cubicBezTo>
                <a:lnTo>
                  <a:pt x="8298" y="10878"/>
                </a:lnTo>
                <a:cubicBezTo>
                  <a:pt x="8298" y="10916"/>
                  <a:pt x="8323" y="10941"/>
                  <a:pt x="8362" y="10941"/>
                </a:cubicBezTo>
                <a:cubicBezTo>
                  <a:pt x="8387" y="10941"/>
                  <a:pt x="8412" y="10916"/>
                  <a:pt x="8412" y="10878"/>
                </a:cubicBezTo>
                <a:lnTo>
                  <a:pt x="34106" y="10878"/>
                </a:lnTo>
                <a:lnTo>
                  <a:pt x="341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2" name="Shape 22"/>
        <p:cNvGrpSpPr/>
        <p:nvPr/>
      </p:nvGrpSpPr>
      <p:grpSpPr>
        <a:xfrm>
          <a:off x="0" y="0"/>
          <a:ext cx="0" cy="0"/>
          <a:chOff x="0" y="0"/>
          <a:chExt cx="0" cy="0"/>
        </a:xfrm>
      </p:grpSpPr>
      <p:sp>
        <p:nvSpPr>
          <p:cNvPr id="23" name="Google Shape;23;p3"/>
          <p:cNvSpPr txBox="1"/>
          <p:nvPr>
            <p:ph type="title"/>
          </p:nvPr>
        </p:nvSpPr>
        <p:spPr>
          <a:xfrm>
            <a:off x="5111150" y="3356925"/>
            <a:ext cx="3319500" cy="523200"/>
          </a:xfrm>
          <a:prstGeom prst="rect">
            <a:avLst/>
          </a:prstGeom>
        </p:spPr>
        <p:txBody>
          <a:bodyPr anchorCtr="0" anchor="t" bIns="91425" lIns="91425" spcFirstLastPara="1" rIns="91425" wrap="square" tIns="91425">
            <a:noAutofit/>
          </a:bodyPr>
          <a:lstStyle>
            <a:lvl1pPr lvl="0" algn="r">
              <a:spcBef>
                <a:spcPts val="0"/>
              </a:spcBef>
              <a:spcAft>
                <a:spcPts val="0"/>
              </a:spcAft>
              <a:buSzPts val="3600"/>
              <a:buNone/>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4" name="Google Shape;24;p3"/>
          <p:cNvSpPr txBox="1"/>
          <p:nvPr>
            <p:ph hasCustomPrompt="1" idx="2" type="title"/>
          </p:nvPr>
        </p:nvSpPr>
        <p:spPr>
          <a:xfrm>
            <a:off x="6694950" y="2538525"/>
            <a:ext cx="1735800" cy="818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7200"/>
              <a:buNone/>
              <a:defRPr sz="6000"/>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a:r>
              <a:t>xx%</a:t>
            </a:r>
          </a:p>
        </p:txBody>
      </p:sp>
      <p:sp>
        <p:nvSpPr>
          <p:cNvPr id="25" name="Google Shape;25;p3"/>
          <p:cNvSpPr txBox="1"/>
          <p:nvPr>
            <p:ph idx="1" type="subTitle"/>
          </p:nvPr>
        </p:nvSpPr>
        <p:spPr>
          <a:xfrm>
            <a:off x="5111075" y="3998975"/>
            <a:ext cx="3319500" cy="609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100"/>
              <a:buNone/>
              <a:defRPr sz="15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6" name="Google Shape;26;p3"/>
          <p:cNvSpPr/>
          <p:nvPr/>
        </p:nvSpPr>
        <p:spPr>
          <a:xfrm rot="10800000">
            <a:off x="26" y="2979800"/>
            <a:ext cx="2772793" cy="2163700"/>
          </a:xfrm>
          <a:custGeom>
            <a:rect b="b" l="l" r="r" t="t"/>
            <a:pathLst>
              <a:path extrusionOk="0" h="23758" w="30446">
                <a:moveTo>
                  <a:pt x="0" y="0"/>
                </a:moveTo>
                <a:cubicBezTo>
                  <a:pt x="13" y="51"/>
                  <a:pt x="26" y="102"/>
                  <a:pt x="38" y="165"/>
                </a:cubicBezTo>
                <a:cubicBezTo>
                  <a:pt x="750" y="2313"/>
                  <a:pt x="2389" y="4104"/>
                  <a:pt x="4778" y="5362"/>
                </a:cubicBezTo>
                <a:cubicBezTo>
                  <a:pt x="6468" y="6252"/>
                  <a:pt x="8361" y="6824"/>
                  <a:pt x="10204" y="7370"/>
                </a:cubicBezTo>
                <a:cubicBezTo>
                  <a:pt x="13736" y="8412"/>
                  <a:pt x="17396" y="9505"/>
                  <a:pt x="19442" y="12948"/>
                </a:cubicBezTo>
                <a:cubicBezTo>
                  <a:pt x="20242" y="14308"/>
                  <a:pt x="20572" y="15985"/>
                  <a:pt x="20903" y="17599"/>
                </a:cubicBezTo>
                <a:cubicBezTo>
                  <a:pt x="21271" y="19390"/>
                  <a:pt x="21614" y="21080"/>
                  <a:pt x="22555" y="22237"/>
                </a:cubicBezTo>
                <a:cubicBezTo>
                  <a:pt x="23375" y="23257"/>
                  <a:pt x="24564" y="23757"/>
                  <a:pt x="26247" y="23757"/>
                </a:cubicBezTo>
                <a:cubicBezTo>
                  <a:pt x="26703" y="23757"/>
                  <a:pt x="27195" y="23720"/>
                  <a:pt x="27726" y="23647"/>
                </a:cubicBezTo>
                <a:cubicBezTo>
                  <a:pt x="28667" y="23507"/>
                  <a:pt x="29582" y="23228"/>
                  <a:pt x="30446" y="22834"/>
                </a:cubicBezTo>
                <a:lnTo>
                  <a:pt x="304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3"/>
          <p:cNvSpPr/>
          <p:nvPr/>
        </p:nvSpPr>
        <p:spPr>
          <a:xfrm rot="10800000">
            <a:off x="39" y="2538553"/>
            <a:ext cx="3211398" cy="2604947"/>
          </a:xfrm>
          <a:custGeom>
            <a:rect b="b" l="l" r="r" t="t"/>
            <a:pathLst>
              <a:path extrusionOk="0" h="28603" w="35262">
                <a:moveTo>
                  <a:pt x="0" y="0"/>
                </a:moveTo>
                <a:cubicBezTo>
                  <a:pt x="369" y="1703"/>
                  <a:pt x="1195" y="3278"/>
                  <a:pt x="2402" y="4549"/>
                </a:cubicBezTo>
                <a:cubicBezTo>
                  <a:pt x="3876" y="6087"/>
                  <a:pt x="5858" y="6938"/>
                  <a:pt x="7815" y="7688"/>
                </a:cubicBezTo>
                <a:cubicBezTo>
                  <a:pt x="9835" y="8450"/>
                  <a:pt x="11894" y="9174"/>
                  <a:pt x="13749" y="10280"/>
                </a:cubicBezTo>
                <a:lnTo>
                  <a:pt x="13787" y="10292"/>
                </a:lnTo>
                <a:cubicBezTo>
                  <a:pt x="15541" y="11309"/>
                  <a:pt x="16900" y="12872"/>
                  <a:pt x="17675" y="14740"/>
                </a:cubicBezTo>
                <a:cubicBezTo>
                  <a:pt x="18387" y="16506"/>
                  <a:pt x="18641" y="18425"/>
                  <a:pt x="19175" y="20255"/>
                </a:cubicBezTo>
                <a:cubicBezTo>
                  <a:pt x="19696" y="22072"/>
                  <a:pt x="20573" y="23889"/>
                  <a:pt x="22161" y="25020"/>
                </a:cubicBezTo>
                <a:cubicBezTo>
                  <a:pt x="26380" y="28031"/>
                  <a:pt x="31119" y="25070"/>
                  <a:pt x="35262" y="28603"/>
                </a:cubicBezTo>
                <a:lnTo>
                  <a:pt x="35262" y="23177"/>
                </a:lnTo>
                <a:cubicBezTo>
                  <a:pt x="34410" y="23558"/>
                  <a:pt x="33508" y="23825"/>
                  <a:pt x="32581" y="23952"/>
                </a:cubicBezTo>
                <a:cubicBezTo>
                  <a:pt x="32072" y="24028"/>
                  <a:pt x="31564" y="24067"/>
                  <a:pt x="31056" y="24067"/>
                </a:cubicBezTo>
                <a:cubicBezTo>
                  <a:pt x="29277" y="24067"/>
                  <a:pt x="28006" y="23533"/>
                  <a:pt x="27117" y="22440"/>
                </a:cubicBezTo>
                <a:cubicBezTo>
                  <a:pt x="26138" y="21220"/>
                  <a:pt x="25782" y="19492"/>
                  <a:pt x="25414" y="17650"/>
                </a:cubicBezTo>
                <a:cubicBezTo>
                  <a:pt x="25096" y="16061"/>
                  <a:pt x="24753" y="14422"/>
                  <a:pt x="23978" y="13113"/>
                </a:cubicBezTo>
                <a:cubicBezTo>
                  <a:pt x="22008" y="9771"/>
                  <a:pt x="18565" y="8742"/>
                  <a:pt x="14931" y="7662"/>
                </a:cubicBezTo>
                <a:cubicBezTo>
                  <a:pt x="13076" y="7116"/>
                  <a:pt x="11157" y="6557"/>
                  <a:pt x="9441" y="5642"/>
                </a:cubicBezTo>
                <a:cubicBezTo>
                  <a:pt x="6976" y="4346"/>
                  <a:pt x="5286" y="2491"/>
                  <a:pt x="4549" y="254"/>
                </a:cubicBezTo>
                <a:cubicBezTo>
                  <a:pt x="4524" y="178"/>
                  <a:pt x="4499" y="89"/>
                  <a:pt x="44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rot="-4075620">
            <a:off x="2461138" y="1578465"/>
            <a:ext cx="1018726" cy="1641045"/>
          </a:xfrm>
          <a:custGeom>
            <a:rect b="b" l="l" r="r" t="t"/>
            <a:pathLst>
              <a:path extrusionOk="0" h="12594" w="9181">
                <a:moveTo>
                  <a:pt x="5623" y="1"/>
                </a:moveTo>
                <a:cubicBezTo>
                  <a:pt x="4831" y="1"/>
                  <a:pt x="4207" y="182"/>
                  <a:pt x="3861" y="600"/>
                </a:cubicBezTo>
                <a:cubicBezTo>
                  <a:pt x="3204" y="1401"/>
                  <a:pt x="3820" y="3085"/>
                  <a:pt x="4190" y="4687"/>
                </a:cubicBezTo>
                <a:cubicBezTo>
                  <a:pt x="5032" y="8404"/>
                  <a:pt x="1952" y="6432"/>
                  <a:pt x="596" y="9246"/>
                </a:cubicBezTo>
                <a:cubicBezTo>
                  <a:pt x="83" y="10293"/>
                  <a:pt x="1" y="11484"/>
                  <a:pt x="350" y="12593"/>
                </a:cubicBezTo>
                <a:cubicBezTo>
                  <a:pt x="781" y="11587"/>
                  <a:pt x="1356" y="10663"/>
                  <a:pt x="2054" y="9862"/>
                </a:cubicBezTo>
                <a:cubicBezTo>
                  <a:pt x="2896" y="8938"/>
                  <a:pt x="3985" y="8445"/>
                  <a:pt x="5135" y="7993"/>
                </a:cubicBezTo>
                <a:cubicBezTo>
                  <a:pt x="6285" y="7541"/>
                  <a:pt x="7517" y="7028"/>
                  <a:pt x="8236" y="5960"/>
                </a:cubicBezTo>
                <a:cubicBezTo>
                  <a:pt x="8585" y="5426"/>
                  <a:pt x="8729" y="4810"/>
                  <a:pt x="8605" y="4194"/>
                </a:cubicBezTo>
                <a:cubicBezTo>
                  <a:pt x="8482" y="3516"/>
                  <a:pt x="8133" y="2921"/>
                  <a:pt x="7948" y="2263"/>
                </a:cubicBezTo>
                <a:cubicBezTo>
                  <a:pt x="7825" y="1750"/>
                  <a:pt x="8051" y="1216"/>
                  <a:pt x="8523" y="990"/>
                </a:cubicBezTo>
                <a:cubicBezTo>
                  <a:pt x="8729" y="867"/>
                  <a:pt x="8954" y="805"/>
                  <a:pt x="9180" y="744"/>
                </a:cubicBezTo>
                <a:cubicBezTo>
                  <a:pt x="7876" y="286"/>
                  <a:pt x="6617" y="1"/>
                  <a:pt x="56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rot="-4075620">
            <a:off x="2651550" y="1155296"/>
            <a:ext cx="1547341" cy="2107142"/>
          </a:xfrm>
          <a:custGeom>
            <a:rect b="b" l="l" r="r" t="t"/>
            <a:pathLst>
              <a:path extrusionOk="0" h="16171" w="13945">
                <a:moveTo>
                  <a:pt x="9303" y="0"/>
                </a:moveTo>
                <a:cubicBezTo>
                  <a:pt x="8770" y="103"/>
                  <a:pt x="8215" y="144"/>
                  <a:pt x="7886" y="555"/>
                </a:cubicBezTo>
                <a:cubicBezTo>
                  <a:pt x="7620" y="904"/>
                  <a:pt x="7825" y="1356"/>
                  <a:pt x="7969" y="1684"/>
                </a:cubicBezTo>
                <a:cubicBezTo>
                  <a:pt x="8092" y="2013"/>
                  <a:pt x="8236" y="2341"/>
                  <a:pt x="8318" y="2690"/>
                </a:cubicBezTo>
                <a:cubicBezTo>
                  <a:pt x="8667" y="3779"/>
                  <a:pt x="8359" y="4949"/>
                  <a:pt x="7537" y="5709"/>
                </a:cubicBezTo>
                <a:cubicBezTo>
                  <a:pt x="6736" y="6551"/>
                  <a:pt x="5669" y="6962"/>
                  <a:pt x="4601" y="7373"/>
                </a:cubicBezTo>
                <a:cubicBezTo>
                  <a:pt x="3410" y="7845"/>
                  <a:pt x="2321" y="8400"/>
                  <a:pt x="1500" y="9426"/>
                </a:cubicBezTo>
                <a:cubicBezTo>
                  <a:pt x="884" y="10248"/>
                  <a:pt x="370" y="11131"/>
                  <a:pt x="1" y="12075"/>
                </a:cubicBezTo>
                <a:cubicBezTo>
                  <a:pt x="907" y="14331"/>
                  <a:pt x="3377" y="16170"/>
                  <a:pt x="6288" y="16170"/>
                </a:cubicBezTo>
                <a:cubicBezTo>
                  <a:pt x="6610" y="16170"/>
                  <a:pt x="6938" y="16148"/>
                  <a:pt x="7270" y="16101"/>
                </a:cubicBezTo>
                <a:cubicBezTo>
                  <a:pt x="7948" y="15792"/>
                  <a:pt x="8585" y="15402"/>
                  <a:pt x="9180" y="14971"/>
                </a:cubicBezTo>
                <a:cubicBezTo>
                  <a:pt x="11193" y="13472"/>
                  <a:pt x="12651" y="11377"/>
                  <a:pt x="13308" y="8975"/>
                </a:cubicBezTo>
                <a:cubicBezTo>
                  <a:pt x="13945" y="6674"/>
                  <a:pt x="13904" y="4251"/>
                  <a:pt x="13205" y="1992"/>
                </a:cubicBezTo>
                <a:cubicBezTo>
                  <a:pt x="11973" y="1212"/>
                  <a:pt x="10659" y="534"/>
                  <a:pt x="93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rot="-4075620">
            <a:off x="3233779" y="651322"/>
            <a:ext cx="1189605" cy="1758189"/>
          </a:xfrm>
          <a:custGeom>
            <a:rect b="b" l="l" r="r" t="t"/>
            <a:pathLst>
              <a:path extrusionOk="0" h="13493" w="10721">
                <a:moveTo>
                  <a:pt x="5011" y="1"/>
                </a:moveTo>
                <a:lnTo>
                  <a:pt x="5011" y="1"/>
                </a:lnTo>
                <a:cubicBezTo>
                  <a:pt x="5278" y="966"/>
                  <a:pt x="5422" y="1972"/>
                  <a:pt x="5463" y="2978"/>
                </a:cubicBezTo>
                <a:cubicBezTo>
                  <a:pt x="5586" y="5751"/>
                  <a:pt x="4724" y="8482"/>
                  <a:pt x="3060" y="10700"/>
                </a:cubicBezTo>
                <a:cubicBezTo>
                  <a:pt x="2218" y="11809"/>
                  <a:pt x="1171" y="12754"/>
                  <a:pt x="0" y="13493"/>
                </a:cubicBezTo>
                <a:cubicBezTo>
                  <a:pt x="5483" y="11665"/>
                  <a:pt x="10720" y="7579"/>
                  <a:pt x="7106" y="1911"/>
                </a:cubicBezTo>
                <a:cubicBezTo>
                  <a:pt x="6736" y="1336"/>
                  <a:pt x="5997" y="658"/>
                  <a:pt x="50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p:nvPr/>
        </p:nvSpPr>
        <p:spPr>
          <a:xfrm rot="10800000">
            <a:off x="5164741" y="27"/>
            <a:ext cx="3979259" cy="1753449"/>
          </a:xfrm>
          <a:custGeom>
            <a:rect b="b" l="l" r="r" t="t"/>
            <a:pathLst>
              <a:path extrusionOk="0" h="20446" w="46720">
                <a:moveTo>
                  <a:pt x="6371" y="1"/>
                </a:moveTo>
                <a:cubicBezTo>
                  <a:pt x="2895" y="1"/>
                  <a:pt x="0" y="1696"/>
                  <a:pt x="0" y="1696"/>
                </a:cubicBezTo>
                <a:lnTo>
                  <a:pt x="0" y="5988"/>
                </a:lnTo>
                <a:cubicBezTo>
                  <a:pt x="513" y="5516"/>
                  <a:pt x="1088" y="5126"/>
                  <a:pt x="1725" y="4859"/>
                </a:cubicBezTo>
                <a:cubicBezTo>
                  <a:pt x="2584" y="4453"/>
                  <a:pt x="3517" y="4246"/>
                  <a:pt x="4458" y="4246"/>
                </a:cubicBezTo>
                <a:cubicBezTo>
                  <a:pt x="5090" y="4246"/>
                  <a:pt x="5726" y="4340"/>
                  <a:pt x="6346" y="4530"/>
                </a:cubicBezTo>
                <a:cubicBezTo>
                  <a:pt x="8276" y="5126"/>
                  <a:pt x="8584" y="6255"/>
                  <a:pt x="8872" y="7343"/>
                </a:cubicBezTo>
                <a:cubicBezTo>
                  <a:pt x="9118" y="8329"/>
                  <a:pt x="9406" y="9356"/>
                  <a:pt x="10966" y="10075"/>
                </a:cubicBezTo>
                <a:cubicBezTo>
                  <a:pt x="12342" y="10711"/>
                  <a:pt x="15320" y="10794"/>
                  <a:pt x="18749" y="10876"/>
                </a:cubicBezTo>
                <a:cubicBezTo>
                  <a:pt x="23452" y="10999"/>
                  <a:pt x="29305" y="11143"/>
                  <a:pt x="33022" y="12888"/>
                </a:cubicBezTo>
                <a:cubicBezTo>
                  <a:pt x="36328" y="14449"/>
                  <a:pt x="37848" y="16420"/>
                  <a:pt x="38546" y="17776"/>
                </a:cubicBezTo>
                <a:cubicBezTo>
                  <a:pt x="39306" y="19275"/>
                  <a:pt x="39244" y="20384"/>
                  <a:pt x="39244" y="20445"/>
                </a:cubicBezTo>
                <a:lnTo>
                  <a:pt x="45652" y="20445"/>
                </a:lnTo>
                <a:cubicBezTo>
                  <a:pt x="45652" y="20445"/>
                  <a:pt x="46720" y="14141"/>
                  <a:pt x="37252" y="10342"/>
                </a:cubicBezTo>
                <a:cubicBezTo>
                  <a:pt x="31633" y="8086"/>
                  <a:pt x="27858" y="7850"/>
                  <a:pt x="24374" y="7850"/>
                </a:cubicBezTo>
                <a:cubicBezTo>
                  <a:pt x="23450" y="7850"/>
                  <a:pt x="22547" y="7867"/>
                  <a:pt x="21635" y="7867"/>
                </a:cubicBezTo>
                <a:cubicBezTo>
                  <a:pt x="20192" y="7867"/>
                  <a:pt x="18728" y="7825"/>
                  <a:pt x="17127" y="7610"/>
                </a:cubicBezTo>
                <a:cubicBezTo>
                  <a:pt x="10720" y="6727"/>
                  <a:pt x="14149" y="2127"/>
                  <a:pt x="9467" y="505"/>
                </a:cubicBezTo>
                <a:cubicBezTo>
                  <a:pt x="8424" y="142"/>
                  <a:pt x="7373" y="1"/>
                  <a:pt x="63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rot="10800000">
            <a:off x="5827638" y="21"/>
            <a:ext cx="3316362" cy="1362469"/>
          </a:xfrm>
          <a:custGeom>
            <a:rect b="b" l="l" r="r" t="t"/>
            <a:pathLst>
              <a:path extrusionOk="0" h="15887" w="38937">
                <a:moveTo>
                  <a:pt x="4536" y="0"/>
                </a:moveTo>
                <a:cubicBezTo>
                  <a:pt x="1911" y="0"/>
                  <a:pt x="17" y="1782"/>
                  <a:pt x="0" y="1799"/>
                </a:cubicBezTo>
                <a:lnTo>
                  <a:pt x="0" y="15886"/>
                </a:lnTo>
                <a:lnTo>
                  <a:pt x="38936" y="15886"/>
                </a:lnTo>
                <a:cubicBezTo>
                  <a:pt x="38916" y="14983"/>
                  <a:pt x="38690" y="14120"/>
                  <a:pt x="38259" y="13340"/>
                </a:cubicBezTo>
                <a:cubicBezTo>
                  <a:pt x="37047" y="10937"/>
                  <a:pt x="34665" y="9438"/>
                  <a:pt x="32878" y="8596"/>
                </a:cubicBezTo>
                <a:cubicBezTo>
                  <a:pt x="29223" y="6871"/>
                  <a:pt x="23411" y="6727"/>
                  <a:pt x="18749" y="6625"/>
                </a:cubicBezTo>
                <a:cubicBezTo>
                  <a:pt x="15279" y="6543"/>
                  <a:pt x="12260" y="6460"/>
                  <a:pt x="10823" y="5803"/>
                </a:cubicBezTo>
                <a:cubicBezTo>
                  <a:pt x="9118" y="5002"/>
                  <a:pt x="8810" y="3852"/>
                  <a:pt x="8564" y="2846"/>
                </a:cubicBezTo>
                <a:cubicBezTo>
                  <a:pt x="8276" y="1758"/>
                  <a:pt x="8030" y="813"/>
                  <a:pt x="6243" y="259"/>
                </a:cubicBezTo>
                <a:cubicBezTo>
                  <a:pt x="5650" y="76"/>
                  <a:pt x="5077"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
    <p:spTree>
      <p:nvGrpSpPr>
        <p:cNvPr id="261" name="Shape 261"/>
        <p:cNvGrpSpPr/>
        <p:nvPr/>
      </p:nvGrpSpPr>
      <p:grpSpPr>
        <a:xfrm>
          <a:off x="0" y="0"/>
          <a:ext cx="0" cy="0"/>
          <a:chOff x="0" y="0"/>
          <a:chExt cx="0" cy="0"/>
        </a:xfrm>
      </p:grpSpPr>
      <p:sp>
        <p:nvSpPr>
          <p:cNvPr id="262" name="Google Shape;262;p21"/>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63" name="Google Shape;263;p21"/>
          <p:cNvSpPr txBox="1"/>
          <p:nvPr>
            <p:ph idx="1" type="subTitle"/>
          </p:nvPr>
        </p:nvSpPr>
        <p:spPr>
          <a:xfrm>
            <a:off x="1185425" y="331435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264" name="Google Shape;264;p21"/>
          <p:cNvSpPr txBox="1"/>
          <p:nvPr>
            <p:ph idx="2" type="subTitle"/>
          </p:nvPr>
        </p:nvSpPr>
        <p:spPr>
          <a:xfrm>
            <a:off x="1185425" y="261925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265" name="Google Shape;265;p21"/>
          <p:cNvSpPr txBox="1"/>
          <p:nvPr>
            <p:ph idx="3" type="subTitle"/>
          </p:nvPr>
        </p:nvSpPr>
        <p:spPr>
          <a:xfrm>
            <a:off x="3700650" y="331435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266" name="Google Shape;266;p21"/>
          <p:cNvSpPr txBox="1"/>
          <p:nvPr>
            <p:ph idx="4" type="subTitle"/>
          </p:nvPr>
        </p:nvSpPr>
        <p:spPr>
          <a:xfrm>
            <a:off x="3700650" y="261925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267" name="Google Shape;267;p21"/>
          <p:cNvSpPr txBox="1"/>
          <p:nvPr>
            <p:ph idx="5" type="subTitle"/>
          </p:nvPr>
        </p:nvSpPr>
        <p:spPr>
          <a:xfrm>
            <a:off x="6215875" y="331435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268" name="Google Shape;268;p21"/>
          <p:cNvSpPr txBox="1"/>
          <p:nvPr>
            <p:ph idx="6" type="subTitle"/>
          </p:nvPr>
        </p:nvSpPr>
        <p:spPr>
          <a:xfrm>
            <a:off x="6215875" y="261925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269" name="Google Shape;269;p21"/>
          <p:cNvSpPr/>
          <p:nvPr/>
        </p:nvSpPr>
        <p:spPr>
          <a:xfrm>
            <a:off x="0" y="4513263"/>
            <a:ext cx="666039" cy="630213"/>
          </a:xfrm>
          <a:custGeom>
            <a:rect b="b" l="l" r="r" t="t"/>
            <a:pathLst>
              <a:path extrusionOk="0" h="14634" w="15465">
                <a:moveTo>
                  <a:pt x="1019" y="1"/>
                </a:moveTo>
                <a:cubicBezTo>
                  <a:pt x="677" y="1"/>
                  <a:pt x="335" y="52"/>
                  <a:pt x="1" y="155"/>
                </a:cubicBezTo>
                <a:lnTo>
                  <a:pt x="1" y="730"/>
                </a:lnTo>
                <a:cubicBezTo>
                  <a:pt x="329" y="614"/>
                  <a:pt x="666" y="557"/>
                  <a:pt x="1002" y="557"/>
                </a:cubicBezTo>
                <a:cubicBezTo>
                  <a:pt x="1381" y="557"/>
                  <a:pt x="1757" y="630"/>
                  <a:pt x="2116" y="771"/>
                </a:cubicBezTo>
                <a:cubicBezTo>
                  <a:pt x="4088" y="1675"/>
                  <a:pt x="3841" y="4365"/>
                  <a:pt x="5546" y="5556"/>
                </a:cubicBezTo>
                <a:cubicBezTo>
                  <a:pt x="6100" y="5937"/>
                  <a:pt x="6703" y="6074"/>
                  <a:pt x="7324" y="6074"/>
                </a:cubicBezTo>
                <a:cubicBezTo>
                  <a:pt x="8612" y="6074"/>
                  <a:pt x="9981" y="5484"/>
                  <a:pt x="11173" y="5248"/>
                </a:cubicBezTo>
                <a:cubicBezTo>
                  <a:pt x="11547" y="5177"/>
                  <a:pt x="11953" y="5121"/>
                  <a:pt x="12356" y="5121"/>
                </a:cubicBezTo>
                <a:cubicBezTo>
                  <a:pt x="12880" y="5121"/>
                  <a:pt x="13401" y="5216"/>
                  <a:pt x="13842" y="5495"/>
                </a:cubicBezTo>
                <a:cubicBezTo>
                  <a:pt x="14725" y="6070"/>
                  <a:pt x="14849" y="7137"/>
                  <a:pt x="14787" y="8103"/>
                </a:cubicBezTo>
                <a:cubicBezTo>
                  <a:pt x="14664" y="9437"/>
                  <a:pt x="14315" y="10752"/>
                  <a:pt x="14048" y="12066"/>
                </a:cubicBezTo>
                <a:lnTo>
                  <a:pt x="13534" y="14633"/>
                </a:lnTo>
                <a:lnTo>
                  <a:pt x="14130" y="14633"/>
                </a:lnTo>
                <a:lnTo>
                  <a:pt x="14561" y="12456"/>
                </a:lnTo>
                <a:cubicBezTo>
                  <a:pt x="14807" y="11204"/>
                  <a:pt x="15116" y="9951"/>
                  <a:pt x="15300" y="8678"/>
                </a:cubicBezTo>
                <a:cubicBezTo>
                  <a:pt x="15444" y="7692"/>
                  <a:pt x="15465" y="6583"/>
                  <a:pt x="14890" y="5720"/>
                </a:cubicBezTo>
                <a:cubicBezTo>
                  <a:pt x="14335" y="4920"/>
                  <a:pt x="13432" y="4570"/>
                  <a:pt x="12487" y="4550"/>
                </a:cubicBezTo>
                <a:cubicBezTo>
                  <a:pt x="12425" y="4547"/>
                  <a:pt x="12362" y="4546"/>
                  <a:pt x="12301" y="4546"/>
                </a:cubicBezTo>
                <a:cubicBezTo>
                  <a:pt x="11345" y="4546"/>
                  <a:pt x="10454" y="4834"/>
                  <a:pt x="9509" y="5104"/>
                </a:cubicBezTo>
                <a:cubicBezTo>
                  <a:pt x="8844" y="5295"/>
                  <a:pt x="8106" y="5485"/>
                  <a:pt x="7386" y="5485"/>
                </a:cubicBezTo>
                <a:cubicBezTo>
                  <a:pt x="7017" y="5485"/>
                  <a:pt x="6653" y="5435"/>
                  <a:pt x="6306" y="5310"/>
                </a:cubicBezTo>
                <a:cubicBezTo>
                  <a:pt x="5197" y="4878"/>
                  <a:pt x="4868" y="3667"/>
                  <a:pt x="4416" y="2681"/>
                </a:cubicBezTo>
                <a:cubicBezTo>
                  <a:pt x="4026" y="1798"/>
                  <a:pt x="3472" y="874"/>
                  <a:pt x="2589" y="381"/>
                </a:cubicBezTo>
                <a:cubicBezTo>
                  <a:pt x="2097" y="129"/>
                  <a:pt x="1560" y="1"/>
                  <a:pt x="1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1"/>
          <p:cNvSpPr/>
          <p:nvPr/>
        </p:nvSpPr>
        <p:spPr>
          <a:xfrm>
            <a:off x="8200453" y="0"/>
            <a:ext cx="943546" cy="498999"/>
          </a:xfrm>
          <a:custGeom>
            <a:rect b="b" l="l" r="r" t="t"/>
            <a:pathLst>
              <a:path extrusionOk="0" h="9558" w="18073">
                <a:moveTo>
                  <a:pt x="0" y="1"/>
                </a:moveTo>
                <a:cubicBezTo>
                  <a:pt x="62" y="1007"/>
                  <a:pt x="370" y="1972"/>
                  <a:pt x="1130" y="2670"/>
                </a:cubicBezTo>
                <a:cubicBezTo>
                  <a:pt x="2341" y="3779"/>
                  <a:pt x="4087" y="3677"/>
                  <a:pt x="5607" y="3759"/>
                </a:cubicBezTo>
                <a:cubicBezTo>
                  <a:pt x="6408" y="3800"/>
                  <a:pt x="7250" y="3861"/>
                  <a:pt x="7968" y="4231"/>
                </a:cubicBezTo>
                <a:cubicBezTo>
                  <a:pt x="8769" y="4621"/>
                  <a:pt x="9365" y="5320"/>
                  <a:pt x="9899" y="6018"/>
                </a:cubicBezTo>
                <a:cubicBezTo>
                  <a:pt x="10371" y="6736"/>
                  <a:pt x="10925" y="7373"/>
                  <a:pt x="11562" y="7948"/>
                </a:cubicBezTo>
                <a:cubicBezTo>
                  <a:pt x="12178" y="8482"/>
                  <a:pt x="12897" y="8872"/>
                  <a:pt x="13677" y="9139"/>
                </a:cubicBezTo>
                <a:cubicBezTo>
                  <a:pt x="14436" y="9418"/>
                  <a:pt x="15238" y="9558"/>
                  <a:pt x="16045" y="9558"/>
                </a:cubicBezTo>
                <a:cubicBezTo>
                  <a:pt x="16724" y="9558"/>
                  <a:pt x="17406" y="9459"/>
                  <a:pt x="18072" y="9262"/>
                </a:cubicBezTo>
                <a:lnTo>
                  <a:pt x="18072" y="8646"/>
                </a:lnTo>
                <a:cubicBezTo>
                  <a:pt x="17402" y="8863"/>
                  <a:pt x="16709" y="8971"/>
                  <a:pt x="16017" y="8971"/>
                </a:cubicBezTo>
                <a:cubicBezTo>
                  <a:pt x="15395" y="8971"/>
                  <a:pt x="14773" y="8883"/>
                  <a:pt x="14170" y="8708"/>
                </a:cubicBezTo>
                <a:cubicBezTo>
                  <a:pt x="13410" y="8482"/>
                  <a:pt x="12712" y="8112"/>
                  <a:pt x="12096" y="7620"/>
                </a:cubicBezTo>
                <a:cubicBezTo>
                  <a:pt x="11459" y="7086"/>
                  <a:pt x="10925" y="6490"/>
                  <a:pt x="10453" y="5812"/>
                </a:cubicBezTo>
                <a:cubicBezTo>
                  <a:pt x="10001" y="5155"/>
                  <a:pt x="9467" y="4560"/>
                  <a:pt x="8831" y="4067"/>
                </a:cubicBezTo>
                <a:cubicBezTo>
                  <a:pt x="8194" y="3636"/>
                  <a:pt x="7475" y="3348"/>
                  <a:pt x="6695" y="3266"/>
                </a:cubicBezTo>
                <a:cubicBezTo>
                  <a:pt x="5258" y="3061"/>
                  <a:pt x="3594" y="3348"/>
                  <a:pt x="2239" y="2711"/>
                </a:cubicBezTo>
                <a:cubicBezTo>
                  <a:pt x="1109" y="2177"/>
                  <a:pt x="699" y="1130"/>
                  <a:pt x="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1"/>
          <p:cNvSpPr/>
          <p:nvPr/>
        </p:nvSpPr>
        <p:spPr>
          <a:xfrm>
            <a:off x="20" y="3654652"/>
            <a:ext cx="1430555" cy="1488892"/>
          </a:xfrm>
          <a:custGeom>
            <a:rect b="b" l="l" r="r" t="t"/>
            <a:pathLst>
              <a:path extrusionOk="0" h="30167" w="28985">
                <a:moveTo>
                  <a:pt x="1" y="1"/>
                </a:moveTo>
                <a:lnTo>
                  <a:pt x="1" y="331"/>
                </a:lnTo>
                <a:cubicBezTo>
                  <a:pt x="1678" y="801"/>
                  <a:pt x="3330" y="1767"/>
                  <a:pt x="4842" y="3444"/>
                </a:cubicBezTo>
                <a:cubicBezTo>
                  <a:pt x="6201" y="4956"/>
                  <a:pt x="6748" y="6951"/>
                  <a:pt x="7142" y="8705"/>
                </a:cubicBezTo>
                <a:cubicBezTo>
                  <a:pt x="7193" y="8959"/>
                  <a:pt x="7256" y="9226"/>
                  <a:pt x="7294" y="9493"/>
                </a:cubicBezTo>
                <a:cubicBezTo>
                  <a:pt x="7459" y="10268"/>
                  <a:pt x="7612" y="11081"/>
                  <a:pt x="7955" y="11831"/>
                </a:cubicBezTo>
                <a:cubicBezTo>
                  <a:pt x="8133" y="12275"/>
                  <a:pt x="8374" y="12682"/>
                  <a:pt x="8641" y="13076"/>
                </a:cubicBezTo>
                <a:cubicBezTo>
                  <a:pt x="8781" y="13254"/>
                  <a:pt x="8921" y="13419"/>
                  <a:pt x="9073" y="13584"/>
                </a:cubicBezTo>
                <a:cubicBezTo>
                  <a:pt x="9175" y="13698"/>
                  <a:pt x="9289" y="13800"/>
                  <a:pt x="9416" y="13915"/>
                </a:cubicBezTo>
                <a:cubicBezTo>
                  <a:pt x="10039" y="14435"/>
                  <a:pt x="10763" y="14829"/>
                  <a:pt x="11551" y="15045"/>
                </a:cubicBezTo>
                <a:cubicBezTo>
                  <a:pt x="12377" y="15287"/>
                  <a:pt x="13228" y="15465"/>
                  <a:pt x="14092" y="15554"/>
                </a:cubicBezTo>
                <a:cubicBezTo>
                  <a:pt x="14817" y="15643"/>
                  <a:pt x="15554" y="15719"/>
                  <a:pt x="16329" y="15795"/>
                </a:cubicBezTo>
                <a:cubicBezTo>
                  <a:pt x="20001" y="16138"/>
                  <a:pt x="23800" y="16507"/>
                  <a:pt x="26469" y="19048"/>
                </a:cubicBezTo>
                <a:cubicBezTo>
                  <a:pt x="27930" y="20458"/>
                  <a:pt x="28642" y="22479"/>
                  <a:pt x="28578" y="25058"/>
                </a:cubicBezTo>
                <a:cubicBezTo>
                  <a:pt x="28540" y="26062"/>
                  <a:pt x="28438" y="27079"/>
                  <a:pt x="28273" y="28070"/>
                </a:cubicBezTo>
                <a:cubicBezTo>
                  <a:pt x="28210" y="28540"/>
                  <a:pt x="28108" y="29010"/>
                  <a:pt x="28019" y="29468"/>
                </a:cubicBezTo>
                <a:cubicBezTo>
                  <a:pt x="27968" y="29696"/>
                  <a:pt x="27917" y="29938"/>
                  <a:pt x="27879" y="30166"/>
                </a:cubicBezTo>
                <a:lnTo>
                  <a:pt x="28197" y="30166"/>
                </a:lnTo>
                <a:cubicBezTo>
                  <a:pt x="28235" y="29950"/>
                  <a:pt x="28286" y="29747"/>
                  <a:pt x="28324" y="29531"/>
                </a:cubicBezTo>
                <a:cubicBezTo>
                  <a:pt x="28438" y="29061"/>
                  <a:pt x="28540" y="28591"/>
                  <a:pt x="28616" y="28121"/>
                </a:cubicBezTo>
                <a:cubicBezTo>
                  <a:pt x="28781" y="27104"/>
                  <a:pt x="28883" y="26088"/>
                  <a:pt x="28921" y="25058"/>
                </a:cubicBezTo>
                <a:cubicBezTo>
                  <a:pt x="28985" y="22390"/>
                  <a:pt x="28235" y="20281"/>
                  <a:pt x="26698" y="18819"/>
                </a:cubicBezTo>
                <a:cubicBezTo>
                  <a:pt x="23953" y="16189"/>
                  <a:pt x="20103" y="15821"/>
                  <a:pt x="16367" y="15465"/>
                </a:cubicBezTo>
                <a:cubicBezTo>
                  <a:pt x="15592" y="15401"/>
                  <a:pt x="14855" y="15325"/>
                  <a:pt x="14131" y="15236"/>
                </a:cubicBezTo>
                <a:cubicBezTo>
                  <a:pt x="13292" y="15147"/>
                  <a:pt x="12466" y="14982"/>
                  <a:pt x="11653" y="14740"/>
                </a:cubicBezTo>
                <a:cubicBezTo>
                  <a:pt x="10738" y="14448"/>
                  <a:pt x="10306" y="14219"/>
                  <a:pt x="9620" y="13660"/>
                </a:cubicBezTo>
                <a:cubicBezTo>
                  <a:pt x="9505" y="13559"/>
                  <a:pt x="9404" y="13457"/>
                  <a:pt x="9302" y="13355"/>
                </a:cubicBezTo>
                <a:cubicBezTo>
                  <a:pt x="9162" y="13203"/>
                  <a:pt x="9022" y="13050"/>
                  <a:pt x="8908" y="12885"/>
                </a:cubicBezTo>
                <a:cubicBezTo>
                  <a:pt x="8641" y="12517"/>
                  <a:pt x="8425" y="12123"/>
                  <a:pt x="8247" y="11704"/>
                </a:cubicBezTo>
                <a:cubicBezTo>
                  <a:pt x="7930" y="10979"/>
                  <a:pt x="7777" y="10191"/>
                  <a:pt x="7612" y="9429"/>
                </a:cubicBezTo>
                <a:cubicBezTo>
                  <a:pt x="7561" y="9162"/>
                  <a:pt x="7510" y="8895"/>
                  <a:pt x="7459" y="8629"/>
                </a:cubicBezTo>
                <a:cubicBezTo>
                  <a:pt x="7053" y="6837"/>
                  <a:pt x="6506" y="4791"/>
                  <a:pt x="5083" y="3228"/>
                </a:cubicBezTo>
                <a:cubicBezTo>
                  <a:pt x="3609" y="1602"/>
                  <a:pt x="1907" y="522"/>
                  <a:pt x="1"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1"/>
          <p:cNvSpPr/>
          <p:nvPr/>
        </p:nvSpPr>
        <p:spPr>
          <a:xfrm>
            <a:off x="7401348" y="0"/>
            <a:ext cx="1742736" cy="1413560"/>
          </a:xfrm>
          <a:custGeom>
            <a:rect b="b" l="l" r="r" t="t"/>
            <a:pathLst>
              <a:path extrusionOk="0" h="28603" w="35262">
                <a:moveTo>
                  <a:pt x="0" y="0"/>
                </a:moveTo>
                <a:cubicBezTo>
                  <a:pt x="369" y="1703"/>
                  <a:pt x="1195" y="3278"/>
                  <a:pt x="2402" y="4549"/>
                </a:cubicBezTo>
                <a:cubicBezTo>
                  <a:pt x="3876" y="6087"/>
                  <a:pt x="5858" y="6938"/>
                  <a:pt x="7815" y="7688"/>
                </a:cubicBezTo>
                <a:cubicBezTo>
                  <a:pt x="9835" y="8450"/>
                  <a:pt x="11894" y="9174"/>
                  <a:pt x="13749" y="10280"/>
                </a:cubicBezTo>
                <a:lnTo>
                  <a:pt x="13787" y="10292"/>
                </a:lnTo>
                <a:cubicBezTo>
                  <a:pt x="15541" y="11309"/>
                  <a:pt x="16900" y="12872"/>
                  <a:pt x="17675" y="14740"/>
                </a:cubicBezTo>
                <a:cubicBezTo>
                  <a:pt x="18387" y="16506"/>
                  <a:pt x="18641" y="18425"/>
                  <a:pt x="19175" y="20255"/>
                </a:cubicBezTo>
                <a:cubicBezTo>
                  <a:pt x="19696" y="22072"/>
                  <a:pt x="20573" y="23889"/>
                  <a:pt x="22161" y="25020"/>
                </a:cubicBezTo>
                <a:cubicBezTo>
                  <a:pt x="26380" y="28031"/>
                  <a:pt x="31119" y="25070"/>
                  <a:pt x="35262" y="28603"/>
                </a:cubicBezTo>
                <a:lnTo>
                  <a:pt x="35262" y="23177"/>
                </a:lnTo>
                <a:cubicBezTo>
                  <a:pt x="34410" y="23558"/>
                  <a:pt x="33508" y="23825"/>
                  <a:pt x="32581" y="23952"/>
                </a:cubicBezTo>
                <a:cubicBezTo>
                  <a:pt x="32072" y="24028"/>
                  <a:pt x="31564" y="24067"/>
                  <a:pt x="31056" y="24067"/>
                </a:cubicBezTo>
                <a:cubicBezTo>
                  <a:pt x="29277" y="24067"/>
                  <a:pt x="28006" y="23533"/>
                  <a:pt x="27117" y="22440"/>
                </a:cubicBezTo>
                <a:cubicBezTo>
                  <a:pt x="26138" y="21220"/>
                  <a:pt x="25782" y="19492"/>
                  <a:pt x="25414" y="17650"/>
                </a:cubicBezTo>
                <a:cubicBezTo>
                  <a:pt x="25096" y="16061"/>
                  <a:pt x="24753" y="14422"/>
                  <a:pt x="23978" y="13113"/>
                </a:cubicBezTo>
                <a:cubicBezTo>
                  <a:pt x="22008" y="9771"/>
                  <a:pt x="18565" y="8742"/>
                  <a:pt x="14931" y="7662"/>
                </a:cubicBezTo>
                <a:cubicBezTo>
                  <a:pt x="13076" y="7116"/>
                  <a:pt x="11157" y="6557"/>
                  <a:pt x="9441" y="5642"/>
                </a:cubicBezTo>
                <a:cubicBezTo>
                  <a:pt x="6976" y="4346"/>
                  <a:pt x="5286" y="2491"/>
                  <a:pt x="4549" y="254"/>
                </a:cubicBezTo>
                <a:cubicBezTo>
                  <a:pt x="4524" y="178"/>
                  <a:pt x="4499" y="89"/>
                  <a:pt x="4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1"/>
          <p:cNvSpPr/>
          <p:nvPr/>
        </p:nvSpPr>
        <p:spPr>
          <a:xfrm flipH="1" rot="10800000">
            <a:off x="7578749" y="4171572"/>
            <a:ext cx="1561745" cy="971952"/>
          </a:xfrm>
          <a:custGeom>
            <a:rect b="b" l="l" r="r" t="t"/>
            <a:pathLst>
              <a:path extrusionOk="0" h="8968" w="17477">
                <a:moveTo>
                  <a:pt x="1" y="0"/>
                </a:moveTo>
                <a:cubicBezTo>
                  <a:pt x="103" y="1130"/>
                  <a:pt x="514" y="2198"/>
                  <a:pt x="1644" y="2711"/>
                </a:cubicBezTo>
                <a:cubicBezTo>
                  <a:pt x="3020" y="3327"/>
                  <a:pt x="4662" y="3060"/>
                  <a:pt x="6120" y="3265"/>
                </a:cubicBezTo>
                <a:cubicBezTo>
                  <a:pt x="6880" y="3348"/>
                  <a:pt x="7620" y="3615"/>
                  <a:pt x="8256" y="4066"/>
                </a:cubicBezTo>
                <a:cubicBezTo>
                  <a:pt x="8872" y="4559"/>
                  <a:pt x="9427" y="5155"/>
                  <a:pt x="9879" y="5812"/>
                </a:cubicBezTo>
                <a:cubicBezTo>
                  <a:pt x="10330" y="6469"/>
                  <a:pt x="10885" y="7085"/>
                  <a:pt x="11501" y="7619"/>
                </a:cubicBezTo>
                <a:cubicBezTo>
                  <a:pt x="12117" y="8112"/>
                  <a:pt x="12836" y="8461"/>
                  <a:pt x="13596" y="8687"/>
                </a:cubicBezTo>
                <a:cubicBezTo>
                  <a:pt x="14208" y="8875"/>
                  <a:pt x="14839" y="8967"/>
                  <a:pt x="15468" y="8967"/>
                </a:cubicBezTo>
                <a:cubicBezTo>
                  <a:pt x="16148" y="8967"/>
                  <a:pt x="16826" y="8859"/>
                  <a:pt x="17477" y="8646"/>
                </a:cubicBezTo>
                <a:lnTo>
                  <a:pt x="174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1"/>
          <p:cNvSpPr/>
          <p:nvPr/>
        </p:nvSpPr>
        <p:spPr>
          <a:xfrm rot="10800000">
            <a:off x="-3" y="-22"/>
            <a:ext cx="656846" cy="1319487"/>
          </a:xfrm>
          <a:custGeom>
            <a:rect b="b" l="l" r="r" t="t"/>
            <a:pathLst>
              <a:path extrusionOk="0" h="20680" w="12549">
                <a:moveTo>
                  <a:pt x="12548" y="0"/>
                </a:moveTo>
                <a:cubicBezTo>
                  <a:pt x="11562" y="1191"/>
                  <a:pt x="10679" y="2506"/>
                  <a:pt x="9960" y="3882"/>
                </a:cubicBezTo>
                <a:cubicBezTo>
                  <a:pt x="8934" y="5791"/>
                  <a:pt x="8051" y="7804"/>
                  <a:pt x="7106" y="9755"/>
                </a:cubicBezTo>
                <a:cubicBezTo>
                  <a:pt x="6223" y="11665"/>
                  <a:pt x="5237" y="13513"/>
                  <a:pt x="4149" y="15320"/>
                </a:cubicBezTo>
                <a:cubicBezTo>
                  <a:pt x="2978" y="17271"/>
                  <a:pt x="1582" y="19078"/>
                  <a:pt x="1" y="20680"/>
                </a:cubicBezTo>
                <a:lnTo>
                  <a:pt x="12548" y="20680"/>
                </a:lnTo>
                <a:lnTo>
                  <a:pt x="125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1"/>
          <p:cNvSpPr/>
          <p:nvPr/>
        </p:nvSpPr>
        <p:spPr>
          <a:xfrm rot="10800000">
            <a:off x="20" y="-23"/>
            <a:ext cx="1829580" cy="1738814"/>
          </a:xfrm>
          <a:custGeom>
            <a:rect b="b" l="l" r="r" t="t"/>
            <a:pathLst>
              <a:path extrusionOk="0" h="27252" w="34954">
                <a:moveTo>
                  <a:pt x="34953" y="1"/>
                </a:moveTo>
                <a:cubicBezTo>
                  <a:pt x="33454" y="2198"/>
                  <a:pt x="32283" y="4621"/>
                  <a:pt x="31441" y="7147"/>
                </a:cubicBezTo>
                <a:cubicBezTo>
                  <a:pt x="27601" y="18976"/>
                  <a:pt x="16594" y="26965"/>
                  <a:pt x="4169" y="26965"/>
                </a:cubicBezTo>
                <a:cubicBezTo>
                  <a:pt x="2773" y="26965"/>
                  <a:pt x="1377" y="27067"/>
                  <a:pt x="1" y="27252"/>
                </a:cubicBezTo>
                <a:lnTo>
                  <a:pt x="21564" y="27252"/>
                </a:lnTo>
                <a:cubicBezTo>
                  <a:pt x="22077" y="26759"/>
                  <a:pt x="22590" y="26246"/>
                  <a:pt x="23063" y="25712"/>
                </a:cubicBezTo>
                <a:cubicBezTo>
                  <a:pt x="25814" y="22570"/>
                  <a:pt x="27724" y="18791"/>
                  <a:pt x="29490" y="15054"/>
                </a:cubicBezTo>
                <a:cubicBezTo>
                  <a:pt x="31010" y="11788"/>
                  <a:pt x="32489" y="8338"/>
                  <a:pt x="34953" y="5689"/>
                </a:cubicBezTo>
                <a:lnTo>
                  <a:pt x="349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 name="Google Shape;276;p21"/>
          <p:cNvGrpSpPr/>
          <p:nvPr/>
        </p:nvGrpSpPr>
        <p:grpSpPr>
          <a:xfrm rot="4232911">
            <a:off x="3195420" y="1230720"/>
            <a:ext cx="372791" cy="907150"/>
            <a:chOff x="128325" y="1634755"/>
            <a:chExt cx="372800" cy="907173"/>
          </a:xfrm>
        </p:grpSpPr>
        <p:sp>
          <p:nvSpPr>
            <p:cNvPr id="277" name="Google Shape;277;p21"/>
            <p:cNvSpPr/>
            <p:nvPr/>
          </p:nvSpPr>
          <p:spPr>
            <a:xfrm>
              <a:off x="258725" y="1913449"/>
              <a:ext cx="242400" cy="232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78" name="Google Shape;278;p21"/>
            <p:cNvSpPr/>
            <p:nvPr/>
          </p:nvSpPr>
          <p:spPr>
            <a:xfrm>
              <a:off x="198376" y="1634755"/>
              <a:ext cx="131400" cy="1263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1"/>
            <p:cNvSpPr/>
            <p:nvPr/>
          </p:nvSpPr>
          <p:spPr>
            <a:xfrm>
              <a:off x="128325" y="2200902"/>
              <a:ext cx="69900" cy="672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80" name="Google Shape;280;p21"/>
            <p:cNvSpPr/>
            <p:nvPr/>
          </p:nvSpPr>
          <p:spPr>
            <a:xfrm>
              <a:off x="431225" y="2474727"/>
              <a:ext cx="69900" cy="67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281" name="Google Shape;281;p21"/>
          <p:cNvGrpSpPr/>
          <p:nvPr/>
        </p:nvGrpSpPr>
        <p:grpSpPr>
          <a:xfrm flipH="1" rot="3694457">
            <a:off x="5645534" y="1339812"/>
            <a:ext cx="372785" cy="907136"/>
            <a:chOff x="128325" y="1634755"/>
            <a:chExt cx="372800" cy="907173"/>
          </a:xfrm>
        </p:grpSpPr>
        <p:sp>
          <p:nvSpPr>
            <p:cNvPr id="282" name="Google Shape;282;p21"/>
            <p:cNvSpPr/>
            <p:nvPr/>
          </p:nvSpPr>
          <p:spPr>
            <a:xfrm>
              <a:off x="258725" y="1913449"/>
              <a:ext cx="242400" cy="232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83" name="Google Shape;283;p21"/>
            <p:cNvSpPr/>
            <p:nvPr/>
          </p:nvSpPr>
          <p:spPr>
            <a:xfrm>
              <a:off x="198376" y="1634755"/>
              <a:ext cx="131400" cy="1263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1"/>
            <p:cNvSpPr/>
            <p:nvPr/>
          </p:nvSpPr>
          <p:spPr>
            <a:xfrm>
              <a:off x="128325" y="2200902"/>
              <a:ext cx="69900" cy="672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85" name="Google Shape;285;p21"/>
            <p:cNvSpPr/>
            <p:nvPr/>
          </p:nvSpPr>
          <p:spPr>
            <a:xfrm>
              <a:off x="431225" y="2474727"/>
              <a:ext cx="69900" cy="67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1">
    <p:spTree>
      <p:nvGrpSpPr>
        <p:cNvPr id="286" name="Shape 286"/>
        <p:cNvGrpSpPr/>
        <p:nvPr/>
      </p:nvGrpSpPr>
      <p:grpSpPr>
        <a:xfrm>
          <a:off x="0" y="0"/>
          <a:ext cx="0" cy="0"/>
          <a:chOff x="0" y="0"/>
          <a:chExt cx="0" cy="0"/>
        </a:xfrm>
      </p:grpSpPr>
      <p:sp>
        <p:nvSpPr>
          <p:cNvPr id="287" name="Google Shape;287;p22"/>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288" name="Google Shape;288;p22"/>
          <p:cNvSpPr txBox="1"/>
          <p:nvPr>
            <p:ph idx="1" type="subTitle"/>
          </p:nvPr>
        </p:nvSpPr>
        <p:spPr>
          <a:xfrm>
            <a:off x="2704829" y="303710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289" name="Google Shape;289;p22"/>
          <p:cNvSpPr txBox="1"/>
          <p:nvPr>
            <p:ph idx="2" type="subTitle"/>
          </p:nvPr>
        </p:nvSpPr>
        <p:spPr>
          <a:xfrm>
            <a:off x="2704842" y="2612025"/>
            <a:ext cx="1742700" cy="37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290" name="Google Shape;290;p22"/>
          <p:cNvSpPr txBox="1"/>
          <p:nvPr>
            <p:ph idx="3" type="subTitle"/>
          </p:nvPr>
        </p:nvSpPr>
        <p:spPr>
          <a:xfrm>
            <a:off x="4696446" y="303710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291" name="Google Shape;291;p22"/>
          <p:cNvSpPr txBox="1"/>
          <p:nvPr>
            <p:ph idx="4" type="subTitle"/>
          </p:nvPr>
        </p:nvSpPr>
        <p:spPr>
          <a:xfrm>
            <a:off x="4696458" y="2612025"/>
            <a:ext cx="1742700" cy="37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292" name="Google Shape;292;p22"/>
          <p:cNvSpPr txBox="1"/>
          <p:nvPr>
            <p:ph idx="5" type="subTitle"/>
          </p:nvPr>
        </p:nvSpPr>
        <p:spPr>
          <a:xfrm>
            <a:off x="6688063" y="303710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293" name="Google Shape;293;p22"/>
          <p:cNvSpPr txBox="1"/>
          <p:nvPr>
            <p:ph idx="6" type="subTitle"/>
          </p:nvPr>
        </p:nvSpPr>
        <p:spPr>
          <a:xfrm>
            <a:off x="6688075" y="2612025"/>
            <a:ext cx="1742700" cy="37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294" name="Google Shape;294;p22"/>
          <p:cNvSpPr txBox="1"/>
          <p:nvPr>
            <p:ph idx="7" type="subTitle"/>
          </p:nvPr>
        </p:nvSpPr>
        <p:spPr>
          <a:xfrm>
            <a:off x="713213" y="3037100"/>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295" name="Google Shape;295;p22"/>
          <p:cNvSpPr txBox="1"/>
          <p:nvPr>
            <p:ph idx="8" type="subTitle"/>
          </p:nvPr>
        </p:nvSpPr>
        <p:spPr>
          <a:xfrm>
            <a:off x="713225" y="2612025"/>
            <a:ext cx="1742700" cy="37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296" name="Google Shape;296;p22"/>
          <p:cNvSpPr/>
          <p:nvPr/>
        </p:nvSpPr>
        <p:spPr>
          <a:xfrm>
            <a:off x="0" y="3623299"/>
            <a:ext cx="1658910" cy="1520208"/>
          </a:xfrm>
          <a:custGeom>
            <a:rect b="b" l="l" r="r" t="t"/>
            <a:pathLst>
              <a:path extrusionOk="0" h="14347" w="15656">
                <a:moveTo>
                  <a:pt x="1" y="1"/>
                </a:moveTo>
                <a:lnTo>
                  <a:pt x="1" y="14347"/>
                </a:lnTo>
                <a:lnTo>
                  <a:pt x="15656" y="14347"/>
                </a:lnTo>
                <a:cubicBezTo>
                  <a:pt x="15147" y="13546"/>
                  <a:pt x="14665" y="12733"/>
                  <a:pt x="13966" y="12097"/>
                </a:cubicBezTo>
                <a:cubicBezTo>
                  <a:pt x="13100" y="11309"/>
                  <a:pt x="11923" y="11077"/>
                  <a:pt x="10776" y="11077"/>
                </a:cubicBezTo>
                <a:cubicBezTo>
                  <a:pt x="10593" y="11077"/>
                  <a:pt x="10410" y="11083"/>
                  <a:pt x="10230" y="11094"/>
                </a:cubicBezTo>
                <a:cubicBezTo>
                  <a:pt x="9641" y="11131"/>
                  <a:pt x="9042" y="11187"/>
                  <a:pt x="8453" y="11187"/>
                </a:cubicBezTo>
                <a:cubicBezTo>
                  <a:pt x="7847" y="11187"/>
                  <a:pt x="7251" y="11128"/>
                  <a:pt x="6685" y="10928"/>
                </a:cubicBezTo>
                <a:cubicBezTo>
                  <a:pt x="5694" y="10547"/>
                  <a:pt x="4868" y="9810"/>
                  <a:pt x="4372" y="8870"/>
                </a:cubicBezTo>
                <a:cubicBezTo>
                  <a:pt x="3495" y="7269"/>
                  <a:pt x="3788" y="5553"/>
                  <a:pt x="3546" y="3825"/>
                </a:cubicBezTo>
                <a:cubicBezTo>
                  <a:pt x="3279" y="1932"/>
                  <a:pt x="1856" y="40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2"/>
          <p:cNvSpPr/>
          <p:nvPr/>
        </p:nvSpPr>
        <p:spPr>
          <a:xfrm rot="5400000">
            <a:off x="8314447" y="-18040"/>
            <a:ext cx="811513" cy="847592"/>
          </a:xfrm>
          <a:custGeom>
            <a:rect b="b" l="l" r="r" t="t"/>
            <a:pathLst>
              <a:path extrusionOk="0" h="11535" w="11044">
                <a:moveTo>
                  <a:pt x="1" y="0"/>
                </a:moveTo>
                <a:lnTo>
                  <a:pt x="1" y="10381"/>
                </a:lnTo>
                <a:cubicBezTo>
                  <a:pt x="1130" y="11159"/>
                  <a:pt x="2423" y="11535"/>
                  <a:pt x="3706" y="11535"/>
                </a:cubicBezTo>
                <a:cubicBezTo>
                  <a:pt x="5673" y="11535"/>
                  <a:pt x="7617" y="10652"/>
                  <a:pt x="8908" y="8984"/>
                </a:cubicBezTo>
                <a:cubicBezTo>
                  <a:pt x="11043" y="6226"/>
                  <a:pt x="10649" y="2287"/>
                  <a:pt x="80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2"/>
          <p:cNvSpPr/>
          <p:nvPr/>
        </p:nvSpPr>
        <p:spPr>
          <a:xfrm rot="5400000">
            <a:off x="8478005" y="-14481"/>
            <a:ext cx="651513" cy="680478"/>
          </a:xfrm>
          <a:custGeom>
            <a:rect b="b" l="l" r="r" t="t"/>
            <a:pathLst>
              <a:path extrusionOk="0" h="11535" w="11044">
                <a:moveTo>
                  <a:pt x="1" y="0"/>
                </a:moveTo>
                <a:lnTo>
                  <a:pt x="1" y="10381"/>
                </a:lnTo>
                <a:cubicBezTo>
                  <a:pt x="1130" y="11159"/>
                  <a:pt x="2423" y="11535"/>
                  <a:pt x="3706" y="11535"/>
                </a:cubicBezTo>
                <a:cubicBezTo>
                  <a:pt x="5673" y="11535"/>
                  <a:pt x="7617" y="10652"/>
                  <a:pt x="8908" y="8984"/>
                </a:cubicBezTo>
                <a:cubicBezTo>
                  <a:pt x="11043" y="6226"/>
                  <a:pt x="10649" y="2287"/>
                  <a:pt x="80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2"/>
          <p:cNvSpPr/>
          <p:nvPr/>
        </p:nvSpPr>
        <p:spPr>
          <a:xfrm>
            <a:off x="0" y="4023863"/>
            <a:ext cx="1221794" cy="1119640"/>
          </a:xfrm>
          <a:custGeom>
            <a:rect b="b" l="l" r="r" t="t"/>
            <a:pathLst>
              <a:path extrusionOk="0" h="14347" w="15656">
                <a:moveTo>
                  <a:pt x="1" y="1"/>
                </a:moveTo>
                <a:lnTo>
                  <a:pt x="1" y="14347"/>
                </a:lnTo>
                <a:lnTo>
                  <a:pt x="15656" y="14347"/>
                </a:lnTo>
                <a:cubicBezTo>
                  <a:pt x="15147" y="13546"/>
                  <a:pt x="14665" y="12733"/>
                  <a:pt x="13966" y="12097"/>
                </a:cubicBezTo>
                <a:cubicBezTo>
                  <a:pt x="13100" y="11309"/>
                  <a:pt x="11923" y="11077"/>
                  <a:pt x="10776" y="11077"/>
                </a:cubicBezTo>
                <a:cubicBezTo>
                  <a:pt x="10593" y="11077"/>
                  <a:pt x="10410" y="11083"/>
                  <a:pt x="10230" y="11094"/>
                </a:cubicBezTo>
                <a:cubicBezTo>
                  <a:pt x="9641" y="11131"/>
                  <a:pt x="9042" y="11187"/>
                  <a:pt x="8453" y="11187"/>
                </a:cubicBezTo>
                <a:cubicBezTo>
                  <a:pt x="7847" y="11187"/>
                  <a:pt x="7251" y="11128"/>
                  <a:pt x="6685" y="10928"/>
                </a:cubicBezTo>
                <a:cubicBezTo>
                  <a:pt x="5694" y="10547"/>
                  <a:pt x="4868" y="9810"/>
                  <a:pt x="4372" y="8870"/>
                </a:cubicBezTo>
                <a:cubicBezTo>
                  <a:pt x="3495" y="7269"/>
                  <a:pt x="3788" y="5553"/>
                  <a:pt x="3546" y="3825"/>
                </a:cubicBezTo>
                <a:cubicBezTo>
                  <a:pt x="3279" y="1932"/>
                  <a:pt x="1856" y="407"/>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2">
  <p:cSld name="CUSTOM_7">
    <p:spTree>
      <p:nvGrpSpPr>
        <p:cNvPr id="300" name="Shape 300"/>
        <p:cNvGrpSpPr/>
        <p:nvPr/>
      </p:nvGrpSpPr>
      <p:grpSpPr>
        <a:xfrm>
          <a:off x="0" y="0"/>
          <a:ext cx="0" cy="0"/>
          <a:chOff x="0" y="0"/>
          <a:chExt cx="0" cy="0"/>
        </a:xfrm>
      </p:grpSpPr>
      <p:sp>
        <p:nvSpPr>
          <p:cNvPr id="301" name="Google Shape;301;p23"/>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02" name="Google Shape;302;p23"/>
          <p:cNvSpPr txBox="1"/>
          <p:nvPr>
            <p:ph idx="1" type="subTitle"/>
          </p:nvPr>
        </p:nvSpPr>
        <p:spPr>
          <a:xfrm>
            <a:off x="5114523" y="2302325"/>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03" name="Google Shape;303;p23"/>
          <p:cNvSpPr txBox="1"/>
          <p:nvPr>
            <p:ph idx="2" type="subTitle"/>
          </p:nvPr>
        </p:nvSpPr>
        <p:spPr>
          <a:xfrm>
            <a:off x="5114535" y="1877250"/>
            <a:ext cx="1742700" cy="37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04" name="Google Shape;304;p23"/>
          <p:cNvSpPr txBox="1"/>
          <p:nvPr>
            <p:ph idx="3" type="subTitle"/>
          </p:nvPr>
        </p:nvSpPr>
        <p:spPr>
          <a:xfrm>
            <a:off x="2286765" y="3968075"/>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05" name="Google Shape;305;p23"/>
          <p:cNvSpPr txBox="1"/>
          <p:nvPr>
            <p:ph idx="4" type="subTitle"/>
          </p:nvPr>
        </p:nvSpPr>
        <p:spPr>
          <a:xfrm>
            <a:off x="2286777" y="3543000"/>
            <a:ext cx="1742700" cy="37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06" name="Google Shape;306;p23"/>
          <p:cNvSpPr txBox="1"/>
          <p:nvPr>
            <p:ph idx="5" type="subTitle"/>
          </p:nvPr>
        </p:nvSpPr>
        <p:spPr>
          <a:xfrm>
            <a:off x="5114531" y="3968075"/>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07" name="Google Shape;307;p23"/>
          <p:cNvSpPr txBox="1"/>
          <p:nvPr>
            <p:ph idx="6" type="subTitle"/>
          </p:nvPr>
        </p:nvSpPr>
        <p:spPr>
          <a:xfrm>
            <a:off x="5114544" y="3543000"/>
            <a:ext cx="1742700" cy="37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08" name="Google Shape;308;p23"/>
          <p:cNvSpPr txBox="1"/>
          <p:nvPr>
            <p:ph idx="7" type="subTitle"/>
          </p:nvPr>
        </p:nvSpPr>
        <p:spPr>
          <a:xfrm>
            <a:off x="2286756" y="2302325"/>
            <a:ext cx="17427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09" name="Google Shape;309;p23"/>
          <p:cNvSpPr txBox="1"/>
          <p:nvPr>
            <p:ph idx="8" type="subTitle"/>
          </p:nvPr>
        </p:nvSpPr>
        <p:spPr>
          <a:xfrm>
            <a:off x="2286769" y="1877250"/>
            <a:ext cx="1742700" cy="37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20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10" name="Google Shape;310;p23"/>
          <p:cNvSpPr/>
          <p:nvPr/>
        </p:nvSpPr>
        <p:spPr>
          <a:xfrm flipH="1" rot="5400000">
            <a:off x="-331401" y="3378847"/>
            <a:ext cx="2086605" cy="1420852"/>
          </a:xfrm>
          <a:custGeom>
            <a:rect b="b" l="l" r="r" t="t"/>
            <a:pathLst>
              <a:path extrusionOk="0" h="21564" w="31668">
                <a:moveTo>
                  <a:pt x="25589" y="1"/>
                </a:moveTo>
                <a:cubicBezTo>
                  <a:pt x="23699" y="1"/>
                  <a:pt x="21605" y="719"/>
                  <a:pt x="19551" y="2054"/>
                </a:cubicBezTo>
                <a:cubicBezTo>
                  <a:pt x="14951" y="5052"/>
                  <a:pt x="12014" y="6490"/>
                  <a:pt x="9468" y="7044"/>
                </a:cubicBezTo>
                <a:cubicBezTo>
                  <a:pt x="8569" y="7233"/>
                  <a:pt x="7718" y="7311"/>
                  <a:pt x="6851" y="7311"/>
                </a:cubicBezTo>
                <a:cubicBezTo>
                  <a:pt x="5260" y="7311"/>
                  <a:pt x="3612" y="7048"/>
                  <a:pt x="1500" y="6716"/>
                </a:cubicBezTo>
                <a:cubicBezTo>
                  <a:pt x="1027" y="6634"/>
                  <a:pt x="535" y="6552"/>
                  <a:pt x="1" y="6469"/>
                </a:cubicBezTo>
                <a:lnTo>
                  <a:pt x="1" y="21563"/>
                </a:lnTo>
                <a:lnTo>
                  <a:pt x="18545" y="21563"/>
                </a:lnTo>
                <a:cubicBezTo>
                  <a:pt x="18627" y="21502"/>
                  <a:pt x="27190" y="16204"/>
                  <a:pt x="29614" y="12445"/>
                </a:cubicBezTo>
                <a:cubicBezTo>
                  <a:pt x="30969" y="10330"/>
                  <a:pt x="31667" y="8174"/>
                  <a:pt x="31667" y="6182"/>
                </a:cubicBezTo>
                <a:cubicBezTo>
                  <a:pt x="31647" y="4375"/>
                  <a:pt x="30989" y="2752"/>
                  <a:pt x="29901" y="1664"/>
                </a:cubicBezTo>
                <a:cubicBezTo>
                  <a:pt x="28813" y="576"/>
                  <a:pt x="27314" y="1"/>
                  <a:pt x="25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3"/>
          <p:cNvSpPr/>
          <p:nvPr/>
        </p:nvSpPr>
        <p:spPr>
          <a:xfrm flipH="1" rot="5400000">
            <a:off x="-355484" y="3032891"/>
            <a:ext cx="2456643" cy="1742725"/>
          </a:xfrm>
          <a:custGeom>
            <a:rect b="b" l="l" r="r" t="t"/>
            <a:pathLst>
              <a:path extrusionOk="0" h="26449" w="37284">
                <a:moveTo>
                  <a:pt x="25730" y="1"/>
                </a:moveTo>
                <a:cubicBezTo>
                  <a:pt x="22370" y="1"/>
                  <a:pt x="18674" y="1159"/>
                  <a:pt x="15423" y="3694"/>
                </a:cubicBezTo>
                <a:cubicBezTo>
                  <a:pt x="12797" y="5732"/>
                  <a:pt x="9834" y="6316"/>
                  <a:pt x="6901" y="6316"/>
                </a:cubicBezTo>
                <a:cubicBezTo>
                  <a:pt x="4514" y="6316"/>
                  <a:pt x="2148" y="5929"/>
                  <a:pt x="1" y="5625"/>
                </a:cubicBezTo>
                <a:lnTo>
                  <a:pt x="1" y="11005"/>
                </a:lnTo>
                <a:lnTo>
                  <a:pt x="1561" y="11252"/>
                </a:lnTo>
                <a:cubicBezTo>
                  <a:pt x="3660" y="11592"/>
                  <a:pt x="5305" y="11858"/>
                  <a:pt x="6882" y="11858"/>
                </a:cubicBezTo>
                <a:cubicBezTo>
                  <a:pt x="10168" y="11858"/>
                  <a:pt x="13164" y="10703"/>
                  <a:pt x="19366" y="6652"/>
                </a:cubicBezTo>
                <a:cubicBezTo>
                  <a:pt x="21481" y="5276"/>
                  <a:pt x="23638" y="4557"/>
                  <a:pt x="25589" y="4557"/>
                </a:cubicBezTo>
                <a:cubicBezTo>
                  <a:pt x="27416" y="4557"/>
                  <a:pt x="28956" y="5132"/>
                  <a:pt x="30148" y="6323"/>
                </a:cubicBezTo>
                <a:cubicBezTo>
                  <a:pt x="31339" y="7494"/>
                  <a:pt x="31996" y="9178"/>
                  <a:pt x="31996" y="11067"/>
                </a:cubicBezTo>
                <a:cubicBezTo>
                  <a:pt x="32016" y="13121"/>
                  <a:pt x="31277" y="15338"/>
                  <a:pt x="29881" y="17515"/>
                </a:cubicBezTo>
                <a:cubicBezTo>
                  <a:pt x="28874" y="19097"/>
                  <a:pt x="26697" y="21109"/>
                  <a:pt x="23453" y="23491"/>
                </a:cubicBezTo>
                <a:cubicBezTo>
                  <a:pt x="22180" y="24415"/>
                  <a:pt x="21030" y="25196"/>
                  <a:pt x="20249" y="25709"/>
                </a:cubicBezTo>
                <a:cubicBezTo>
                  <a:pt x="19325" y="26305"/>
                  <a:pt x="19181" y="26428"/>
                  <a:pt x="19161" y="26448"/>
                </a:cubicBezTo>
                <a:lnTo>
                  <a:pt x="28710" y="26448"/>
                </a:lnTo>
                <a:cubicBezTo>
                  <a:pt x="32304" y="22382"/>
                  <a:pt x="34707" y="16920"/>
                  <a:pt x="35898" y="11026"/>
                </a:cubicBezTo>
                <a:cubicBezTo>
                  <a:pt x="37283" y="4178"/>
                  <a:pt x="32112" y="1"/>
                  <a:pt x="257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3"/>
          <p:cNvSpPr/>
          <p:nvPr/>
        </p:nvSpPr>
        <p:spPr>
          <a:xfrm flipH="1" rot="5400000">
            <a:off x="-331401" y="3378847"/>
            <a:ext cx="2086605" cy="1420852"/>
          </a:xfrm>
          <a:custGeom>
            <a:rect b="b" l="l" r="r" t="t"/>
            <a:pathLst>
              <a:path extrusionOk="0" h="21564" w="31668">
                <a:moveTo>
                  <a:pt x="25589" y="1"/>
                </a:moveTo>
                <a:cubicBezTo>
                  <a:pt x="23699" y="1"/>
                  <a:pt x="21605" y="719"/>
                  <a:pt x="19551" y="2054"/>
                </a:cubicBezTo>
                <a:cubicBezTo>
                  <a:pt x="14951" y="5052"/>
                  <a:pt x="12014" y="6490"/>
                  <a:pt x="9468" y="7044"/>
                </a:cubicBezTo>
                <a:cubicBezTo>
                  <a:pt x="8569" y="7233"/>
                  <a:pt x="7718" y="7311"/>
                  <a:pt x="6851" y="7311"/>
                </a:cubicBezTo>
                <a:cubicBezTo>
                  <a:pt x="5260" y="7311"/>
                  <a:pt x="3612" y="7048"/>
                  <a:pt x="1500" y="6716"/>
                </a:cubicBezTo>
                <a:cubicBezTo>
                  <a:pt x="1027" y="6634"/>
                  <a:pt x="535" y="6552"/>
                  <a:pt x="1" y="6469"/>
                </a:cubicBezTo>
                <a:lnTo>
                  <a:pt x="1" y="21563"/>
                </a:lnTo>
                <a:lnTo>
                  <a:pt x="18545" y="21563"/>
                </a:lnTo>
                <a:cubicBezTo>
                  <a:pt x="18627" y="21502"/>
                  <a:pt x="27190" y="16204"/>
                  <a:pt x="29614" y="12445"/>
                </a:cubicBezTo>
                <a:cubicBezTo>
                  <a:pt x="30969" y="10330"/>
                  <a:pt x="31667" y="8174"/>
                  <a:pt x="31667" y="6182"/>
                </a:cubicBezTo>
                <a:cubicBezTo>
                  <a:pt x="31647" y="4375"/>
                  <a:pt x="30989" y="2752"/>
                  <a:pt x="29901" y="1664"/>
                </a:cubicBezTo>
                <a:cubicBezTo>
                  <a:pt x="28813" y="576"/>
                  <a:pt x="27314" y="1"/>
                  <a:pt x="255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3"/>
          <p:cNvSpPr/>
          <p:nvPr/>
        </p:nvSpPr>
        <p:spPr>
          <a:xfrm flipH="1" rot="5400000">
            <a:off x="-331401" y="3357235"/>
            <a:ext cx="2109600" cy="1441080"/>
          </a:xfrm>
          <a:custGeom>
            <a:rect b="b" l="l" r="r" t="t"/>
            <a:pathLst>
              <a:path extrusionOk="0" h="21871" w="32017">
                <a:moveTo>
                  <a:pt x="25609" y="0"/>
                </a:moveTo>
                <a:cubicBezTo>
                  <a:pt x="23658" y="0"/>
                  <a:pt x="21502" y="719"/>
                  <a:pt x="19387" y="2095"/>
                </a:cubicBezTo>
                <a:cubicBezTo>
                  <a:pt x="13170" y="6146"/>
                  <a:pt x="10170" y="7292"/>
                  <a:pt x="6888" y="7292"/>
                </a:cubicBezTo>
                <a:cubicBezTo>
                  <a:pt x="5313" y="7292"/>
                  <a:pt x="3673" y="7028"/>
                  <a:pt x="1582" y="6695"/>
                </a:cubicBezTo>
                <a:lnTo>
                  <a:pt x="1" y="6469"/>
                </a:lnTo>
                <a:lnTo>
                  <a:pt x="1" y="6797"/>
                </a:lnTo>
                <a:cubicBezTo>
                  <a:pt x="555" y="6880"/>
                  <a:pt x="1027" y="6962"/>
                  <a:pt x="1520" y="7044"/>
                </a:cubicBezTo>
                <a:cubicBezTo>
                  <a:pt x="3619" y="7376"/>
                  <a:pt x="5263" y="7639"/>
                  <a:pt x="6851" y="7639"/>
                </a:cubicBezTo>
                <a:cubicBezTo>
                  <a:pt x="7718" y="7639"/>
                  <a:pt x="8569" y="7561"/>
                  <a:pt x="9468" y="7372"/>
                </a:cubicBezTo>
                <a:cubicBezTo>
                  <a:pt x="12035" y="6818"/>
                  <a:pt x="14951" y="5380"/>
                  <a:pt x="19571" y="2382"/>
                </a:cubicBezTo>
                <a:cubicBezTo>
                  <a:pt x="21625" y="1047"/>
                  <a:pt x="23720" y="329"/>
                  <a:pt x="25609" y="329"/>
                </a:cubicBezTo>
                <a:cubicBezTo>
                  <a:pt x="27334" y="329"/>
                  <a:pt x="28792" y="883"/>
                  <a:pt x="29922" y="1992"/>
                </a:cubicBezTo>
                <a:cubicBezTo>
                  <a:pt x="31031" y="3101"/>
                  <a:pt x="31667" y="4703"/>
                  <a:pt x="31667" y="6510"/>
                </a:cubicBezTo>
                <a:cubicBezTo>
                  <a:pt x="31667" y="8481"/>
                  <a:pt x="30969" y="10658"/>
                  <a:pt x="29614" y="12773"/>
                </a:cubicBezTo>
                <a:cubicBezTo>
                  <a:pt x="27211" y="16532"/>
                  <a:pt x="18627" y="21830"/>
                  <a:pt x="18545" y="21871"/>
                </a:cubicBezTo>
                <a:lnTo>
                  <a:pt x="19161" y="21871"/>
                </a:lnTo>
                <a:cubicBezTo>
                  <a:pt x="19181" y="21871"/>
                  <a:pt x="19325" y="21748"/>
                  <a:pt x="20249" y="21152"/>
                </a:cubicBezTo>
                <a:cubicBezTo>
                  <a:pt x="21009" y="20639"/>
                  <a:pt x="22200" y="19858"/>
                  <a:pt x="23453" y="18934"/>
                </a:cubicBezTo>
                <a:cubicBezTo>
                  <a:pt x="26697" y="16552"/>
                  <a:pt x="28854" y="14540"/>
                  <a:pt x="29881" y="12958"/>
                </a:cubicBezTo>
                <a:cubicBezTo>
                  <a:pt x="31277" y="10781"/>
                  <a:pt x="32016" y="8564"/>
                  <a:pt x="31996" y="6510"/>
                </a:cubicBezTo>
                <a:cubicBezTo>
                  <a:pt x="31996" y="4621"/>
                  <a:pt x="31318" y="2916"/>
                  <a:pt x="30148" y="1766"/>
                </a:cubicBezTo>
                <a:cubicBezTo>
                  <a:pt x="28997" y="596"/>
                  <a:pt x="27416" y="0"/>
                  <a:pt x="256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 name="Google Shape;314;p23"/>
          <p:cNvGrpSpPr/>
          <p:nvPr/>
        </p:nvGrpSpPr>
        <p:grpSpPr>
          <a:xfrm rot="-936323">
            <a:off x="8490931" y="3948427"/>
            <a:ext cx="372786" cy="907137"/>
            <a:chOff x="128325" y="1634755"/>
            <a:chExt cx="372800" cy="907173"/>
          </a:xfrm>
        </p:grpSpPr>
        <p:sp>
          <p:nvSpPr>
            <p:cNvPr id="315" name="Google Shape;315;p23"/>
            <p:cNvSpPr/>
            <p:nvPr/>
          </p:nvSpPr>
          <p:spPr>
            <a:xfrm>
              <a:off x="258725" y="1913449"/>
              <a:ext cx="242400" cy="232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16" name="Google Shape;316;p23"/>
            <p:cNvSpPr/>
            <p:nvPr/>
          </p:nvSpPr>
          <p:spPr>
            <a:xfrm>
              <a:off x="198376" y="1634755"/>
              <a:ext cx="131400" cy="1263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3"/>
            <p:cNvSpPr/>
            <p:nvPr/>
          </p:nvSpPr>
          <p:spPr>
            <a:xfrm>
              <a:off x="128325" y="2200902"/>
              <a:ext cx="69900" cy="672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18" name="Google Shape;318;p23"/>
            <p:cNvSpPr/>
            <p:nvPr/>
          </p:nvSpPr>
          <p:spPr>
            <a:xfrm>
              <a:off x="431225" y="2474727"/>
              <a:ext cx="69900" cy="67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319" name="Google Shape;319;p23"/>
          <p:cNvSpPr/>
          <p:nvPr/>
        </p:nvSpPr>
        <p:spPr>
          <a:xfrm flipH="1" rot="5400000">
            <a:off x="7896449" y="258472"/>
            <a:ext cx="1561745" cy="971952"/>
          </a:xfrm>
          <a:custGeom>
            <a:rect b="b" l="l" r="r" t="t"/>
            <a:pathLst>
              <a:path extrusionOk="0" h="8968" w="17477">
                <a:moveTo>
                  <a:pt x="1" y="0"/>
                </a:moveTo>
                <a:cubicBezTo>
                  <a:pt x="103" y="1130"/>
                  <a:pt x="514" y="2198"/>
                  <a:pt x="1644" y="2711"/>
                </a:cubicBezTo>
                <a:cubicBezTo>
                  <a:pt x="3020" y="3327"/>
                  <a:pt x="4662" y="3060"/>
                  <a:pt x="6120" y="3265"/>
                </a:cubicBezTo>
                <a:cubicBezTo>
                  <a:pt x="6880" y="3348"/>
                  <a:pt x="7620" y="3615"/>
                  <a:pt x="8256" y="4066"/>
                </a:cubicBezTo>
                <a:cubicBezTo>
                  <a:pt x="8872" y="4559"/>
                  <a:pt x="9427" y="5155"/>
                  <a:pt x="9879" y="5812"/>
                </a:cubicBezTo>
                <a:cubicBezTo>
                  <a:pt x="10330" y="6469"/>
                  <a:pt x="10885" y="7085"/>
                  <a:pt x="11501" y="7619"/>
                </a:cubicBezTo>
                <a:cubicBezTo>
                  <a:pt x="12117" y="8112"/>
                  <a:pt x="12836" y="8461"/>
                  <a:pt x="13596" y="8687"/>
                </a:cubicBezTo>
                <a:cubicBezTo>
                  <a:pt x="14208" y="8875"/>
                  <a:pt x="14839" y="8967"/>
                  <a:pt x="15468" y="8967"/>
                </a:cubicBezTo>
                <a:cubicBezTo>
                  <a:pt x="16148" y="8967"/>
                  <a:pt x="16826" y="8859"/>
                  <a:pt x="17477" y="8646"/>
                </a:cubicBezTo>
                <a:lnTo>
                  <a:pt x="174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3"/>
          <p:cNvSpPr/>
          <p:nvPr/>
        </p:nvSpPr>
        <p:spPr>
          <a:xfrm rot="10800000">
            <a:off x="7995060" y="72"/>
            <a:ext cx="1168240" cy="1458952"/>
          </a:xfrm>
          <a:custGeom>
            <a:rect b="b" l="l" r="r" t="t"/>
            <a:pathLst>
              <a:path extrusionOk="0" h="30167" w="28985">
                <a:moveTo>
                  <a:pt x="1" y="1"/>
                </a:moveTo>
                <a:lnTo>
                  <a:pt x="1" y="331"/>
                </a:lnTo>
                <a:cubicBezTo>
                  <a:pt x="1678" y="801"/>
                  <a:pt x="3330" y="1767"/>
                  <a:pt x="4842" y="3444"/>
                </a:cubicBezTo>
                <a:cubicBezTo>
                  <a:pt x="6201" y="4956"/>
                  <a:pt x="6748" y="6951"/>
                  <a:pt x="7142" y="8705"/>
                </a:cubicBezTo>
                <a:cubicBezTo>
                  <a:pt x="7193" y="8959"/>
                  <a:pt x="7256" y="9226"/>
                  <a:pt x="7294" y="9493"/>
                </a:cubicBezTo>
                <a:cubicBezTo>
                  <a:pt x="7459" y="10268"/>
                  <a:pt x="7612" y="11081"/>
                  <a:pt x="7955" y="11831"/>
                </a:cubicBezTo>
                <a:cubicBezTo>
                  <a:pt x="8133" y="12275"/>
                  <a:pt x="8374" y="12682"/>
                  <a:pt x="8641" y="13076"/>
                </a:cubicBezTo>
                <a:cubicBezTo>
                  <a:pt x="8781" y="13254"/>
                  <a:pt x="8921" y="13419"/>
                  <a:pt x="9073" y="13584"/>
                </a:cubicBezTo>
                <a:cubicBezTo>
                  <a:pt x="9175" y="13698"/>
                  <a:pt x="9289" y="13800"/>
                  <a:pt x="9416" y="13915"/>
                </a:cubicBezTo>
                <a:cubicBezTo>
                  <a:pt x="10039" y="14435"/>
                  <a:pt x="10763" y="14829"/>
                  <a:pt x="11551" y="15045"/>
                </a:cubicBezTo>
                <a:cubicBezTo>
                  <a:pt x="12377" y="15287"/>
                  <a:pt x="13228" y="15465"/>
                  <a:pt x="14092" y="15554"/>
                </a:cubicBezTo>
                <a:cubicBezTo>
                  <a:pt x="14817" y="15643"/>
                  <a:pt x="15554" y="15719"/>
                  <a:pt x="16329" y="15795"/>
                </a:cubicBezTo>
                <a:cubicBezTo>
                  <a:pt x="20001" y="16138"/>
                  <a:pt x="23800" y="16507"/>
                  <a:pt x="26469" y="19048"/>
                </a:cubicBezTo>
                <a:cubicBezTo>
                  <a:pt x="27930" y="20458"/>
                  <a:pt x="28642" y="22479"/>
                  <a:pt x="28578" y="25058"/>
                </a:cubicBezTo>
                <a:cubicBezTo>
                  <a:pt x="28540" y="26062"/>
                  <a:pt x="28438" y="27079"/>
                  <a:pt x="28273" y="28070"/>
                </a:cubicBezTo>
                <a:cubicBezTo>
                  <a:pt x="28210" y="28540"/>
                  <a:pt x="28108" y="29010"/>
                  <a:pt x="28019" y="29468"/>
                </a:cubicBezTo>
                <a:cubicBezTo>
                  <a:pt x="27968" y="29696"/>
                  <a:pt x="27917" y="29938"/>
                  <a:pt x="27879" y="30166"/>
                </a:cubicBezTo>
                <a:lnTo>
                  <a:pt x="28197" y="30166"/>
                </a:lnTo>
                <a:cubicBezTo>
                  <a:pt x="28235" y="29950"/>
                  <a:pt x="28286" y="29747"/>
                  <a:pt x="28324" y="29531"/>
                </a:cubicBezTo>
                <a:cubicBezTo>
                  <a:pt x="28438" y="29061"/>
                  <a:pt x="28540" y="28591"/>
                  <a:pt x="28616" y="28121"/>
                </a:cubicBezTo>
                <a:cubicBezTo>
                  <a:pt x="28781" y="27104"/>
                  <a:pt x="28883" y="26088"/>
                  <a:pt x="28921" y="25058"/>
                </a:cubicBezTo>
                <a:cubicBezTo>
                  <a:pt x="28985" y="22390"/>
                  <a:pt x="28235" y="20281"/>
                  <a:pt x="26698" y="18819"/>
                </a:cubicBezTo>
                <a:cubicBezTo>
                  <a:pt x="23953" y="16189"/>
                  <a:pt x="20103" y="15821"/>
                  <a:pt x="16367" y="15465"/>
                </a:cubicBezTo>
                <a:cubicBezTo>
                  <a:pt x="15592" y="15401"/>
                  <a:pt x="14855" y="15325"/>
                  <a:pt x="14131" y="15236"/>
                </a:cubicBezTo>
                <a:cubicBezTo>
                  <a:pt x="13292" y="15147"/>
                  <a:pt x="12466" y="14982"/>
                  <a:pt x="11653" y="14740"/>
                </a:cubicBezTo>
                <a:cubicBezTo>
                  <a:pt x="10738" y="14448"/>
                  <a:pt x="10306" y="14219"/>
                  <a:pt x="9620" y="13660"/>
                </a:cubicBezTo>
                <a:cubicBezTo>
                  <a:pt x="9505" y="13559"/>
                  <a:pt x="9404" y="13457"/>
                  <a:pt x="9302" y="13355"/>
                </a:cubicBezTo>
                <a:cubicBezTo>
                  <a:pt x="9162" y="13203"/>
                  <a:pt x="9022" y="13050"/>
                  <a:pt x="8908" y="12885"/>
                </a:cubicBezTo>
                <a:cubicBezTo>
                  <a:pt x="8641" y="12517"/>
                  <a:pt x="8425" y="12123"/>
                  <a:pt x="8247" y="11704"/>
                </a:cubicBezTo>
                <a:cubicBezTo>
                  <a:pt x="7930" y="10979"/>
                  <a:pt x="7777" y="10191"/>
                  <a:pt x="7612" y="9429"/>
                </a:cubicBezTo>
                <a:cubicBezTo>
                  <a:pt x="7561" y="9162"/>
                  <a:pt x="7510" y="8895"/>
                  <a:pt x="7459" y="8629"/>
                </a:cubicBezTo>
                <a:cubicBezTo>
                  <a:pt x="7053" y="6837"/>
                  <a:pt x="6506" y="4791"/>
                  <a:pt x="5083" y="3228"/>
                </a:cubicBezTo>
                <a:cubicBezTo>
                  <a:pt x="3609" y="1602"/>
                  <a:pt x="1907" y="522"/>
                  <a:pt x="1"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TITLE_AND_TWO_COLUMNS_1_1_1_1">
    <p:spTree>
      <p:nvGrpSpPr>
        <p:cNvPr id="321" name="Shape 321"/>
        <p:cNvGrpSpPr/>
        <p:nvPr/>
      </p:nvGrpSpPr>
      <p:grpSpPr>
        <a:xfrm>
          <a:off x="0" y="0"/>
          <a:ext cx="0" cy="0"/>
          <a:chOff x="0" y="0"/>
          <a:chExt cx="0" cy="0"/>
        </a:xfrm>
      </p:grpSpPr>
      <p:sp>
        <p:nvSpPr>
          <p:cNvPr id="322" name="Google Shape;322;p24"/>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23" name="Google Shape;323;p24"/>
          <p:cNvSpPr txBox="1"/>
          <p:nvPr>
            <p:ph idx="1" type="subTitle"/>
          </p:nvPr>
        </p:nvSpPr>
        <p:spPr>
          <a:xfrm>
            <a:off x="774100" y="2209275"/>
            <a:ext cx="18921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24" name="Google Shape;324;p24"/>
          <p:cNvSpPr txBox="1"/>
          <p:nvPr>
            <p:ph idx="2" type="subTitle"/>
          </p:nvPr>
        </p:nvSpPr>
        <p:spPr>
          <a:xfrm>
            <a:off x="774100" y="1752475"/>
            <a:ext cx="1892100" cy="39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18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25" name="Google Shape;325;p24"/>
          <p:cNvSpPr txBox="1"/>
          <p:nvPr>
            <p:ph idx="3" type="subTitle"/>
          </p:nvPr>
        </p:nvSpPr>
        <p:spPr>
          <a:xfrm>
            <a:off x="3625950" y="2209275"/>
            <a:ext cx="18921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26" name="Google Shape;326;p24"/>
          <p:cNvSpPr txBox="1"/>
          <p:nvPr>
            <p:ph idx="4" type="subTitle"/>
          </p:nvPr>
        </p:nvSpPr>
        <p:spPr>
          <a:xfrm>
            <a:off x="3625950" y="1752475"/>
            <a:ext cx="1892100" cy="39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18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27" name="Google Shape;327;p24"/>
          <p:cNvSpPr txBox="1"/>
          <p:nvPr>
            <p:ph idx="5" type="subTitle"/>
          </p:nvPr>
        </p:nvSpPr>
        <p:spPr>
          <a:xfrm>
            <a:off x="6477800" y="2209275"/>
            <a:ext cx="18921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28" name="Google Shape;328;p24"/>
          <p:cNvSpPr txBox="1"/>
          <p:nvPr>
            <p:ph idx="6" type="subTitle"/>
          </p:nvPr>
        </p:nvSpPr>
        <p:spPr>
          <a:xfrm>
            <a:off x="6477800" y="1752475"/>
            <a:ext cx="1892100" cy="39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18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29" name="Google Shape;329;p24"/>
          <p:cNvSpPr txBox="1"/>
          <p:nvPr>
            <p:ph idx="7" type="subTitle"/>
          </p:nvPr>
        </p:nvSpPr>
        <p:spPr>
          <a:xfrm>
            <a:off x="774100" y="3968075"/>
            <a:ext cx="18921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30" name="Google Shape;330;p24"/>
          <p:cNvSpPr txBox="1"/>
          <p:nvPr>
            <p:ph idx="8" type="subTitle"/>
          </p:nvPr>
        </p:nvSpPr>
        <p:spPr>
          <a:xfrm>
            <a:off x="774100" y="3511275"/>
            <a:ext cx="1892100" cy="39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18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31" name="Google Shape;331;p24"/>
          <p:cNvSpPr txBox="1"/>
          <p:nvPr>
            <p:ph idx="9" type="subTitle"/>
          </p:nvPr>
        </p:nvSpPr>
        <p:spPr>
          <a:xfrm>
            <a:off x="3625950" y="3968075"/>
            <a:ext cx="18921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32" name="Google Shape;332;p24"/>
          <p:cNvSpPr txBox="1"/>
          <p:nvPr>
            <p:ph idx="13" type="subTitle"/>
          </p:nvPr>
        </p:nvSpPr>
        <p:spPr>
          <a:xfrm>
            <a:off x="3625950" y="3511275"/>
            <a:ext cx="1892100" cy="39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18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33" name="Google Shape;333;p24"/>
          <p:cNvSpPr txBox="1"/>
          <p:nvPr>
            <p:ph idx="14" type="subTitle"/>
          </p:nvPr>
        </p:nvSpPr>
        <p:spPr>
          <a:xfrm>
            <a:off x="6477800" y="3968075"/>
            <a:ext cx="1892100" cy="64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34" name="Google Shape;334;p24"/>
          <p:cNvSpPr txBox="1"/>
          <p:nvPr>
            <p:ph idx="15" type="subTitle"/>
          </p:nvPr>
        </p:nvSpPr>
        <p:spPr>
          <a:xfrm>
            <a:off x="6477800" y="3511275"/>
            <a:ext cx="1892100" cy="39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b="1" sz="1800">
                <a:latin typeface="Work Sans"/>
                <a:ea typeface="Work Sans"/>
                <a:cs typeface="Work Sans"/>
                <a:sym typeface="Work Sans"/>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35" name="Google Shape;335;p24"/>
          <p:cNvSpPr/>
          <p:nvPr/>
        </p:nvSpPr>
        <p:spPr>
          <a:xfrm rot="5400000">
            <a:off x="-2205651" y="2193933"/>
            <a:ext cx="5143483" cy="734368"/>
          </a:xfrm>
          <a:custGeom>
            <a:rect b="b" l="l" r="r" t="t"/>
            <a:pathLst>
              <a:path extrusionOk="0" h="7008" w="32818">
                <a:moveTo>
                  <a:pt x="15908" y="0"/>
                </a:moveTo>
                <a:cubicBezTo>
                  <a:pt x="15843" y="0"/>
                  <a:pt x="15777" y="2"/>
                  <a:pt x="15711" y="5"/>
                </a:cubicBezTo>
                <a:cubicBezTo>
                  <a:pt x="14376" y="87"/>
                  <a:pt x="13123" y="723"/>
                  <a:pt x="12302" y="1771"/>
                </a:cubicBezTo>
                <a:cubicBezTo>
                  <a:pt x="11460" y="2777"/>
                  <a:pt x="10864" y="4009"/>
                  <a:pt x="9735" y="4728"/>
                </a:cubicBezTo>
                <a:cubicBezTo>
                  <a:pt x="9012" y="5186"/>
                  <a:pt x="8211" y="5325"/>
                  <a:pt x="7395" y="5325"/>
                </a:cubicBezTo>
                <a:cubicBezTo>
                  <a:pt x="6820" y="5325"/>
                  <a:pt x="6237" y="5256"/>
                  <a:pt x="5669" y="5180"/>
                </a:cubicBezTo>
                <a:cubicBezTo>
                  <a:pt x="4985" y="5069"/>
                  <a:pt x="4272" y="4954"/>
                  <a:pt x="3573" y="4954"/>
                </a:cubicBezTo>
                <a:cubicBezTo>
                  <a:pt x="2844" y="4954"/>
                  <a:pt x="2129" y="5079"/>
                  <a:pt x="1479" y="5467"/>
                </a:cubicBezTo>
                <a:cubicBezTo>
                  <a:pt x="863" y="5837"/>
                  <a:pt x="350" y="6371"/>
                  <a:pt x="1" y="7007"/>
                </a:cubicBezTo>
                <a:lnTo>
                  <a:pt x="32817" y="7007"/>
                </a:lnTo>
                <a:lnTo>
                  <a:pt x="32407" y="6740"/>
                </a:lnTo>
                <a:cubicBezTo>
                  <a:pt x="30887" y="5734"/>
                  <a:pt x="29306" y="4625"/>
                  <a:pt x="27478" y="4235"/>
                </a:cubicBezTo>
                <a:cubicBezTo>
                  <a:pt x="25897" y="3886"/>
                  <a:pt x="24233" y="4297"/>
                  <a:pt x="22673" y="3804"/>
                </a:cubicBezTo>
                <a:cubicBezTo>
                  <a:pt x="21358" y="3393"/>
                  <a:pt x="20414" y="2366"/>
                  <a:pt x="19407" y="1483"/>
                </a:cubicBezTo>
                <a:cubicBezTo>
                  <a:pt x="18389" y="602"/>
                  <a:pt x="17258" y="0"/>
                  <a:pt x="15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4"/>
          <p:cNvSpPr/>
          <p:nvPr/>
        </p:nvSpPr>
        <p:spPr>
          <a:xfrm rot="-5400000">
            <a:off x="6206174" y="2193933"/>
            <a:ext cx="5143483" cy="734368"/>
          </a:xfrm>
          <a:custGeom>
            <a:rect b="b" l="l" r="r" t="t"/>
            <a:pathLst>
              <a:path extrusionOk="0" h="7008" w="32818">
                <a:moveTo>
                  <a:pt x="15908" y="0"/>
                </a:moveTo>
                <a:cubicBezTo>
                  <a:pt x="15843" y="0"/>
                  <a:pt x="15777" y="2"/>
                  <a:pt x="15711" y="5"/>
                </a:cubicBezTo>
                <a:cubicBezTo>
                  <a:pt x="14376" y="87"/>
                  <a:pt x="13123" y="723"/>
                  <a:pt x="12302" y="1771"/>
                </a:cubicBezTo>
                <a:cubicBezTo>
                  <a:pt x="11460" y="2777"/>
                  <a:pt x="10864" y="4009"/>
                  <a:pt x="9735" y="4728"/>
                </a:cubicBezTo>
                <a:cubicBezTo>
                  <a:pt x="9012" y="5186"/>
                  <a:pt x="8211" y="5325"/>
                  <a:pt x="7395" y="5325"/>
                </a:cubicBezTo>
                <a:cubicBezTo>
                  <a:pt x="6820" y="5325"/>
                  <a:pt x="6237" y="5256"/>
                  <a:pt x="5669" y="5180"/>
                </a:cubicBezTo>
                <a:cubicBezTo>
                  <a:pt x="4985" y="5069"/>
                  <a:pt x="4272" y="4954"/>
                  <a:pt x="3573" y="4954"/>
                </a:cubicBezTo>
                <a:cubicBezTo>
                  <a:pt x="2844" y="4954"/>
                  <a:pt x="2129" y="5079"/>
                  <a:pt x="1479" y="5467"/>
                </a:cubicBezTo>
                <a:cubicBezTo>
                  <a:pt x="863" y="5837"/>
                  <a:pt x="350" y="6371"/>
                  <a:pt x="1" y="7007"/>
                </a:cubicBezTo>
                <a:lnTo>
                  <a:pt x="32817" y="7007"/>
                </a:lnTo>
                <a:lnTo>
                  <a:pt x="32407" y="6740"/>
                </a:lnTo>
                <a:cubicBezTo>
                  <a:pt x="30887" y="5734"/>
                  <a:pt x="29306" y="4625"/>
                  <a:pt x="27478" y="4235"/>
                </a:cubicBezTo>
                <a:cubicBezTo>
                  <a:pt x="25897" y="3886"/>
                  <a:pt x="24233" y="4297"/>
                  <a:pt x="22673" y="3804"/>
                </a:cubicBezTo>
                <a:cubicBezTo>
                  <a:pt x="21358" y="3393"/>
                  <a:pt x="20414" y="2366"/>
                  <a:pt x="19407" y="1483"/>
                </a:cubicBezTo>
                <a:cubicBezTo>
                  <a:pt x="18389" y="602"/>
                  <a:pt x="17258" y="0"/>
                  <a:pt x="159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
    <p:spTree>
      <p:nvGrpSpPr>
        <p:cNvPr id="337" name="Shape 337"/>
        <p:cNvGrpSpPr/>
        <p:nvPr/>
      </p:nvGrpSpPr>
      <p:grpSpPr>
        <a:xfrm>
          <a:off x="0" y="0"/>
          <a:ext cx="0" cy="0"/>
          <a:chOff x="0" y="0"/>
          <a:chExt cx="0" cy="0"/>
        </a:xfrm>
      </p:grpSpPr>
      <p:sp>
        <p:nvSpPr>
          <p:cNvPr id="338" name="Google Shape;338;p25"/>
          <p:cNvSpPr txBox="1"/>
          <p:nvPr>
            <p:ph type="title"/>
          </p:nvPr>
        </p:nvSpPr>
        <p:spPr>
          <a:xfrm>
            <a:off x="2766150" y="615700"/>
            <a:ext cx="3611700" cy="68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48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339" name="Google Shape;339;p25"/>
          <p:cNvSpPr txBox="1"/>
          <p:nvPr>
            <p:ph idx="1" type="subTitle"/>
          </p:nvPr>
        </p:nvSpPr>
        <p:spPr>
          <a:xfrm>
            <a:off x="2334300" y="1908600"/>
            <a:ext cx="4475400" cy="901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solidFill>
                  <a:schemeClr val="dk1"/>
                </a:solidFill>
              </a:defRPr>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340" name="Google Shape;340;p25"/>
          <p:cNvSpPr txBox="1"/>
          <p:nvPr>
            <p:ph idx="2" type="subTitle"/>
          </p:nvPr>
        </p:nvSpPr>
        <p:spPr>
          <a:xfrm>
            <a:off x="2793750" y="1458075"/>
            <a:ext cx="3556500" cy="340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p:txBody>
      </p:sp>
      <p:sp>
        <p:nvSpPr>
          <p:cNvPr id="341" name="Google Shape;341;p25"/>
          <p:cNvSpPr txBox="1"/>
          <p:nvPr/>
        </p:nvSpPr>
        <p:spPr>
          <a:xfrm>
            <a:off x="2618100" y="3630850"/>
            <a:ext cx="3907800" cy="5715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1200">
                <a:solidFill>
                  <a:schemeClr val="lt1"/>
                </a:solidFill>
                <a:latin typeface="Montserrat Light"/>
                <a:ea typeface="Montserrat Light"/>
                <a:cs typeface="Montserrat Light"/>
                <a:sym typeface="Montserrat Light"/>
              </a:rPr>
              <a:t>CREDITS: This presentation template was created by </a:t>
            </a:r>
            <a:r>
              <a:rPr b="1" lang="en" sz="1200">
                <a:solidFill>
                  <a:schemeClr val="lt1"/>
                </a:solidFill>
                <a:uFill>
                  <a:noFill/>
                </a:uFill>
                <a:latin typeface="Montserrat"/>
                <a:ea typeface="Montserrat"/>
                <a:cs typeface="Montserrat"/>
                <a:sym typeface="Montserrat"/>
                <a:hlinkClick r:id="rId2">
                  <a:extLst>
                    <a:ext uri="{A12FA001-AC4F-418D-AE19-62706E023703}">
                      <ahyp:hlinkClr val="tx"/>
                    </a:ext>
                  </a:extLst>
                </a:hlinkClick>
              </a:rPr>
              <a:t>Slidesgo</a:t>
            </a:r>
            <a:r>
              <a:rPr lang="en" sz="1200">
                <a:solidFill>
                  <a:schemeClr val="lt1"/>
                </a:solidFill>
                <a:latin typeface="Montserrat Light"/>
                <a:ea typeface="Montserrat Light"/>
                <a:cs typeface="Montserrat Light"/>
                <a:sym typeface="Montserrat Light"/>
              </a:rPr>
              <a:t>, including icons by </a:t>
            </a:r>
            <a:r>
              <a:rPr b="1" lang="en" sz="1200">
                <a:solidFill>
                  <a:schemeClr val="lt1"/>
                </a:solidFill>
                <a:uFill>
                  <a:noFill/>
                </a:uFill>
                <a:latin typeface="Montserrat"/>
                <a:ea typeface="Montserrat"/>
                <a:cs typeface="Montserrat"/>
                <a:sym typeface="Montserrat"/>
                <a:hlinkClick r:id="rId3">
                  <a:extLst>
                    <a:ext uri="{A12FA001-AC4F-418D-AE19-62706E023703}">
                      <ahyp:hlinkClr val="tx"/>
                    </a:ext>
                  </a:extLst>
                </a:hlinkClick>
              </a:rPr>
              <a:t>Flaticon</a:t>
            </a:r>
            <a:r>
              <a:rPr lang="en" sz="1200">
                <a:solidFill>
                  <a:schemeClr val="lt1"/>
                </a:solidFill>
                <a:latin typeface="Montserrat Light"/>
                <a:ea typeface="Montserrat Light"/>
                <a:cs typeface="Montserrat Light"/>
                <a:sym typeface="Montserrat Light"/>
              </a:rPr>
              <a:t>, and infographics &amp; images by </a:t>
            </a:r>
            <a:r>
              <a:rPr b="1" lang="en" sz="1200">
                <a:solidFill>
                  <a:schemeClr val="lt1"/>
                </a:solidFill>
                <a:uFill>
                  <a:noFill/>
                </a:uFill>
                <a:latin typeface="Montserrat"/>
                <a:ea typeface="Montserrat"/>
                <a:cs typeface="Montserrat"/>
                <a:sym typeface="Montserrat"/>
                <a:hlinkClick r:id="rId4">
                  <a:extLst>
                    <a:ext uri="{A12FA001-AC4F-418D-AE19-62706E023703}">
                      <ahyp:hlinkClr val="tx"/>
                    </a:ext>
                  </a:extLst>
                </a:hlinkClick>
              </a:rPr>
              <a:t>Freepik</a:t>
            </a:r>
            <a:endParaRPr b="1" sz="1200">
              <a:solidFill>
                <a:schemeClr val="lt1"/>
              </a:solidFill>
              <a:latin typeface="Montserrat"/>
              <a:ea typeface="Montserrat"/>
              <a:cs typeface="Montserrat"/>
              <a:sym typeface="Montserrat"/>
            </a:endParaRPr>
          </a:p>
        </p:txBody>
      </p:sp>
      <p:sp>
        <p:nvSpPr>
          <p:cNvPr id="342" name="Google Shape;342;p25"/>
          <p:cNvSpPr/>
          <p:nvPr/>
        </p:nvSpPr>
        <p:spPr>
          <a:xfrm rot="-5400000">
            <a:off x="7477640" y="3477121"/>
            <a:ext cx="1982654" cy="1350068"/>
          </a:xfrm>
          <a:custGeom>
            <a:rect b="b" l="l" r="r" t="t"/>
            <a:pathLst>
              <a:path extrusionOk="0" h="21564" w="31668">
                <a:moveTo>
                  <a:pt x="25589" y="1"/>
                </a:moveTo>
                <a:cubicBezTo>
                  <a:pt x="23699" y="1"/>
                  <a:pt x="21605" y="719"/>
                  <a:pt x="19551" y="2054"/>
                </a:cubicBezTo>
                <a:cubicBezTo>
                  <a:pt x="14951" y="5052"/>
                  <a:pt x="12014" y="6490"/>
                  <a:pt x="9468" y="7044"/>
                </a:cubicBezTo>
                <a:cubicBezTo>
                  <a:pt x="8569" y="7233"/>
                  <a:pt x="7718" y="7311"/>
                  <a:pt x="6851" y="7311"/>
                </a:cubicBezTo>
                <a:cubicBezTo>
                  <a:pt x="5260" y="7311"/>
                  <a:pt x="3612" y="7048"/>
                  <a:pt x="1500" y="6716"/>
                </a:cubicBezTo>
                <a:cubicBezTo>
                  <a:pt x="1027" y="6634"/>
                  <a:pt x="535" y="6552"/>
                  <a:pt x="1" y="6469"/>
                </a:cubicBezTo>
                <a:lnTo>
                  <a:pt x="1" y="21563"/>
                </a:lnTo>
                <a:lnTo>
                  <a:pt x="18545" y="21563"/>
                </a:lnTo>
                <a:cubicBezTo>
                  <a:pt x="18627" y="21502"/>
                  <a:pt x="27190" y="16204"/>
                  <a:pt x="29614" y="12445"/>
                </a:cubicBezTo>
                <a:cubicBezTo>
                  <a:pt x="30969" y="10330"/>
                  <a:pt x="31667" y="8174"/>
                  <a:pt x="31667" y="6182"/>
                </a:cubicBezTo>
                <a:cubicBezTo>
                  <a:pt x="31647" y="4375"/>
                  <a:pt x="30989" y="2752"/>
                  <a:pt x="29901" y="1664"/>
                </a:cubicBezTo>
                <a:cubicBezTo>
                  <a:pt x="28813" y="576"/>
                  <a:pt x="27314" y="1"/>
                  <a:pt x="25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5"/>
          <p:cNvSpPr/>
          <p:nvPr/>
        </p:nvSpPr>
        <p:spPr>
          <a:xfrm rot="-5400000">
            <a:off x="7148914" y="3148400"/>
            <a:ext cx="2334258" cy="1655906"/>
          </a:xfrm>
          <a:custGeom>
            <a:rect b="b" l="l" r="r" t="t"/>
            <a:pathLst>
              <a:path extrusionOk="0" h="26449" w="37284">
                <a:moveTo>
                  <a:pt x="25730" y="1"/>
                </a:moveTo>
                <a:cubicBezTo>
                  <a:pt x="22370" y="1"/>
                  <a:pt x="18674" y="1159"/>
                  <a:pt x="15423" y="3694"/>
                </a:cubicBezTo>
                <a:cubicBezTo>
                  <a:pt x="12797" y="5732"/>
                  <a:pt x="9834" y="6316"/>
                  <a:pt x="6901" y="6316"/>
                </a:cubicBezTo>
                <a:cubicBezTo>
                  <a:pt x="4514" y="6316"/>
                  <a:pt x="2148" y="5929"/>
                  <a:pt x="1" y="5625"/>
                </a:cubicBezTo>
                <a:lnTo>
                  <a:pt x="1" y="11005"/>
                </a:lnTo>
                <a:lnTo>
                  <a:pt x="1561" y="11252"/>
                </a:lnTo>
                <a:cubicBezTo>
                  <a:pt x="3660" y="11592"/>
                  <a:pt x="5305" y="11858"/>
                  <a:pt x="6882" y="11858"/>
                </a:cubicBezTo>
                <a:cubicBezTo>
                  <a:pt x="10168" y="11858"/>
                  <a:pt x="13164" y="10703"/>
                  <a:pt x="19366" y="6652"/>
                </a:cubicBezTo>
                <a:cubicBezTo>
                  <a:pt x="21481" y="5276"/>
                  <a:pt x="23638" y="4557"/>
                  <a:pt x="25589" y="4557"/>
                </a:cubicBezTo>
                <a:cubicBezTo>
                  <a:pt x="27416" y="4557"/>
                  <a:pt x="28956" y="5132"/>
                  <a:pt x="30148" y="6323"/>
                </a:cubicBezTo>
                <a:cubicBezTo>
                  <a:pt x="31339" y="7494"/>
                  <a:pt x="31996" y="9178"/>
                  <a:pt x="31996" y="11067"/>
                </a:cubicBezTo>
                <a:cubicBezTo>
                  <a:pt x="32016" y="13121"/>
                  <a:pt x="31277" y="15338"/>
                  <a:pt x="29881" y="17515"/>
                </a:cubicBezTo>
                <a:cubicBezTo>
                  <a:pt x="28874" y="19097"/>
                  <a:pt x="26697" y="21109"/>
                  <a:pt x="23453" y="23491"/>
                </a:cubicBezTo>
                <a:cubicBezTo>
                  <a:pt x="22180" y="24415"/>
                  <a:pt x="21030" y="25196"/>
                  <a:pt x="20249" y="25709"/>
                </a:cubicBezTo>
                <a:cubicBezTo>
                  <a:pt x="19325" y="26305"/>
                  <a:pt x="19181" y="26428"/>
                  <a:pt x="19161" y="26448"/>
                </a:cubicBezTo>
                <a:lnTo>
                  <a:pt x="28710" y="26448"/>
                </a:lnTo>
                <a:cubicBezTo>
                  <a:pt x="32304" y="22382"/>
                  <a:pt x="34707" y="16920"/>
                  <a:pt x="35898" y="11026"/>
                </a:cubicBezTo>
                <a:cubicBezTo>
                  <a:pt x="37283" y="4178"/>
                  <a:pt x="32112" y="1"/>
                  <a:pt x="257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5"/>
          <p:cNvSpPr/>
          <p:nvPr/>
        </p:nvSpPr>
        <p:spPr>
          <a:xfrm rot="-5400000">
            <a:off x="7477640" y="3477121"/>
            <a:ext cx="1982654" cy="1350068"/>
          </a:xfrm>
          <a:custGeom>
            <a:rect b="b" l="l" r="r" t="t"/>
            <a:pathLst>
              <a:path extrusionOk="0" h="21564" w="31668">
                <a:moveTo>
                  <a:pt x="25589" y="1"/>
                </a:moveTo>
                <a:cubicBezTo>
                  <a:pt x="23699" y="1"/>
                  <a:pt x="21605" y="719"/>
                  <a:pt x="19551" y="2054"/>
                </a:cubicBezTo>
                <a:cubicBezTo>
                  <a:pt x="14951" y="5052"/>
                  <a:pt x="12014" y="6490"/>
                  <a:pt x="9468" y="7044"/>
                </a:cubicBezTo>
                <a:cubicBezTo>
                  <a:pt x="8569" y="7233"/>
                  <a:pt x="7718" y="7311"/>
                  <a:pt x="6851" y="7311"/>
                </a:cubicBezTo>
                <a:cubicBezTo>
                  <a:pt x="5260" y="7311"/>
                  <a:pt x="3612" y="7048"/>
                  <a:pt x="1500" y="6716"/>
                </a:cubicBezTo>
                <a:cubicBezTo>
                  <a:pt x="1027" y="6634"/>
                  <a:pt x="535" y="6552"/>
                  <a:pt x="1" y="6469"/>
                </a:cubicBezTo>
                <a:lnTo>
                  <a:pt x="1" y="21563"/>
                </a:lnTo>
                <a:lnTo>
                  <a:pt x="18545" y="21563"/>
                </a:lnTo>
                <a:cubicBezTo>
                  <a:pt x="18627" y="21502"/>
                  <a:pt x="27190" y="16204"/>
                  <a:pt x="29614" y="12445"/>
                </a:cubicBezTo>
                <a:cubicBezTo>
                  <a:pt x="30969" y="10330"/>
                  <a:pt x="31667" y="8174"/>
                  <a:pt x="31667" y="6182"/>
                </a:cubicBezTo>
                <a:cubicBezTo>
                  <a:pt x="31647" y="4375"/>
                  <a:pt x="30989" y="2752"/>
                  <a:pt x="29901" y="1664"/>
                </a:cubicBezTo>
                <a:cubicBezTo>
                  <a:pt x="28813" y="576"/>
                  <a:pt x="27314" y="1"/>
                  <a:pt x="25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5"/>
          <p:cNvSpPr/>
          <p:nvPr/>
        </p:nvSpPr>
        <p:spPr>
          <a:xfrm rot="-5400000">
            <a:off x="7455790" y="3456586"/>
            <a:ext cx="2004504" cy="1369289"/>
          </a:xfrm>
          <a:custGeom>
            <a:rect b="b" l="l" r="r" t="t"/>
            <a:pathLst>
              <a:path extrusionOk="0" h="21871" w="32017">
                <a:moveTo>
                  <a:pt x="25609" y="0"/>
                </a:moveTo>
                <a:cubicBezTo>
                  <a:pt x="23658" y="0"/>
                  <a:pt x="21502" y="719"/>
                  <a:pt x="19387" y="2095"/>
                </a:cubicBezTo>
                <a:cubicBezTo>
                  <a:pt x="13170" y="6146"/>
                  <a:pt x="10170" y="7292"/>
                  <a:pt x="6888" y="7292"/>
                </a:cubicBezTo>
                <a:cubicBezTo>
                  <a:pt x="5313" y="7292"/>
                  <a:pt x="3673" y="7028"/>
                  <a:pt x="1582" y="6695"/>
                </a:cubicBezTo>
                <a:lnTo>
                  <a:pt x="1" y="6469"/>
                </a:lnTo>
                <a:lnTo>
                  <a:pt x="1" y="6797"/>
                </a:lnTo>
                <a:cubicBezTo>
                  <a:pt x="555" y="6880"/>
                  <a:pt x="1027" y="6962"/>
                  <a:pt x="1520" y="7044"/>
                </a:cubicBezTo>
                <a:cubicBezTo>
                  <a:pt x="3619" y="7376"/>
                  <a:pt x="5263" y="7639"/>
                  <a:pt x="6851" y="7639"/>
                </a:cubicBezTo>
                <a:cubicBezTo>
                  <a:pt x="7718" y="7639"/>
                  <a:pt x="8569" y="7561"/>
                  <a:pt x="9468" y="7372"/>
                </a:cubicBezTo>
                <a:cubicBezTo>
                  <a:pt x="12035" y="6818"/>
                  <a:pt x="14951" y="5380"/>
                  <a:pt x="19571" y="2382"/>
                </a:cubicBezTo>
                <a:cubicBezTo>
                  <a:pt x="21625" y="1047"/>
                  <a:pt x="23720" y="329"/>
                  <a:pt x="25609" y="329"/>
                </a:cubicBezTo>
                <a:cubicBezTo>
                  <a:pt x="27334" y="329"/>
                  <a:pt x="28792" y="883"/>
                  <a:pt x="29922" y="1992"/>
                </a:cubicBezTo>
                <a:cubicBezTo>
                  <a:pt x="31031" y="3101"/>
                  <a:pt x="31667" y="4703"/>
                  <a:pt x="31667" y="6510"/>
                </a:cubicBezTo>
                <a:cubicBezTo>
                  <a:pt x="31667" y="8481"/>
                  <a:pt x="30969" y="10658"/>
                  <a:pt x="29614" y="12773"/>
                </a:cubicBezTo>
                <a:cubicBezTo>
                  <a:pt x="27211" y="16532"/>
                  <a:pt x="18627" y="21830"/>
                  <a:pt x="18545" y="21871"/>
                </a:cubicBezTo>
                <a:lnTo>
                  <a:pt x="19161" y="21871"/>
                </a:lnTo>
                <a:cubicBezTo>
                  <a:pt x="19181" y="21871"/>
                  <a:pt x="19325" y="21748"/>
                  <a:pt x="20249" y="21152"/>
                </a:cubicBezTo>
                <a:cubicBezTo>
                  <a:pt x="21009" y="20639"/>
                  <a:pt x="22200" y="19858"/>
                  <a:pt x="23453" y="18934"/>
                </a:cubicBezTo>
                <a:cubicBezTo>
                  <a:pt x="26697" y="16552"/>
                  <a:pt x="28854" y="14540"/>
                  <a:pt x="29881" y="12958"/>
                </a:cubicBezTo>
                <a:cubicBezTo>
                  <a:pt x="31277" y="10781"/>
                  <a:pt x="32016" y="8564"/>
                  <a:pt x="31996" y="6510"/>
                </a:cubicBezTo>
                <a:cubicBezTo>
                  <a:pt x="31996" y="4621"/>
                  <a:pt x="31318" y="2916"/>
                  <a:pt x="30148" y="1766"/>
                </a:cubicBezTo>
                <a:cubicBezTo>
                  <a:pt x="28997" y="596"/>
                  <a:pt x="27416" y="0"/>
                  <a:pt x="256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5"/>
          <p:cNvSpPr/>
          <p:nvPr/>
        </p:nvSpPr>
        <p:spPr>
          <a:xfrm>
            <a:off x="0" y="3942650"/>
            <a:ext cx="1269690" cy="1200817"/>
          </a:xfrm>
          <a:custGeom>
            <a:rect b="b" l="l" r="r" t="t"/>
            <a:pathLst>
              <a:path extrusionOk="0" h="14043" w="14848">
                <a:moveTo>
                  <a:pt x="1016" y="0"/>
                </a:moveTo>
                <a:cubicBezTo>
                  <a:pt x="671" y="0"/>
                  <a:pt x="326" y="62"/>
                  <a:pt x="0" y="180"/>
                </a:cubicBezTo>
                <a:lnTo>
                  <a:pt x="0" y="14042"/>
                </a:lnTo>
                <a:lnTo>
                  <a:pt x="13534" y="14042"/>
                </a:lnTo>
                <a:lnTo>
                  <a:pt x="14047" y="11475"/>
                </a:lnTo>
                <a:cubicBezTo>
                  <a:pt x="14293" y="10181"/>
                  <a:pt x="14663" y="8867"/>
                  <a:pt x="14766" y="7532"/>
                </a:cubicBezTo>
                <a:cubicBezTo>
                  <a:pt x="14848" y="6567"/>
                  <a:pt x="14704" y="5499"/>
                  <a:pt x="13821" y="4945"/>
                </a:cubicBezTo>
                <a:cubicBezTo>
                  <a:pt x="13375" y="4651"/>
                  <a:pt x="12854" y="4552"/>
                  <a:pt x="12329" y="4552"/>
                </a:cubicBezTo>
                <a:cubicBezTo>
                  <a:pt x="11936" y="4552"/>
                  <a:pt x="11541" y="4607"/>
                  <a:pt x="11172" y="4678"/>
                </a:cubicBezTo>
                <a:cubicBezTo>
                  <a:pt x="9971" y="4926"/>
                  <a:pt x="8594" y="5499"/>
                  <a:pt x="7309" y="5499"/>
                </a:cubicBezTo>
                <a:cubicBezTo>
                  <a:pt x="6682" y="5499"/>
                  <a:pt x="6077" y="5363"/>
                  <a:pt x="5525" y="4986"/>
                </a:cubicBezTo>
                <a:cubicBezTo>
                  <a:pt x="3861" y="3836"/>
                  <a:pt x="4067" y="1104"/>
                  <a:pt x="2116" y="221"/>
                </a:cubicBezTo>
                <a:cubicBezTo>
                  <a:pt x="1764" y="72"/>
                  <a:pt x="1390" y="0"/>
                  <a:pt x="10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5"/>
          <p:cNvSpPr/>
          <p:nvPr/>
        </p:nvSpPr>
        <p:spPr>
          <a:xfrm>
            <a:off x="0" y="3167436"/>
            <a:ext cx="2380445" cy="1976046"/>
          </a:xfrm>
          <a:custGeom>
            <a:rect b="b" l="l" r="r" t="t"/>
            <a:pathLst>
              <a:path extrusionOk="0" h="23782" w="28649">
                <a:moveTo>
                  <a:pt x="6634" y="1"/>
                </a:moveTo>
                <a:cubicBezTo>
                  <a:pt x="4046" y="42"/>
                  <a:pt x="1602" y="1254"/>
                  <a:pt x="0" y="3266"/>
                </a:cubicBezTo>
                <a:lnTo>
                  <a:pt x="0" y="9283"/>
                </a:lnTo>
                <a:cubicBezTo>
                  <a:pt x="316" y="9191"/>
                  <a:pt x="643" y="9145"/>
                  <a:pt x="971" y="9145"/>
                </a:cubicBezTo>
                <a:cubicBezTo>
                  <a:pt x="1518" y="9145"/>
                  <a:pt x="2067" y="9273"/>
                  <a:pt x="2567" y="9530"/>
                </a:cubicBezTo>
                <a:cubicBezTo>
                  <a:pt x="3471" y="10002"/>
                  <a:pt x="4005" y="10926"/>
                  <a:pt x="4416" y="11830"/>
                </a:cubicBezTo>
                <a:cubicBezTo>
                  <a:pt x="4847" y="12815"/>
                  <a:pt x="5196" y="14027"/>
                  <a:pt x="6305" y="14458"/>
                </a:cubicBezTo>
                <a:cubicBezTo>
                  <a:pt x="6638" y="14580"/>
                  <a:pt x="6993" y="14629"/>
                  <a:pt x="7354" y="14629"/>
                </a:cubicBezTo>
                <a:cubicBezTo>
                  <a:pt x="8086" y="14629"/>
                  <a:pt x="8842" y="14432"/>
                  <a:pt x="9488" y="14253"/>
                </a:cubicBezTo>
                <a:cubicBezTo>
                  <a:pt x="10414" y="13983"/>
                  <a:pt x="11340" y="13695"/>
                  <a:pt x="12300" y="13695"/>
                </a:cubicBezTo>
                <a:cubicBezTo>
                  <a:pt x="12362" y="13695"/>
                  <a:pt x="12424" y="13696"/>
                  <a:pt x="12486" y="13698"/>
                </a:cubicBezTo>
                <a:cubicBezTo>
                  <a:pt x="13410" y="13719"/>
                  <a:pt x="14314" y="14068"/>
                  <a:pt x="14868" y="14869"/>
                </a:cubicBezTo>
                <a:cubicBezTo>
                  <a:pt x="15464" y="15731"/>
                  <a:pt x="15423" y="16840"/>
                  <a:pt x="15279" y="17826"/>
                </a:cubicBezTo>
                <a:cubicBezTo>
                  <a:pt x="15115" y="19099"/>
                  <a:pt x="14807" y="20352"/>
                  <a:pt x="14560" y="21605"/>
                </a:cubicBezTo>
                <a:lnTo>
                  <a:pt x="14129" y="23782"/>
                </a:lnTo>
                <a:lnTo>
                  <a:pt x="20311" y="23782"/>
                </a:lnTo>
                <a:cubicBezTo>
                  <a:pt x="20742" y="23104"/>
                  <a:pt x="21296" y="22529"/>
                  <a:pt x="21953" y="22057"/>
                </a:cubicBezTo>
                <a:cubicBezTo>
                  <a:pt x="24274" y="20126"/>
                  <a:pt x="28648" y="17374"/>
                  <a:pt x="25896" y="12466"/>
                </a:cubicBezTo>
                <a:cubicBezTo>
                  <a:pt x="24469" y="9915"/>
                  <a:pt x="22611" y="9273"/>
                  <a:pt x="20710" y="9273"/>
                </a:cubicBezTo>
                <a:cubicBezTo>
                  <a:pt x="18782" y="9273"/>
                  <a:pt x="16810" y="9933"/>
                  <a:pt x="15194" y="9933"/>
                </a:cubicBezTo>
                <a:cubicBezTo>
                  <a:pt x="13333" y="9933"/>
                  <a:pt x="11946" y="9059"/>
                  <a:pt x="11644" y="5299"/>
                </a:cubicBezTo>
                <a:cubicBezTo>
                  <a:pt x="11726" y="1582"/>
                  <a:pt x="9365" y="1"/>
                  <a:pt x="66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 name="Google Shape;348;p25"/>
          <p:cNvGrpSpPr/>
          <p:nvPr/>
        </p:nvGrpSpPr>
        <p:grpSpPr>
          <a:xfrm rot="-3599956">
            <a:off x="541314" y="253871"/>
            <a:ext cx="837003" cy="867605"/>
            <a:chOff x="1772410" y="800875"/>
            <a:chExt cx="837021" cy="867624"/>
          </a:xfrm>
        </p:grpSpPr>
        <p:sp>
          <p:nvSpPr>
            <p:cNvPr id="349" name="Google Shape;349;p25"/>
            <p:cNvSpPr/>
            <p:nvPr/>
          </p:nvSpPr>
          <p:spPr>
            <a:xfrm rot="605709">
              <a:off x="1832942" y="857785"/>
              <a:ext cx="715955" cy="753803"/>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5"/>
            <p:cNvSpPr/>
            <p:nvPr/>
          </p:nvSpPr>
          <p:spPr>
            <a:xfrm>
              <a:off x="1832926" y="857800"/>
              <a:ext cx="715985" cy="75381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 name="Google Shape;351;p25"/>
          <p:cNvSpPr/>
          <p:nvPr/>
        </p:nvSpPr>
        <p:spPr>
          <a:xfrm rot="1799818">
            <a:off x="448751" y="365744"/>
            <a:ext cx="896482" cy="861542"/>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5"/>
          <p:cNvSpPr/>
          <p:nvPr/>
        </p:nvSpPr>
        <p:spPr>
          <a:xfrm rot="1798621">
            <a:off x="8110820" y="839303"/>
            <a:ext cx="247972" cy="238298"/>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5"/>
          <p:cNvSpPr/>
          <p:nvPr/>
        </p:nvSpPr>
        <p:spPr>
          <a:xfrm rot="1798437">
            <a:off x="8171121" y="510242"/>
            <a:ext cx="595669" cy="572562"/>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57" name="Shape 35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3" name="Shape 33"/>
        <p:cNvGrpSpPr/>
        <p:nvPr/>
      </p:nvGrpSpPr>
      <p:grpSpPr>
        <a:xfrm>
          <a:off x="0" y="0"/>
          <a:ext cx="0" cy="0"/>
          <a:chOff x="0" y="0"/>
          <a:chExt cx="0" cy="0"/>
        </a:xfrm>
      </p:grpSpPr>
      <p:sp>
        <p:nvSpPr>
          <p:cNvPr id="34" name="Google Shape;34;p4"/>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algn="ctr">
              <a:spcBef>
                <a:spcPts val="0"/>
              </a:spcBef>
              <a:spcAft>
                <a:spcPts val="0"/>
              </a:spcAft>
              <a:buSzPts val="3400"/>
              <a:buNone/>
              <a:defRPr sz="3400"/>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p:txBody>
      </p:sp>
      <p:sp>
        <p:nvSpPr>
          <p:cNvPr id="35" name="Google Shape;35;p4"/>
          <p:cNvSpPr txBox="1"/>
          <p:nvPr>
            <p:ph idx="1" type="body"/>
          </p:nvPr>
        </p:nvSpPr>
        <p:spPr>
          <a:xfrm>
            <a:off x="713225" y="1415550"/>
            <a:ext cx="7717500" cy="3192900"/>
          </a:xfrm>
          <a:prstGeom prst="rect">
            <a:avLst/>
          </a:prstGeom>
        </p:spPr>
        <p:txBody>
          <a:bodyPr anchorCtr="0" anchor="t" bIns="91425" lIns="91425" spcFirstLastPara="1" rIns="91425" wrap="square" tIns="91425">
            <a:noAutofit/>
          </a:bodyPr>
          <a:lstStyle>
            <a:lvl1pPr indent="-298450" lvl="0" marL="457200" rtl="0">
              <a:spcBef>
                <a:spcPts val="0"/>
              </a:spcBef>
              <a:spcAft>
                <a:spcPts val="0"/>
              </a:spcAft>
              <a:buSzPts val="1100"/>
              <a:buFont typeface="Livvic"/>
              <a:buAutoNum type="arabicPeriod"/>
              <a:defRPr sz="1100">
                <a:latin typeface="Montserrat"/>
                <a:ea typeface="Montserrat"/>
                <a:cs typeface="Montserrat"/>
                <a:sym typeface="Montserrat"/>
              </a:defRPr>
            </a:lvl1pPr>
            <a:lvl2pPr indent="-298450" lvl="1" marL="914400" rtl="0">
              <a:spcBef>
                <a:spcPts val="1600"/>
              </a:spcBef>
              <a:spcAft>
                <a:spcPts val="0"/>
              </a:spcAft>
              <a:buSzPts val="1100"/>
              <a:buFont typeface="Roboto Condensed Light"/>
              <a:buAutoNum type="alphaLcPeriod"/>
              <a:defRPr sz="1100"/>
            </a:lvl2pPr>
            <a:lvl3pPr indent="-298450" lvl="2" marL="1371600" rtl="0">
              <a:spcBef>
                <a:spcPts val="1600"/>
              </a:spcBef>
              <a:spcAft>
                <a:spcPts val="0"/>
              </a:spcAft>
              <a:buSzPts val="1100"/>
              <a:buFont typeface="Roboto Condensed Light"/>
              <a:buAutoNum type="romanLcPeriod"/>
              <a:defRPr sz="1100"/>
            </a:lvl3pPr>
            <a:lvl4pPr indent="-298450" lvl="3" marL="1828800" rtl="0">
              <a:spcBef>
                <a:spcPts val="1600"/>
              </a:spcBef>
              <a:spcAft>
                <a:spcPts val="0"/>
              </a:spcAft>
              <a:buSzPts val="1100"/>
              <a:buFont typeface="Roboto Condensed Light"/>
              <a:buAutoNum type="arabicPeriod"/>
              <a:defRPr sz="1100"/>
            </a:lvl4pPr>
            <a:lvl5pPr indent="-298450" lvl="4" marL="2286000" rtl="0">
              <a:spcBef>
                <a:spcPts val="1600"/>
              </a:spcBef>
              <a:spcAft>
                <a:spcPts val="0"/>
              </a:spcAft>
              <a:buSzPts val="1100"/>
              <a:buFont typeface="Roboto Condensed Light"/>
              <a:buAutoNum type="alphaLcPeriod"/>
              <a:defRPr sz="1100"/>
            </a:lvl5pPr>
            <a:lvl6pPr indent="-298450" lvl="5" marL="2743200" rtl="0">
              <a:spcBef>
                <a:spcPts val="1600"/>
              </a:spcBef>
              <a:spcAft>
                <a:spcPts val="0"/>
              </a:spcAft>
              <a:buSzPts val="1100"/>
              <a:buFont typeface="Roboto Condensed Light"/>
              <a:buAutoNum type="romanLcPeriod"/>
              <a:defRPr sz="1100"/>
            </a:lvl6pPr>
            <a:lvl7pPr indent="-298450" lvl="6" marL="3200400" rtl="0">
              <a:spcBef>
                <a:spcPts val="1600"/>
              </a:spcBef>
              <a:spcAft>
                <a:spcPts val="0"/>
              </a:spcAft>
              <a:buSzPts val="1100"/>
              <a:buFont typeface="Roboto Condensed Light"/>
              <a:buAutoNum type="arabicPeriod"/>
              <a:defRPr sz="1100"/>
            </a:lvl7pPr>
            <a:lvl8pPr indent="-298450" lvl="7" marL="3657600" rtl="0">
              <a:spcBef>
                <a:spcPts val="1600"/>
              </a:spcBef>
              <a:spcAft>
                <a:spcPts val="0"/>
              </a:spcAft>
              <a:buSzPts val="1100"/>
              <a:buFont typeface="Roboto Condensed Light"/>
              <a:buAutoNum type="alphaLcPeriod"/>
              <a:defRPr sz="1100"/>
            </a:lvl8pPr>
            <a:lvl9pPr indent="-298450" lvl="8" marL="4114800" rtl="0">
              <a:spcBef>
                <a:spcPts val="1600"/>
              </a:spcBef>
              <a:spcAft>
                <a:spcPts val="1600"/>
              </a:spcAft>
              <a:buSzPts val="1100"/>
              <a:buFont typeface="Roboto Condensed Light"/>
              <a:buAutoNum type="romanLcPeriod"/>
              <a:defRPr sz="1100"/>
            </a:lvl9pPr>
          </a:lstStyle>
          <a:p/>
        </p:txBody>
      </p:sp>
      <p:sp>
        <p:nvSpPr>
          <p:cNvPr id="36" name="Google Shape;36;p4"/>
          <p:cNvSpPr/>
          <p:nvPr/>
        </p:nvSpPr>
        <p:spPr>
          <a:xfrm rot="10800000">
            <a:off x="11" y="-17956"/>
            <a:ext cx="9143989" cy="475156"/>
          </a:xfrm>
          <a:custGeom>
            <a:rect b="b" l="l" r="r" t="t"/>
            <a:pathLst>
              <a:path extrusionOk="0" h="10942" w="34106">
                <a:moveTo>
                  <a:pt x="34106" y="1"/>
                </a:moveTo>
                <a:cubicBezTo>
                  <a:pt x="33610" y="64"/>
                  <a:pt x="33127" y="166"/>
                  <a:pt x="32644" y="293"/>
                </a:cubicBezTo>
                <a:lnTo>
                  <a:pt x="32492" y="331"/>
                </a:lnTo>
                <a:cubicBezTo>
                  <a:pt x="32034" y="471"/>
                  <a:pt x="31602" y="623"/>
                  <a:pt x="31170" y="827"/>
                </a:cubicBezTo>
                <a:cubicBezTo>
                  <a:pt x="30980" y="928"/>
                  <a:pt x="30776" y="1030"/>
                  <a:pt x="30573" y="1144"/>
                </a:cubicBezTo>
                <a:cubicBezTo>
                  <a:pt x="28159" y="2517"/>
                  <a:pt x="26392" y="4867"/>
                  <a:pt x="23965" y="6278"/>
                </a:cubicBezTo>
                <a:cubicBezTo>
                  <a:pt x="23305" y="6659"/>
                  <a:pt x="22619" y="6964"/>
                  <a:pt x="21894" y="7205"/>
                </a:cubicBezTo>
                <a:cubicBezTo>
                  <a:pt x="20887" y="7525"/>
                  <a:pt x="19844" y="7702"/>
                  <a:pt x="18778" y="7702"/>
                </a:cubicBezTo>
                <a:cubicBezTo>
                  <a:pt x="18741" y="7702"/>
                  <a:pt x="18704" y="7701"/>
                  <a:pt x="18667" y="7701"/>
                </a:cubicBezTo>
                <a:cubicBezTo>
                  <a:pt x="16824" y="7701"/>
                  <a:pt x="14969" y="7218"/>
                  <a:pt x="13177" y="6354"/>
                </a:cubicBezTo>
                <a:cubicBezTo>
                  <a:pt x="13063" y="6303"/>
                  <a:pt x="12949" y="6240"/>
                  <a:pt x="12834" y="6176"/>
                </a:cubicBezTo>
                <a:cubicBezTo>
                  <a:pt x="12402" y="5935"/>
                  <a:pt x="11983" y="5681"/>
                  <a:pt x="11589" y="5388"/>
                </a:cubicBezTo>
                <a:lnTo>
                  <a:pt x="11360" y="5223"/>
                </a:lnTo>
                <a:cubicBezTo>
                  <a:pt x="10763" y="4791"/>
                  <a:pt x="10179" y="4321"/>
                  <a:pt x="9569" y="3927"/>
                </a:cubicBezTo>
                <a:cubicBezTo>
                  <a:pt x="9213" y="3698"/>
                  <a:pt x="8844" y="3495"/>
                  <a:pt x="8463" y="3317"/>
                </a:cubicBezTo>
                <a:cubicBezTo>
                  <a:pt x="7040" y="2669"/>
                  <a:pt x="5464" y="2415"/>
                  <a:pt x="3901" y="2377"/>
                </a:cubicBezTo>
                <a:cubicBezTo>
                  <a:pt x="3786" y="2373"/>
                  <a:pt x="3670" y="2372"/>
                  <a:pt x="3554" y="2372"/>
                </a:cubicBezTo>
                <a:cubicBezTo>
                  <a:pt x="3239" y="2372"/>
                  <a:pt x="2925" y="2384"/>
                  <a:pt x="2618" y="2402"/>
                </a:cubicBezTo>
                <a:cubicBezTo>
                  <a:pt x="1754" y="2440"/>
                  <a:pt x="852" y="2478"/>
                  <a:pt x="26" y="2745"/>
                </a:cubicBezTo>
                <a:lnTo>
                  <a:pt x="1" y="2745"/>
                </a:lnTo>
                <a:lnTo>
                  <a:pt x="1" y="10878"/>
                </a:lnTo>
                <a:lnTo>
                  <a:pt x="5808" y="10878"/>
                </a:lnTo>
                <a:cubicBezTo>
                  <a:pt x="5808" y="10916"/>
                  <a:pt x="5833" y="10935"/>
                  <a:pt x="5860" y="10935"/>
                </a:cubicBezTo>
                <a:cubicBezTo>
                  <a:pt x="5887" y="10935"/>
                  <a:pt x="5916" y="10916"/>
                  <a:pt x="5922" y="10878"/>
                </a:cubicBezTo>
                <a:lnTo>
                  <a:pt x="6633" y="10878"/>
                </a:lnTo>
                <a:cubicBezTo>
                  <a:pt x="6640" y="10916"/>
                  <a:pt x="6668" y="10935"/>
                  <a:pt x="6695" y="10935"/>
                </a:cubicBezTo>
                <a:cubicBezTo>
                  <a:pt x="6722" y="10935"/>
                  <a:pt x="6748" y="10916"/>
                  <a:pt x="6748" y="10878"/>
                </a:cubicBezTo>
                <a:lnTo>
                  <a:pt x="7472" y="10878"/>
                </a:lnTo>
                <a:cubicBezTo>
                  <a:pt x="7472" y="10916"/>
                  <a:pt x="7498" y="10935"/>
                  <a:pt x="7525" y="10935"/>
                </a:cubicBezTo>
                <a:cubicBezTo>
                  <a:pt x="7552" y="10935"/>
                  <a:pt x="7580" y="10916"/>
                  <a:pt x="7586" y="10878"/>
                </a:cubicBezTo>
                <a:lnTo>
                  <a:pt x="8298" y="10878"/>
                </a:lnTo>
                <a:cubicBezTo>
                  <a:pt x="8298" y="10916"/>
                  <a:pt x="8323" y="10941"/>
                  <a:pt x="8362" y="10941"/>
                </a:cubicBezTo>
                <a:cubicBezTo>
                  <a:pt x="8387" y="10941"/>
                  <a:pt x="8412" y="10916"/>
                  <a:pt x="8412" y="10878"/>
                </a:cubicBezTo>
                <a:lnTo>
                  <a:pt x="34106" y="10878"/>
                </a:lnTo>
                <a:lnTo>
                  <a:pt x="341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4"/>
          <p:cNvSpPr/>
          <p:nvPr/>
        </p:nvSpPr>
        <p:spPr>
          <a:xfrm flipH="1" rot="10800000">
            <a:off x="-23" y="-17948"/>
            <a:ext cx="9143989" cy="308181"/>
          </a:xfrm>
          <a:custGeom>
            <a:rect b="b" l="l" r="r" t="t"/>
            <a:pathLst>
              <a:path extrusionOk="0" h="10942" w="34106">
                <a:moveTo>
                  <a:pt x="34106" y="1"/>
                </a:moveTo>
                <a:cubicBezTo>
                  <a:pt x="33610" y="64"/>
                  <a:pt x="33127" y="166"/>
                  <a:pt x="32644" y="293"/>
                </a:cubicBezTo>
                <a:lnTo>
                  <a:pt x="32492" y="331"/>
                </a:lnTo>
                <a:cubicBezTo>
                  <a:pt x="32034" y="471"/>
                  <a:pt x="31602" y="623"/>
                  <a:pt x="31170" y="827"/>
                </a:cubicBezTo>
                <a:cubicBezTo>
                  <a:pt x="30980" y="928"/>
                  <a:pt x="30776" y="1030"/>
                  <a:pt x="30573" y="1144"/>
                </a:cubicBezTo>
                <a:cubicBezTo>
                  <a:pt x="28159" y="2517"/>
                  <a:pt x="26392" y="4867"/>
                  <a:pt x="23965" y="6278"/>
                </a:cubicBezTo>
                <a:cubicBezTo>
                  <a:pt x="23305" y="6659"/>
                  <a:pt x="22619" y="6964"/>
                  <a:pt x="21894" y="7205"/>
                </a:cubicBezTo>
                <a:cubicBezTo>
                  <a:pt x="20887" y="7525"/>
                  <a:pt x="19844" y="7702"/>
                  <a:pt x="18778" y="7702"/>
                </a:cubicBezTo>
                <a:cubicBezTo>
                  <a:pt x="18741" y="7702"/>
                  <a:pt x="18704" y="7701"/>
                  <a:pt x="18667" y="7701"/>
                </a:cubicBezTo>
                <a:cubicBezTo>
                  <a:pt x="16824" y="7701"/>
                  <a:pt x="14969" y="7218"/>
                  <a:pt x="13177" y="6354"/>
                </a:cubicBezTo>
                <a:cubicBezTo>
                  <a:pt x="13063" y="6303"/>
                  <a:pt x="12949" y="6240"/>
                  <a:pt x="12834" y="6176"/>
                </a:cubicBezTo>
                <a:cubicBezTo>
                  <a:pt x="12402" y="5935"/>
                  <a:pt x="11983" y="5681"/>
                  <a:pt x="11589" y="5388"/>
                </a:cubicBezTo>
                <a:lnTo>
                  <a:pt x="11360" y="5223"/>
                </a:lnTo>
                <a:cubicBezTo>
                  <a:pt x="10763" y="4791"/>
                  <a:pt x="10179" y="4321"/>
                  <a:pt x="9569" y="3927"/>
                </a:cubicBezTo>
                <a:cubicBezTo>
                  <a:pt x="9213" y="3698"/>
                  <a:pt x="8844" y="3495"/>
                  <a:pt x="8463" y="3317"/>
                </a:cubicBezTo>
                <a:cubicBezTo>
                  <a:pt x="7040" y="2669"/>
                  <a:pt x="5464" y="2415"/>
                  <a:pt x="3901" y="2377"/>
                </a:cubicBezTo>
                <a:cubicBezTo>
                  <a:pt x="3786" y="2373"/>
                  <a:pt x="3670" y="2372"/>
                  <a:pt x="3554" y="2372"/>
                </a:cubicBezTo>
                <a:cubicBezTo>
                  <a:pt x="3239" y="2372"/>
                  <a:pt x="2925" y="2384"/>
                  <a:pt x="2618" y="2402"/>
                </a:cubicBezTo>
                <a:cubicBezTo>
                  <a:pt x="1754" y="2440"/>
                  <a:pt x="852" y="2478"/>
                  <a:pt x="26" y="2745"/>
                </a:cubicBezTo>
                <a:lnTo>
                  <a:pt x="1" y="2745"/>
                </a:lnTo>
                <a:lnTo>
                  <a:pt x="1" y="10878"/>
                </a:lnTo>
                <a:lnTo>
                  <a:pt x="5808" y="10878"/>
                </a:lnTo>
                <a:cubicBezTo>
                  <a:pt x="5808" y="10916"/>
                  <a:pt x="5833" y="10935"/>
                  <a:pt x="5860" y="10935"/>
                </a:cubicBezTo>
                <a:cubicBezTo>
                  <a:pt x="5887" y="10935"/>
                  <a:pt x="5916" y="10916"/>
                  <a:pt x="5922" y="10878"/>
                </a:cubicBezTo>
                <a:lnTo>
                  <a:pt x="6633" y="10878"/>
                </a:lnTo>
                <a:cubicBezTo>
                  <a:pt x="6640" y="10916"/>
                  <a:pt x="6668" y="10935"/>
                  <a:pt x="6695" y="10935"/>
                </a:cubicBezTo>
                <a:cubicBezTo>
                  <a:pt x="6722" y="10935"/>
                  <a:pt x="6748" y="10916"/>
                  <a:pt x="6748" y="10878"/>
                </a:cubicBezTo>
                <a:lnTo>
                  <a:pt x="7472" y="10878"/>
                </a:lnTo>
                <a:cubicBezTo>
                  <a:pt x="7472" y="10916"/>
                  <a:pt x="7498" y="10935"/>
                  <a:pt x="7525" y="10935"/>
                </a:cubicBezTo>
                <a:cubicBezTo>
                  <a:pt x="7552" y="10935"/>
                  <a:pt x="7580" y="10916"/>
                  <a:pt x="7586" y="10878"/>
                </a:cubicBezTo>
                <a:lnTo>
                  <a:pt x="8298" y="10878"/>
                </a:lnTo>
                <a:cubicBezTo>
                  <a:pt x="8298" y="10916"/>
                  <a:pt x="8323" y="10941"/>
                  <a:pt x="8362" y="10941"/>
                </a:cubicBezTo>
                <a:cubicBezTo>
                  <a:pt x="8387" y="10941"/>
                  <a:pt x="8412" y="10916"/>
                  <a:pt x="8412" y="10878"/>
                </a:cubicBezTo>
                <a:lnTo>
                  <a:pt x="34106" y="10878"/>
                </a:lnTo>
                <a:lnTo>
                  <a:pt x="341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8" name="Shape 38"/>
        <p:cNvGrpSpPr/>
        <p:nvPr/>
      </p:nvGrpSpPr>
      <p:grpSpPr>
        <a:xfrm>
          <a:off x="0" y="0"/>
          <a:ext cx="0" cy="0"/>
          <a:chOff x="0" y="0"/>
          <a:chExt cx="0" cy="0"/>
        </a:xfrm>
      </p:grpSpPr>
      <p:sp>
        <p:nvSpPr>
          <p:cNvPr id="39" name="Google Shape;39;p5"/>
          <p:cNvSpPr txBox="1"/>
          <p:nvPr>
            <p:ph type="title"/>
          </p:nvPr>
        </p:nvSpPr>
        <p:spPr>
          <a:xfrm>
            <a:off x="3347525" y="539500"/>
            <a:ext cx="5083200" cy="1054500"/>
          </a:xfrm>
          <a:prstGeom prst="rect">
            <a:avLst/>
          </a:prstGeom>
        </p:spPr>
        <p:txBody>
          <a:bodyPr anchorCtr="0" anchor="t" bIns="91425" lIns="91425" spcFirstLastPara="1" rIns="91425" wrap="square" tIns="91425">
            <a:noAutofit/>
          </a:bodyPr>
          <a:lstStyle>
            <a:lvl1pPr lvl="0" algn="r">
              <a:spcBef>
                <a:spcPts val="0"/>
              </a:spcBef>
              <a:spcAft>
                <a:spcPts val="0"/>
              </a:spcAft>
              <a:buSzPts val="3400"/>
              <a:buNone/>
              <a:defRPr/>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p:txBody>
      </p:sp>
      <p:sp>
        <p:nvSpPr>
          <p:cNvPr id="40" name="Google Shape;40;p5"/>
          <p:cNvSpPr txBox="1"/>
          <p:nvPr>
            <p:ph idx="1" type="subTitle"/>
          </p:nvPr>
        </p:nvSpPr>
        <p:spPr>
          <a:xfrm>
            <a:off x="4116750" y="3328000"/>
            <a:ext cx="1831200" cy="981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41" name="Google Shape;41;p5"/>
          <p:cNvSpPr txBox="1"/>
          <p:nvPr>
            <p:ph idx="2" type="subTitle"/>
          </p:nvPr>
        </p:nvSpPr>
        <p:spPr>
          <a:xfrm>
            <a:off x="4116764" y="2945425"/>
            <a:ext cx="1831200" cy="3825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Font typeface="Work Sans"/>
              <a:buNone/>
              <a:defRPr b="1" sz="1800">
                <a:latin typeface="Work Sans"/>
                <a:ea typeface="Work Sans"/>
                <a:cs typeface="Work Sans"/>
                <a:sym typeface="Work Sans"/>
              </a:defRPr>
            </a:lvl1pPr>
            <a:lvl2pPr lvl="1" rtl="0">
              <a:spcBef>
                <a:spcPts val="1600"/>
              </a:spcBef>
              <a:spcAft>
                <a:spcPts val="0"/>
              </a:spcAft>
              <a:buSzPts val="3000"/>
              <a:buFont typeface="Work Sans"/>
              <a:buNone/>
              <a:defRPr b="1" sz="3000">
                <a:latin typeface="Work Sans"/>
                <a:ea typeface="Work Sans"/>
                <a:cs typeface="Work Sans"/>
                <a:sym typeface="Work Sans"/>
              </a:defRPr>
            </a:lvl2pPr>
            <a:lvl3pPr lvl="2" rtl="0">
              <a:spcBef>
                <a:spcPts val="1600"/>
              </a:spcBef>
              <a:spcAft>
                <a:spcPts val="0"/>
              </a:spcAft>
              <a:buSzPts val="3000"/>
              <a:buFont typeface="Work Sans"/>
              <a:buNone/>
              <a:defRPr b="1" sz="3000">
                <a:latin typeface="Work Sans"/>
                <a:ea typeface="Work Sans"/>
                <a:cs typeface="Work Sans"/>
                <a:sym typeface="Work Sans"/>
              </a:defRPr>
            </a:lvl3pPr>
            <a:lvl4pPr lvl="3" rtl="0">
              <a:spcBef>
                <a:spcPts val="1600"/>
              </a:spcBef>
              <a:spcAft>
                <a:spcPts val="0"/>
              </a:spcAft>
              <a:buSzPts val="3000"/>
              <a:buFont typeface="Work Sans"/>
              <a:buNone/>
              <a:defRPr b="1" sz="3000">
                <a:latin typeface="Work Sans"/>
                <a:ea typeface="Work Sans"/>
                <a:cs typeface="Work Sans"/>
                <a:sym typeface="Work Sans"/>
              </a:defRPr>
            </a:lvl4pPr>
            <a:lvl5pPr lvl="4" rtl="0">
              <a:spcBef>
                <a:spcPts val="1600"/>
              </a:spcBef>
              <a:spcAft>
                <a:spcPts val="0"/>
              </a:spcAft>
              <a:buSzPts val="3000"/>
              <a:buFont typeface="Work Sans"/>
              <a:buNone/>
              <a:defRPr b="1" sz="3000">
                <a:latin typeface="Work Sans"/>
                <a:ea typeface="Work Sans"/>
                <a:cs typeface="Work Sans"/>
                <a:sym typeface="Work Sans"/>
              </a:defRPr>
            </a:lvl5pPr>
            <a:lvl6pPr lvl="5" rtl="0">
              <a:spcBef>
                <a:spcPts val="1600"/>
              </a:spcBef>
              <a:spcAft>
                <a:spcPts val="0"/>
              </a:spcAft>
              <a:buSzPts val="3000"/>
              <a:buFont typeface="Work Sans"/>
              <a:buNone/>
              <a:defRPr b="1" sz="3000">
                <a:latin typeface="Work Sans"/>
                <a:ea typeface="Work Sans"/>
                <a:cs typeface="Work Sans"/>
                <a:sym typeface="Work Sans"/>
              </a:defRPr>
            </a:lvl6pPr>
            <a:lvl7pPr lvl="6" rtl="0">
              <a:spcBef>
                <a:spcPts val="1600"/>
              </a:spcBef>
              <a:spcAft>
                <a:spcPts val="0"/>
              </a:spcAft>
              <a:buSzPts val="3000"/>
              <a:buFont typeface="Work Sans"/>
              <a:buNone/>
              <a:defRPr b="1" sz="3000">
                <a:latin typeface="Work Sans"/>
                <a:ea typeface="Work Sans"/>
                <a:cs typeface="Work Sans"/>
                <a:sym typeface="Work Sans"/>
              </a:defRPr>
            </a:lvl7pPr>
            <a:lvl8pPr lvl="7" rtl="0">
              <a:spcBef>
                <a:spcPts val="1600"/>
              </a:spcBef>
              <a:spcAft>
                <a:spcPts val="0"/>
              </a:spcAft>
              <a:buSzPts val="3000"/>
              <a:buFont typeface="Work Sans"/>
              <a:buNone/>
              <a:defRPr b="1" sz="3000">
                <a:latin typeface="Work Sans"/>
                <a:ea typeface="Work Sans"/>
                <a:cs typeface="Work Sans"/>
                <a:sym typeface="Work Sans"/>
              </a:defRPr>
            </a:lvl8pPr>
            <a:lvl9pPr lvl="8" rtl="0">
              <a:spcBef>
                <a:spcPts val="1600"/>
              </a:spcBef>
              <a:spcAft>
                <a:spcPts val="1600"/>
              </a:spcAft>
              <a:buSzPts val="3000"/>
              <a:buFont typeface="Work Sans"/>
              <a:buNone/>
              <a:defRPr b="1" sz="3000">
                <a:latin typeface="Work Sans"/>
                <a:ea typeface="Work Sans"/>
                <a:cs typeface="Work Sans"/>
                <a:sym typeface="Work Sans"/>
              </a:defRPr>
            </a:lvl9pPr>
          </a:lstStyle>
          <a:p/>
        </p:txBody>
      </p:sp>
      <p:sp>
        <p:nvSpPr>
          <p:cNvPr id="42" name="Google Shape;42;p5"/>
          <p:cNvSpPr txBox="1"/>
          <p:nvPr>
            <p:ph idx="3" type="subTitle"/>
          </p:nvPr>
        </p:nvSpPr>
        <p:spPr>
          <a:xfrm>
            <a:off x="6599523" y="3328000"/>
            <a:ext cx="1831200" cy="981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p:txBody>
      </p:sp>
      <p:sp>
        <p:nvSpPr>
          <p:cNvPr id="43" name="Google Shape;43;p5"/>
          <p:cNvSpPr txBox="1"/>
          <p:nvPr>
            <p:ph idx="4" type="subTitle"/>
          </p:nvPr>
        </p:nvSpPr>
        <p:spPr>
          <a:xfrm>
            <a:off x="6599535" y="2945425"/>
            <a:ext cx="1831200" cy="3825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Font typeface="Work Sans"/>
              <a:buNone/>
              <a:defRPr b="1" sz="1800">
                <a:latin typeface="Work Sans"/>
                <a:ea typeface="Work Sans"/>
                <a:cs typeface="Work Sans"/>
                <a:sym typeface="Work Sans"/>
              </a:defRPr>
            </a:lvl1pPr>
            <a:lvl2pPr lvl="1" rtl="0">
              <a:spcBef>
                <a:spcPts val="1600"/>
              </a:spcBef>
              <a:spcAft>
                <a:spcPts val="0"/>
              </a:spcAft>
              <a:buSzPts val="3000"/>
              <a:buFont typeface="Work Sans"/>
              <a:buNone/>
              <a:defRPr b="1" sz="3000">
                <a:latin typeface="Work Sans"/>
                <a:ea typeface="Work Sans"/>
                <a:cs typeface="Work Sans"/>
                <a:sym typeface="Work Sans"/>
              </a:defRPr>
            </a:lvl2pPr>
            <a:lvl3pPr lvl="2" rtl="0">
              <a:spcBef>
                <a:spcPts val="1600"/>
              </a:spcBef>
              <a:spcAft>
                <a:spcPts val="0"/>
              </a:spcAft>
              <a:buSzPts val="3000"/>
              <a:buFont typeface="Work Sans"/>
              <a:buNone/>
              <a:defRPr b="1" sz="3000">
                <a:latin typeface="Work Sans"/>
                <a:ea typeface="Work Sans"/>
                <a:cs typeface="Work Sans"/>
                <a:sym typeface="Work Sans"/>
              </a:defRPr>
            </a:lvl3pPr>
            <a:lvl4pPr lvl="3" rtl="0">
              <a:spcBef>
                <a:spcPts val="1600"/>
              </a:spcBef>
              <a:spcAft>
                <a:spcPts val="0"/>
              </a:spcAft>
              <a:buSzPts val="3000"/>
              <a:buFont typeface="Work Sans"/>
              <a:buNone/>
              <a:defRPr b="1" sz="3000">
                <a:latin typeface="Work Sans"/>
                <a:ea typeface="Work Sans"/>
                <a:cs typeface="Work Sans"/>
                <a:sym typeface="Work Sans"/>
              </a:defRPr>
            </a:lvl4pPr>
            <a:lvl5pPr lvl="4" rtl="0">
              <a:spcBef>
                <a:spcPts val="1600"/>
              </a:spcBef>
              <a:spcAft>
                <a:spcPts val="0"/>
              </a:spcAft>
              <a:buSzPts val="3000"/>
              <a:buFont typeface="Work Sans"/>
              <a:buNone/>
              <a:defRPr b="1" sz="3000">
                <a:latin typeface="Work Sans"/>
                <a:ea typeface="Work Sans"/>
                <a:cs typeface="Work Sans"/>
                <a:sym typeface="Work Sans"/>
              </a:defRPr>
            </a:lvl5pPr>
            <a:lvl6pPr lvl="5" rtl="0">
              <a:spcBef>
                <a:spcPts val="1600"/>
              </a:spcBef>
              <a:spcAft>
                <a:spcPts val="0"/>
              </a:spcAft>
              <a:buSzPts val="3000"/>
              <a:buFont typeface="Work Sans"/>
              <a:buNone/>
              <a:defRPr b="1" sz="3000">
                <a:latin typeface="Work Sans"/>
                <a:ea typeface="Work Sans"/>
                <a:cs typeface="Work Sans"/>
                <a:sym typeface="Work Sans"/>
              </a:defRPr>
            </a:lvl6pPr>
            <a:lvl7pPr lvl="6" rtl="0">
              <a:spcBef>
                <a:spcPts val="1600"/>
              </a:spcBef>
              <a:spcAft>
                <a:spcPts val="0"/>
              </a:spcAft>
              <a:buSzPts val="3000"/>
              <a:buFont typeface="Work Sans"/>
              <a:buNone/>
              <a:defRPr b="1" sz="3000">
                <a:latin typeface="Work Sans"/>
                <a:ea typeface="Work Sans"/>
                <a:cs typeface="Work Sans"/>
                <a:sym typeface="Work Sans"/>
              </a:defRPr>
            </a:lvl7pPr>
            <a:lvl8pPr lvl="7" rtl="0">
              <a:spcBef>
                <a:spcPts val="1600"/>
              </a:spcBef>
              <a:spcAft>
                <a:spcPts val="0"/>
              </a:spcAft>
              <a:buSzPts val="3000"/>
              <a:buFont typeface="Work Sans"/>
              <a:buNone/>
              <a:defRPr b="1" sz="3000">
                <a:latin typeface="Work Sans"/>
                <a:ea typeface="Work Sans"/>
                <a:cs typeface="Work Sans"/>
                <a:sym typeface="Work Sans"/>
              </a:defRPr>
            </a:lvl8pPr>
            <a:lvl9pPr lvl="8" rtl="0">
              <a:spcBef>
                <a:spcPts val="1600"/>
              </a:spcBef>
              <a:spcAft>
                <a:spcPts val="1600"/>
              </a:spcAft>
              <a:buSzPts val="3000"/>
              <a:buFont typeface="Work Sans"/>
              <a:buNone/>
              <a:defRPr b="1" sz="3000">
                <a:latin typeface="Work Sans"/>
                <a:ea typeface="Work Sans"/>
                <a:cs typeface="Work Sans"/>
                <a:sym typeface="Work Sans"/>
              </a:defRPr>
            </a:lvl9pPr>
          </a:lstStyle>
          <a:p/>
        </p:txBody>
      </p:sp>
      <p:sp>
        <p:nvSpPr>
          <p:cNvPr id="44" name="Google Shape;44;p5"/>
          <p:cNvSpPr/>
          <p:nvPr/>
        </p:nvSpPr>
        <p:spPr>
          <a:xfrm rot="5400000">
            <a:off x="-107446" y="107511"/>
            <a:ext cx="2571733" cy="2356710"/>
          </a:xfrm>
          <a:custGeom>
            <a:rect b="b" l="l" r="r" t="t"/>
            <a:pathLst>
              <a:path extrusionOk="0" h="14347" w="15656">
                <a:moveTo>
                  <a:pt x="1" y="1"/>
                </a:moveTo>
                <a:lnTo>
                  <a:pt x="1" y="14347"/>
                </a:lnTo>
                <a:lnTo>
                  <a:pt x="15656" y="14347"/>
                </a:lnTo>
                <a:cubicBezTo>
                  <a:pt x="15147" y="13546"/>
                  <a:pt x="14665" y="12733"/>
                  <a:pt x="13966" y="12097"/>
                </a:cubicBezTo>
                <a:cubicBezTo>
                  <a:pt x="13100" y="11309"/>
                  <a:pt x="11923" y="11077"/>
                  <a:pt x="10776" y="11077"/>
                </a:cubicBezTo>
                <a:cubicBezTo>
                  <a:pt x="10593" y="11077"/>
                  <a:pt x="10410" y="11083"/>
                  <a:pt x="10230" y="11094"/>
                </a:cubicBezTo>
                <a:cubicBezTo>
                  <a:pt x="9641" y="11131"/>
                  <a:pt x="9042" y="11187"/>
                  <a:pt x="8453" y="11187"/>
                </a:cubicBezTo>
                <a:cubicBezTo>
                  <a:pt x="7847" y="11187"/>
                  <a:pt x="7251" y="11128"/>
                  <a:pt x="6685" y="10928"/>
                </a:cubicBezTo>
                <a:cubicBezTo>
                  <a:pt x="5694" y="10547"/>
                  <a:pt x="4868" y="9810"/>
                  <a:pt x="4372" y="8870"/>
                </a:cubicBezTo>
                <a:cubicBezTo>
                  <a:pt x="3495" y="7269"/>
                  <a:pt x="3788" y="5553"/>
                  <a:pt x="3546" y="3825"/>
                </a:cubicBezTo>
                <a:cubicBezTo>
                  <a:pt x="3279" y="1932"/>
                  <a:pt x="1856" y="407"/>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5"/>
          <p:cNvSpPr/>
          <p:nvPr/>
        </p:nvSpPr>
        <p:spPr>
          <a:xfrm>
            <a:off x="350626" y="3807805"/>
            <a:ext cx="973200" cy="9351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5"/>
          <p:cNvSpPr/>
          <p:nvPr/>
        </p:nvSpPr>
        <p:spPr>
          <a:xfrm>
            <a:off x="1" y="12"/>
            <a:ext cx="1078911" cy="1737227"/>
          </a:xfrm>
          <a:custGeom>
            <a:rect b="b" l="l" r="r" t="t"/>
            <a:pathLst>
              <a:path extrusionOk="0" h="11972" w="7435">
                <a:moveTo>
                  <a:pt x="1" y="1"/>
                </a:moveTo>
                <a:lnTo>
                  <a:pt x="1" y="11234"/>
                </a:lnTo>
                <a:cubicBezTo>
                  <a:pt x="141" y="11234"/>
                  <a:pt x="268" y="11246"/>
                  <a:pt x="407" y="11246"/>
                </a:cubicBezTo>
                <a:cubicBezTo>
                  <a:pt x="1791" y="11334"/>
                  <a:pt x="3077" y="11971"/>
                  <a:pt x="4470" y="11971"/>
                </a:cubicBezTo>
                <a:cubicBezTo>
                  <a:pt x="4496" y="11971"/>
                  <a:pt x="4523" y="11971"/>
                  <a:pt x="4550" y="11971"/>
                </a:cubicBezTo>
                <a:cubicBezTo>
                  <a:pt x="5554" y="11945"/>
                  <a:pt x="6735" y="11424"/>
                  <a:pt x="7053" y="10408"/>
                </a:cubicBezTo>
                <a:cubicBezTo>
                  <a:pt x="7434" y="9201"/>
                  <a:pt x="6723" y="7854"/>
                  <a:pt x="6291" y="6748"/>
                </a:cubicBezTo>
                <a:cubicBezTo>
                  <a:pt x="5694" y="5236"/>
                  <a:pt x="5516" y="3724"/>
                  <a:pt x="5910" y="2148"/>
                </a:cubicBezTo>
                <a:cubicBezTo>
                  <a:pt x="6100" y="1399"/>
                  <a:pt x="6380" y="687"/>
                  <a:pt x="67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5"/>
          <p:cNvSpPr/>
          <p:nvPr/>
        </p:nvSpPr>
        <p:spPr>
          <a:xfrm>
            <a:off x="2190580" y="3049411"/>
            <a:ext cx="312600" cy="3126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5"/>
          <p:cNvSpPr/>
          <p:nvPr/>
        </p:nvSpPr>
        <p:spPr>
          <a:xfrm>
            <a:off x="1102205" y="3424722"/>
            <a:ext cx="1537510" cy="1539269"/>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5"/>
          <p:cNvSpPr/>
          <p:nvPr/>
        </p:nvSpPr>
        <p:spPr>
          <a:xfrm>
            <a:off x="1354451" y="2945417"/>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5"/>
          <p:cNvSpPr/>
          <p:nvPr/>
        </p:nvSpPr>
        <p:spPr>
          <a:xfrm>
            <a:off x="2714601" y="4690442"/>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51" name="Google Shape;51;p5"/>
          <p:cNvSpPr/>
          <p:nvPr/>
        </p:nvSpPr>
        <p:spPr>
          <a:xfrm>
            <a:off x="167471" y="4201738"/>
            <a:ext cx="488700" cy="488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2" name="Shape 52"/>
        <p:cNvGrpSpPr/>
        <p:nvPr/>
      </p:nvGrpSpPr>
      <p:grpSpPr>
        <a:xfrm>
          <a:off x="0" y="0"/>
          <a:ext cx="0" cy="0"/>
          <a:chOff x="0" y="0"/>
          <a:chExt cx="0" cy="0"/>
        </a:xfrm>
      </p:grpSpPr>
      <p:sp>
        <p:nvSpPr>
          <p:cNvPr id="53" name="Google Shape;53;p6"/>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algn="ctr">
              <a:spcBef>
                <a:spcPts val="0"/>
              </a:spcBef>
              <a:spcAft>
                <a:spcPts val="0"/>
              </a:spcAft>
              <a:buSzPts val="3400"/>
              <a:buNone/>
              <a:defRPr/>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p:txBody>
      </p:sp>
      <p:sp>
        <p:nvSpPr>
          <p:cNvPr id="54" name="Google Shape;54;p6"/>
          <p:cNvSpPr/>
          <p:nvPr/>
        </p:nvSpPr>
        <p:spPr>
          <a:xfrm rot="10800000">
            <a:off x="11" y="-17956"/>
            <a:ext cx="9143989" cy="475156"/>
          </a:xfrm>
          <a:custGeom>
            <a:rect b="b" l="l" r="r" t="t"/>
            <a:pathLst>
              <a:path extrusionOk="0" h="10942" w="34106">
                <a:moveTo>
                  <a:pt x="34106" y="1"/>
                </a:moveTo>
                <a:cubicBezTo>
                  <a:pt x="33610" y="64"/>
                  <a:pt x="33127" y="166"/>
                  <a:pt x="32644" y="293"/>
                </a:cubicBezTo>
                <a:lnTo>
                  <a:pt x="32492" y="331"/>
                </a:lnTo>
                <a:cubicBezTo>
                  <a:pt x="32034" y="471"/>
                  <a:pt x="31602" y="623"/>
                  <a:pt x="31170" y="827"/>
                </a:cubicBezTo>
                <a:cubicBezTo>
                  <a:pt x="30980" y="928"/>
                  <a:pt x="30776" y="1030"/>
                  <a:pt x="30573" y="1144"/>
                </a:cubicBezTo>
                <a:cubicBezTo>
                  <a:pt x="28159" y="2517"/>
                  <a:pt x="26392" y="4867"/>
                  <a:pt x="23965" y="6278"/>
                </a:cubicBezTo>
                <a:cubicBezTo>
                  <a:pt x="23305" y="6659"/>
                  <a:pt x="22619" y="6964"/>
                  <a:pt x="21894" y="7205"/>
                </a:cubicBezTo>
                <a:cubicBezTo>
                  <a:pt x="20887" y="7525"/>
                  <a:pt x="19844" y="7702"/>
                  <a:pt x="18778" y="7702"/>
                </a:cubicBezTo>
                <a:cubicBezTo>
                  <a:pt x="18741" y="7702"/>
                  <a:pt x="18704" y="7701"/>
                  <a:pt x="18667" y="7701"/>
                </a:cubicBezTo>
                <a:cubicBezTo>
                  <a:pt x="16824" y="7701"/>
                  <a:pt x="14969" y="7218"/>
                  <a:pt x="13177" y="6354"/>
                </a:cubicBezTo>
                <a:cubicBezTo>
                  <a:pt x="13063" y="6303"/>
                  <a:pt x="12949" y="6240"/>
                  <a:pt x="12834" y="6176"/>
                </a:cubicBezTo>
                <a:cubicBezTo>
                  <a:pt x="12402" y="5935"/>
                  <a:pt x="11983" y="5681"/>
                  <a:pt x="11589" y="5388"/>
                </a:cubicBezTo>
                <a:lnTo>
                  <a:pt x="11360" y="5223"/>
                </a:lnTo>
                <a:cubicBezTo>
                  <a:pt x="10763" y="4791"/>
                  <a:pt x="10179" y="4321"/>
                  <a:pt x="9569" y="3927"/>
                </a:cubicBezTo>
                <a:cubicBezTo>
                  <a:pt x="9213" y="3698"/>
                  <a:pt x="8844" y="3495"/>
                  <a:pt x="8463" y="3317"/>
                </a:cubicBezTo>
                <a:cubicBezTo>
                  <a:pt x="7040" y="2669"/>
                  <a:pt x="5464" y="2415"/>
                  <a:pt x="3901" y="2377"/>
                </a:cubicBezTo>
                <a:cubicBezTo>
                  <a:pt x="3786" y="2373"/>
                  <a:pt x="3670" y="2372"/>
                  <a:pt x="3554" y="2372"/>
                </a:cubicBezTo>
                <a:cubicBezTo>
                  <a:pt x="3239" y="2372"/>
                  <a:pt x="2925" y="2384"/>
                  <a:pt x="2618" y="2402"/>
                </a:cubicBezTo>
                <a:cubicBezTo>
                  <a:pt x="1754" y="2440"/>
                  <a:pt x="852" y="2478"/>
                  <a:pt x="26" y="2745"/>
                </a:cubicBezTo>
                <a:lnTo>
                  <a:pt x="1" y="2745"/>
                </a:lnTo>
                <a:lnTo>
                  <a:pt x="1" y="10878"/>
                </a:lnTo>
                <a:lnTo>
                  <a:pt x="5808" y="10878"/>
                </a:lnTo>
                <a:cubicBezTo>
                  <a:pt x="5808" y="10916"/>
                  <a:pt x="5833" y="10935"/>
                  <a:pt x="5860" y="10935"/>
                </a:cubicBezTo>
                <a:cubicBezTo>
                  <a:pt x="5887" y="10935"/>
                  <a:pt x="5916" y="10916"/>
                  <a:pt x="5922" y="10878"/>
                </a:cubicBezTo>
                <a:lnTo>
                  <a:pt x="6633" y="10878"/>
                </a:lnTo>
                <a:cubicBezTo>
                  <a:pt x="6640" y="10916"/>
                  <a:pt x="6668" y="10935"/>
                  <a:pt x="6695" y="10935"/>
                </a:cubicBezTo>
                <a:cubicBezTo>
                  <a:pt x="6722" y="10935"/>
                  <a:pt x="6748" y="10916"/>
                  <a:pt x="6748" y="10878"/>
                </a:cubicBezTo>
                <a:lnTo>
                  <a:pt x="7472" y="10878"/>
                </a:lnTo>
                <a:cubicBezTo>
                  <a:pt x="7472" y="10916"/>
                  <a:pt x="7498" y="10935"/>
                  <a:pt x="7525" y="10935"/>
                </a:cubicBezTo>
                <a:cubicBezTo>
                  <a:pt x="7552" y="10935"/>
                  <a:pt x="7580" y="10916"/>
                  <a:pt x="7586" y="10878"/>
                </a:cubicBezTo>
                <a:lnTo>
                  <a:pt x="8298" y="10878"/>
                </a:lnTo>
                <a:cubicBezTo>
                  <a:pt x="8298" y="10916"/>
                  <a:pt x="8323" y="10941"/>
                  <a:pt x="8362" y="10941"/>
                </a:cubicBezTo>
                <a:cubicBezTo>
                  <a:pt x="8387" y="10941"/>
                  <a:pt x="8412" y="10916"/>
                  <a:pt x="8412" y="10878"/>
                </a:cubicBezTo>
                <a:lnTo>
                  <a:pt x="34106" y="10878"/>
                </a:lnTo>
                <a:lnTo>
                  <a:pt x="341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6"/>
          <p:cNvSpPr/>
          <p:nvPr/>
        </p:nvSpPr>
        <p:spPr>
          <a:xfrm flipH="1" rot="10800000">
            <a:off x="-23" y="-17948"/>
            <a:ext cx="9143989" cy="308181"/>
          </a:xfrm>
          <a:custGeom>
            <a:rect b="b" l="l" r="r" t="t"/>
            <a:pathLst>
              <a:path extrusionOk="0" h="10942" w="34106">
                <a:moveTo>
                  <a:pt x="34106" y="1"/>
                </a:moveTo>
                <a:cubicBezTo>
                  <a:pt x="33610" y="64"/>
                  <a:pt x="33127" y="166"/>
                  <a:pt x="32644" y="293"/>
                </a:cubicBezTo>
                <a:lnTo>
                  <a:pt x="32492" y="331"/>
                </a:lnTo>
                <a:cubicBezTo>
                  <a:pt x="32034" y="471"/>
                  <a:pt x="31602" y="623"/>
                  <a:pt x="31170" y="827"/>
                </a:cubicBezTo>
                <a:cubicBezTo>
                  <a:pt x="30980" y="928"/>
                  <a:pt x="30776" y="1030"/>
                  <a:pt x="30573" y="1144"/>
                </a:cubicBezTo>
                <a:cubicBezTo>
                  <a:pt x="28159" y="2517"/>
                  <a:pt x="26392" y="4867"/>
                  <a:pt x="23965" y="6278"/>
                </a:cubicBezTo>
                <a:cubicBezTo>
                  <a:pt x="23305" y="6659"/>
                  <a:pt x="22619" y="6964"/>
                  <a:pt x="21894" y="7205"/>
                </a:cubicBezTo>
                <a:cubicBezTo>
                  <a:pt x="20887" y="7525"/>
                  <a:pt x="19844" y="7702"/>
                  <a:pt x="18778" y="7702"/>
                </a:cubicBezTo>
                <a:cubicBezTo>
                  <a:pt x="18741" y="7702"/>
                  <a:pt x="18704" y="7701"/>
                  <a:pt x="18667" y="7701"/>
                </a:cubicBezTo>
                <a:cubicBezTo>
                  <a:pt x="16824" y="7701"/>
                  <a:pt x="14969" y="7218"/>
                  <a:pt x="13177" y="6354"/>
                </a:cubicBezTo>
                <a:cubicBezTo>
                  <a:pt x="13063" y="6303"/>
                  <a:pt x="12949" y="6240"/>
                  <a:pt x="12834" y="6176"/>
                </a:cubicBezTo>
                <a:cubicBezTo>
                  <a:pt x="12402" y="5935"/>
                  <a:pt x="11983" y="5681"/>
                  <a:pt x="11589" y="5388"/>
                </a:cubicBezTo>
                <a:lnTo>
                  <a:pt x="11360" y="5223"/>
                </a:lnTo>
                <a:cubicBezTo>
                  <a:pt x="10763" y="4791"/>
                  <a:pt x="10179" y="4321"/>
                  <a:pt x="9569" y="3927"/>
                </a:cubicBezTo>
                <a:cubicBezTo>
                  <a:pt x="9213" y="3698"/>
                  <a:pt x="8844" y="3495"/>
                  <a:pt x="8463" y="3317"/>
                </a:cubicBezTo>
                <a:cubicBezTo>
                  <a:pt x="7040" y="2669"/>
                  <a:pt x="5464" y="2415"/>
                  <a:pt x="3901" y="2377"/>
                </a:cubicBezTo>
                <a:cubicBezTo>
                  <a:pt x="3786" y="2373"/>
                  <a:pt x="3670" y="2372"/>
                  <a:pt x="3554" y="2372"/>
                </a:cubicBezTo>
                <a:cubicBezTo>
                  <a:pt x="3239" y="2372"/>
                  <a:pt x="2925" y="2384"/>
                  <a:pt x="2618" y="2402"/>
                </a:cubicBezTo>
                <a:cubicBezTo>
                  <a:pt x="1754" y="2440"/>
                  <a:pt x="852" y="2478"/>
                  <a:pt x="26" y="2745"/>
                </a:cubicBezTo>
                <a:lnTo>
                  <a:pt x="1" y="2745"/>
                </a:lnTo>
                <a:lnTo>
                  <a:pt x="1" y="10878"/>
                </a:lnTo>
                <a:lnTo>
                  <a:pt x="5808" y="10878"/>
                </a:lnTo>
                <a:cubicBezTo>
                  <a:pt x="5808" y="10916"/>
                  <a:pt x="5833" y="10935"/>
                  <a:pt x="5860" y="10935"/>
                </a:cubicBezTo>
                <a:cubicBezTo>
                  <a:pt x="5887" y="10935"/>
                  <a:pt x="5916" y="10916"/>
                  <a:pt x="5922" y="10878"/>
                </a:cubicBezTo>
                <a:lnTo>
                  <a:pt x="6633" y="10878"/>
                </a:lnTo>
                <a:cubicBezTo>
                  <a:pt x="6640" y="10916"/>
                  <a:pt x="6668" y="10935"/>
                  <a:pt x="6695" y="10935"/>
                </a:cubicBezTo>
                <a:cubicBezTo>
                  <a:pt x="6722" y="10935"/>
                  <a:pt x="6748" y="10916"/>
                  <a:pt x="6748" y="10878"/>
                </a:cubicBezTo>
                <a:lnTo>
                  <a:pt x="7472" y="10878"/>
                </a:lnTo>
                <a:cubicBezTo>
                  <a:pt x="7472" y="10916"/>
                  <a:pt x="7498" y="10935"/>
                  <a:pt x="7525" y="10935"/>
                </a:cubicBezTo>
                <a:cubicBezTo>
                  <a:pt x="7552" y="10935"/>
                  <a:pt x="7580" y="10916"/>
                  <a:pt x="7586" y="10878"/>
                </a:cubicBezTo>
                <a:lnTo>
                  <a:pt x="8298" y="10878"/>
                </a:lnTo>
                <a:cubicBezTo>
                  <a:pt x="8298" y="10916"/>
                  <a:pt x="8323" y="10941"/>
                  <a:pt x="8362" y="10941"/>
                </a:cubicBezTo>
                <a:cubicBezTo>
                  <a:pt x="8387" y="10941"/>
                  <a:pt x="8412" y="10916"/>
                  <a:pt x="8412" y="10878"/>
                </a:cubicBezTo>
                <a:lnTo>
                  <a:pt x="34106" y="10878"/>
                </a:lnTo>
                <a:lnTo>
                  <a:pt x="341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6" name="Shape 56"/>
        <p:cNvGrpSpPr/>
        <p:nvPr/>
      </p:nvGrpSpPr>
      <p:grpSpPr>
        <a:xfrm>
          <a:off x="0" y="0"/>
          <a:ext cx="0" cy="0"/>
          <a:chOff x="0" y="0"/>
          <a:chExt cx="0" cy="0"/>
        </a:xfrm>
      </p:grpSpPr>
      <p:sp>
        <p:nvSpPr>
          <p:cNvPr id="57" name="Google Shape;57;p7"/>
          <p:cNvSpPr txBox="1"/>
          <p:nvPr>
            <p:ph idx="1" type="subTitle"/>
          </p:nvPr>
        </p:nvSpPr>
        <p:spPr>
          <a:xfrm>
            <a:off x="713225" y="1718200"/>
            <a:ext cx="4157100" cy="2523300"/>
          </a:xfrm>
          <a:prstGeom prst="rect">
            <a:avLst/>
          </a:prstGeom>
        </p:spPr>
        <p:txBody>
          <a:bodyPr anchorCtr="0" anchor="t" bIns="91425" lIns="91425" spcFirstLastPara="1" rIns="91425" wrap="square" tIns="91425">
            <a:noAutofit/>
          </a:bodyPr>
          <a:lstStyle>
            <a:lvl1pPr lvl="0">
              <a:spcBef>
                <a:spcPts val="0"/>
              </a:spcBef>
              <a:spcAft>
                <a:spcPts val="0"/>
              </a:spcAft>
              <a:buSzPts val="1600"/>
              <a:buChar char="●"/>
              <a:defRPr sz="1600"/>
            </a:lvl1pPr>
            <a:lvl2pPr lvl="1">
              <a:spcBef>
                <a:spcPts val="1600"/>
              </a:spcBef>
              <a:spcAft>
                <a:spcPts val="0"/>
              </a:spcAft>
              <a:buSzPts val="1600"/>
              <a:buChar char="○"/>
              <a:defRPr sz="1600"/>
            </a:lvl2pPr>
            <a:lvl3pPr lvl="2">
              <a:spcBef>
                <a:spcPts val="1600"/>
              </a:spcBef>
              <a:spcAft>
                <a:spcPts val="0"/>
              </a:spcAft>
              <a:buSzPts val="1600"/>
              <a:buChar char="■"/>
              <a:defRPr sz="1600"/>
            </a:lvl3pPr>
            <a:lvl4pPr lvl="3">
              <a:spcBef>
                <a:spcPts val="1600"/>
              </a:spcBef>
              <a:spcAft>
                <a:spcPts val="0"/>
              </a:spcAft>
              <a:buSzPts val="1600"/>
              <a:buChar char="●"/>
              <a:defRPr sz="1600"/>
            </a:lvl4pPr>
            <a:lvl5pPr lvl="4">
              <a:spcBef>
                <a:spcPts val="1600"/>
              </a:spcBef>
              <a:spcAft>
                <a:spcPts val="0"/>
              </a:spcAft>
              <a:buSzPts val="1600"/>
              <a:buChar char="○"/>
              <a:defRPr sz="1600"/>
            </a:lvl5pPr>
            <a:lvl6pPr lvl="5">
              <a:spcBef>
                <a:spcPts val="1600"/>
              </a:spcBef>
              <a:spcAft>
                <a:spcPts val="0"/>
              </a:spcAft>
              <a:buSzPts val="1600"/>
              <a:buChar char="■"/>
              <a:defRPr sz="1600"/>
            </a:lvl6pPr>
            <a:lvl7pPr lvl="6">
              <a:spcBef>
                <a:spcPts val="1600"/>
              </a:spcBef>
              <a:spcAft>
                <a:spcPts val="0"/>
              </a:spcAft>
              <a:buSzPts val="1600"/>
              <a:buChar char="●"/>
              <a:defRPr sz="1600"/>
            </a:lvl7pPr>
            <a:lvl8pPr lvl="7">
              <a:spcBef>
                <a:spcPts val="1600"/>
              </a:spcBef>
              <a:spcAft>
                <a:spcPts val="0"/>
              </a:spcAft>
              <a:buSzPts val="1600"/>
              <a:buChar char="○"/>
              <a:defRPr sz="1600"/>
            </a:lvl8pPr>
            <a:lvl9pPr lvl="8">
              <a:spcBef>
                <a:spcPts val="1600"/>
              </a:spcBef>
              <a:spcAft>
                <a:spcPts val="1600"/>
              </a:spcAft>
              <a:buSzPts val="1600"/>
              <a:buChar char="■"/>
              <a:defRPr sz="1600"/>
            </a:lvl9pPr>
          </a:lstStyle>
          <a:p/>
        </p:txBody>
      </p:sp>
      <p:sp>
        <p:nvSpPr>
          <p:cNvPr id="58" name="Google Shape;58;p7"/>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59" name="Google Shape;59;p7"/>
          <p:cNvSpPr/>
          <p:nvPr/>
        </p:nvSpPr>
        <p:spPr>
          <a:xfrm>
            <a:off x="4499775" y="1491174"/>
            <a:ext cx="4644251" cy="3652382"/>
          </a:xfrm>
          <a:custGeom>
            <a:rect b="b" l="l" r="r" t="t"/>
            <a:pathLst>
              <a:path extrusionOk="0" h="14449" w="14575">
                <a:moveTo>
                  <a:pt x="14575" y="1"/>
                </a:moveTo>
                <a:cubicBezTo>
                  <a:pt x="14143" y="433"/>
                  <a:pt x="13876" y="1005"/>
                  <a:pt x="13812" y="1615"/>
                </a:cubicBezTo>
                <a:cubicBezTo>
                  <a:pt x="13698" y="2530"/>
                  <a:pt x="14054" y="3356"/>
                  <a:pt x="13444" y="4169"/>
                </a:cubicBezTo>
                <a:cubicBezTo>
                  <a:pt x="13012" y="4741"/>
                  <a:pt x="12338" y="4931"/>
                  <a:pt x="11703" y="5198"/>
                </a:cubicBezTo>
                <a:cubicBezTo>
                  <a:pt x="10737" y="5617"/>
                  <a:pt x="9822" y="6329"/>
                  <a:pt x="9518" y="7371"/>
                </a:cubicBezTo>
                <a:cubicBezTo>
                  <a:pt x="9302" y="8121"/>
                  <a:pt x="9429" y="8921"/>
                  <a:pt x="9149" y="9645"/>
                </a:cubicBezTo>
                <a:cubicBezTo>
                  <a:pt x="8672" y="10849"/>
                  <a:pt x="7688" y="11210"/>
                  <a:pt x="6524" y="11210"/>
                </a:cubicBezTo>
                <a:cubicBezTo>
                  <a:pt x="6385" y="11210"/>
                  <a:pt x="6243" y="11205"/>
                  <a:pt x="6099" y="11196"/>
                </a:cubicBezTo>
                <a:cubicBezTo>
                  <a:pt x="5885" y="11182"/>
                  <a:pt x="5672" y="11174"/>
                  <a:pt x="5463" y="11174"/>
                </a:cubicBezTo>
                <a:cubicBezTo>
                  <a:pt x="4311" y="11174"/>
                  <a:pt x="3244" y="11407"/>
                  <a:pt x="2287" y="12149"/>
                </a:cubicBezTo>
                <a:cubicBezTo>
                  <a:pt x="1563" y="12695"/>
                  <a:pt x="1068" y="13496"/>
                  <a:pt x="394" y="14105"/>
                </a:cubicBezTo>
                <a:cubicBezTo>
                  <a:pt x="267" y="14233"/>
                  <a:pt x="127" y="14347"/>
                  <a:pt x="0" y="14449"/>
                </a:cubicBezTo>
                <a:lnTo>
                  <a:pt x="14575" y="14449"/>
                </a:lnTo>
                <a:lnTo>
                  <a:pt x="145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0" name="Shape 60"/>
        <p:cNvGrpSpPr/>
        <p:nvPr/>
      </p:nvGrpSpPr>
      <p:grpSpPr>
        <a:xfrm>
          <a:off x="0" y="0"/>
          <a:ext cx="0" cy="0"/>
          <a:chOff x="0" y="0"/>
          <a:chExt cx="0" cy="0"/>
        </a:xfrm>
      </p:grpSpPr>
      <p:sp>
        <p:nvSpPr>
          <p:cNvPr id="61" name="Google Shape;61;p8"/>
          <p:cNvSpPr txBox="1"/>
          <p:nvPr>
            <p:ph type="title"/>
          </p:nvPr>
        </p:nvSpPr>
        <p:spPr>
          <a:xfrm>
            <a:off x="5516275" y="2067750"/>
            <a:ext cx="2914500" cy="947400"/>
          </a:xfrm>
          <a:prstGeom prst="rect">
            <a:avLst/>
          </a:prstGeom>
        </p:spPr>
        <p:txBody>
          <a:bodyPr anchorCtr="0" anchor="ctr" bIns="91425" lIns="91425" spcFirstLastPara="1" rIns="91425" wrap="square" tIns="91425">
            <a:noAutofit/>
          </a:bodyPr>
          <a:lstStyle>
            <a:lvl1pPr lvl="0" algn="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62" name="Google Shape;62;p8"/>
          <p:cNvSpPr txBox="1"/>
          <p:nvPr>
            <p:ph idx="1" type="subTitle"/>
          </p:nvPr>
        </p:nvSpPr>
        <p:spPr>
          <a:xfrm>
            <a:off x="3358625" y="3015150"/>
            <a:ext cx="5071500" cy="725700"/>
          </a:xfrm>
          <a:prstGeom prst="rect">
            <a:avLst/>
          </a:prstGeom>
        </p:spPr>
        <p:txBody>
          <a:bodyPr anchorCtr="0" anchor="t" bIns="91425" lIns="91425" spcFirstLastPara="1" rIns="91425" wrap="square" tIns="91425">
            <a:noAutofit/>
          </a:bodyPr>
          <a:lstStyle>
            <a:lvl1pPr lvl="0" algn="r">
              <a:spcBef>
                <a:spcPts val="0"/>
              </a:spcBef>
              <a:spcAft>
                <a:spcPts val="0"/>
              </a:spcAft>
              <a:buSzPts val="1600"/>
              <a:buNone/>
              <a:defRPr/>
            </a:lvl1pPr>
            <a:lvl2pPr lvl="1">
              <a:spcBef>
                <a:spcPts val="1600"/>
              </a:spcBef>
              <a:spcAft>
                <a:spcPts val="0"/>
              </a:spcAft>
              <a:buSzPts val="1600"/>
              <a:buNone/>
              <a:defRPr/>
            </a:lvl2pPr>
            <a:lvl3pPr lvl="2">
              <a:spcBef>
                <a:spcPts val="1600"/>
              </a:spcBef>
              <a:spcAft>
                <a:spcPts val="0"/>
              </a:spcAft>
              <a:buSzPts val="1600"/>
              <a:buNone/>
              <a:defRPr/>
            </a:lvl3pPr>
            <a:lvl4pPr lvl="3">
              <a:spcBef>
                <a:spcPts val="1600"/>
              </a:spcBef>
              <a:spcAft>
                <a:spcPts val="0"/>
              </a:spcAft>
              <a:buSzPts val="1600"/>
              <a:buNone/>
              <a:defRPr/>
            </a:lvl4pPr>
            <a:lvl5pPr lvl="4">
              <a:spcBef>
                <a:spcPts val="1600"/>
              </a:spcBef>
              <a:spcAft>
                <a:spcPts val="0"/>
              </a:spcAft>
              <a:buSzPts val="1600"/>
              <a:buNone/>
              <a:defRPr/>
            </a:lvl5pPr>
            <a:lvl6pPr lvl="5">
              <a:spcBef>
                <a:spcPts val="1600"/>
              </a:spcBef>
              <a:spcAft>
                <a:spcPts val="0"/>
              </a:spcAft>
              <a:buSzPts val="1600"/>
              <a:buNone/>
              <a:defRPr/>
            </a:lvl6pPr>
            <a:lvl7pPr lvl="6">
              <a:spcBef>
                <a:spcPts val="1600"/>
              </a:spcBef>
              <a:spcAft>
                <a:spcPts val="0"/>
              </a:spcAft>
              <a:buSzPts val="1600"/>
              <a:buNone/>
              <a:defRPr/>
            </a:lvl7pPr>
            <a:lvl8pPr lvl="7">
              <a:spcBef>
                <a:spcPts val="1600"/>
              </a:spcBef>
              <a:spcAft>
                <a:spcPts val="0"/>
              </a:spcAft>
              <a:buSzPts val="1600"/>
              <a:buNone/>
              <a:defRPr/>
            </a:lvl8pPr>
            <a:lvl9pPr lvl="8">
              <a:spcBef>
                <a:spcPts val="1600"/>
              </a:spcBef>
              <a:spcAft>
                <a:spcPts val="1600"/>
              </a:spcAft>
              <a:buSzPts val="1600"/>
              <a:buNone/>
              <a:defRPr/>
            </a:lvl9pPr>
          </a:lstStyle>
          <a:p/>
        </p:txBody>
      </p:sp>
      <p:grpSp>
        <p:nvGrpSpPr>
          <p:cNvPr id="63" name="Google Shape;63;p8"/>
          <p:cNvGrpSpPr/>
          <p:nvPr/>
        </p:nvGrpSpPr>
        <p:grpSpPr>
          <a:xfrm rot="5400000">
            <a:off x="4720576" y="4391230"/>
            <a:ext cx="533250" cy="526173"/>
            <a:chOff x="122176" y="1787155"/>
            <a:chExt cx="533250" cy="526173"/>
          </a:xfrm>
        </p:grpSpPr>
        <p:sp>
          <p:nvSpPr>
            <p:cNvPr id="64" name="Google Shape;64;p8"/>
            <p:cNvSpPr/>
            <p:nvPr/>
          </p:nvSpPr>
          <p:spPr>
            <a:xfrm>
              <a:off x="258725" y="1913449"/>
              <a:ext cx="242400" cy="232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65" name="Google Shape;65;p8"/>
            <p:cNvSpPr/>
            <p:nvPr/>
          </p:nvSpPr>
          <p:spPr>
            <a:xfrm>
              <a:off x="122176" y="1787155"/>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8"/>
            <p:cNvSpPr/>
            <p:nvPr/>
          </p:nvSpPr>
          <p:spPr>
            <a:xfrm>
              <a:off x="585525" y="1896102"/>
              <a:ext cx="69900" cy="672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67" name="Google Shape;67;p8"/>
            <p:cNvSpPr/>
            <p:nvPr/>
          </p:nvSpPr>
          <p:spPr>
            <a:xfrm>
              <a:off x="431225" y="2246127"/>
              <a:ext cx="69900" cy="67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68" name="Google Shape;68;p8"/>
          <p:cNvGrpSpPr/>
          <p:nvPr/>
        </p:nvGrpSpPr>
        <p:grpSpPr>
          <a:xfrm rot="9985924">
            <a:off x="8309573" y="276408"/>
            <a:ext cx="533254" cy="526177"/>
            <a:chOff x="122176" y="1787155"/>
            <a:chExt cx="533250" cy="526173"/>
          </a:xfrm>
        </p:grpSpPr>
        <p:sp>
          <p:nvSpPr>
            <p:cNvPr id="69" name="Google Shape;69;p8"/>
            <p:cNvSpPr/>
            <p:nvPr/>
          </p:nvSpPr>
          <p:spPr>
            <a:xfrm>
              <a:off x="258725" y="1913449"/>
              <a:ext cx="242400" cy="232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70" name="Google Shape;70;p8"/>
            <p:cNvSpPr/>
            <p:nvPr/>
          </p:nvSpPr>
          <p:spPr>
            <a:xfrm>
              <a:off x="122176" y="1787155"/>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8"/>
            <p:cNvSpPr/>
            <p:nvPr/>
          </p:nvSpPr>
          <p:spPr>
            <a:xfrm>
              <a:off x="585525" y="1896102"/>
              <a:ext cx="69900" cy="672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72" name="Google Shape;72;p8"/>
            <p:cNvSpPr/>
            <p:nvPr/>
          </p:nvSpPr>
          <p:spPr>
            <a:xfrm>
              <a:off x="431225" y="2246127"/>
              <a:ext cx="69900" cy="67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73" name="Google Shape;73;p8"/>
          <p:cNvSpPr/>
          <p:nvPr/>
        </p:nvSpPr>
        <p:spPr>
          <a:xfrm rot="-5400000">
            <a:off x="-1207883" y="1207906"/>
            <a:ext cx="4496023" cy="2080261"/>
          </a:xfrm>
          <a:custGeom>
            <a:rect b="b" l="l" r="r" t="t"/>
            <a:pathLst>
              <a:path extrusionOk="0" h="11853" w="25618">
                <a:moveTo>
                  <a:pt x="1437" y="1"/>
                </a:moveTo>
                <a:cubicBezTo>
                  <a:pt x="1488" y="738"/>
                  <a:pt x="1386" y="1462"/>
                  <a:pt x="1157" y="2161"/>
                </a:cubicBezTo>
                <a:cubicBezTo>
                  <a:pt x="662" y="3711"/>
                  <a:pt x="1" y="4880"/>
                  <a:pt x="331" y="6545"/>
                </a:cubicBezTo>
                <a:cubicBezTo>
                  <a:pt x="611" y="7968"/>
                  <a:pt x="1360" y="9264"/>
                  <a:pt x="2441" y="10230"/>
                </a:cubicBezTo>
                <a:cubicBezTo>
                  <a:pt x="3680" y="11314"/>
                  <a:pt x="5381" y="11853"/>
                  <a:pt x="7039" y="11853"/>
                </a:cubicBezTo>
                <a:cubicBezTo>
                  <a:pt x="7421" y="11853"/>
                  <a:pt x="7800" y="11824"/>
                  <a:pt x="8171" y="11767"/>
                </a:cubicBezTo>
                <a:cubicBezTo>
                  <a:pt x="9696" y="11526"/>
                  <a:pt x="11107" y="10827"/>
                  <a:pt x="12212" y="9747"/>
                </a:cubicBezTo>
                <a:cubicBezTo>
                  <a:pt x="13432" y="8565"/>
                  <a:pt x="13597" y="7015"/>
                  <a:pt x="14309" y="5579"/>
                </a:cubicBezTo>
                <a:cubicBezTo>
                  <a:pt x="14969" y="4232"/>
                  <a:pt x="16316" y="3152"/>
                  <a:pt x="17828" y="2974"/>
                </a:cubicBezTo>
                <a:cubicBezTo>
                  <a:pt x="18010" y="2953"/>
                  <a:pt x="18191" y="2943"/>
                  <a:pt x="18373" y="2943"/>
                </a:cubicBezTo>
                <a:cubicBezTo>
                  <a:pt x="19402" y="2943"/>
                  <a:pt x="20426" y="3267"/>
                  <a:pt x="21323" y="3775"/>
                </a:cubicBezTo>
                <a:cubicBezTo>
                  <a:pt x="22886" y="4639"/>
                  <a:pt x="24017" y="6367"/>
                  <a:pt x="25618" y="7167"/>
                </a:cubicBezTo>
                <a:lnTo>
                  <a:pt x="2561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 name="Google Shape;74;p8"/>
          <p:cNvGrpSpPr/>
          <p:nvPr/>
        </p:nvGrpSpPr>
        <p:grpSpPr>
          <a:xfrm>
            <a:off x="2913797" y="1089375"/>
            <a:ext cx="837021" cy="867624"/>
            <a:chOff x="1772410" y="800875"/>
            <a:chExt cx="837021" cy="867624"/>
          </a:xfrm>
        </p:grpSpPr>
        <p:sp>
          <p:nvSpPr>
            <p:cNvPr id="75" name="Google Shape;75;p8"/>
            <p:cNvSpPr/>
            <p:nvPr/>
          </p:nvSpPr>
          <p:spPr>
            <a:xfrm rot="605709">
              <a:off x="1832942" y="857785"/>
              <a:ext cx="715955" cy="753803"/>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8"/>
            <p:cNvSpPr/>
            <p:nvPr/>
          </p:nvSpPr>
          <p:spPr>
            <a:xfrm>
              <a:off x="1832926" y="857800"/>
              <a:ext cx="715985" cy="75381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 name="Google Shape;77;p8"/>
          <p:cNvSpPr/>
          <p:nvPr/>
        </p:nvSpPr>
        <p:spPr>
          <a:xfrm rot="5400000">
            <a:off x="2758320" y="1092377"/>
            <a:ext cx="896400" cy="8616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 name="Google Shape;78;p8"/>
          <p:cNvGrpSpPr/>
          <p:nvPr/>
        </p:nvGrpSpPr>
        <p:grpSpPr>
          <a:xfrm rot="8100000">
            <a:off x="2633206" y="919403"/>
            <a:ext cx="533245" cy="176146"/>
            <a:chOff x="122176" y="1787155"/>
            <a:chExt cx="533250" cy="176148"/>
          </a:xfrm>
        </p:grpSpPr>
        <p:sp>
          <p:nvSpPr>
            <p:cNvPr id="79" name="Google Shape;79;p8"/>
            <p:cNvSpPr/>
            <p:nvPr/>
          </p:nvSpPr>
          <p:spPr>
            <a:xfrm>
              <a:off x="122176" y="1787155"/>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8"/>
            <p:cNvSpPr/>
            <p:nvPr/>
          </p:nvSpPr>
          <p:spPr>
            <a:xfrm>
              <a:off x="585525" y="1896102"/>
              <a:ext cx="69900" cy="672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81" name="Google Shape;81;p8"/>
          <p:cNvSpPr/>
          <p:nvPr/>
        </p:nvSpPr>
        <p:spPr>
          <a:xfrm rot="5400000">
            <a:off x="3749464" y="1888441"/>
            <a:ext cx="69900" cy="67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82" name="Google Shape;82;p8"/>
          <p:cNvSpPr/>
          <p:nvPr/>
        </p:nvSpPr>
        <p:spPr>
          <a:xfrm rot="5400000">
            <a:off x="-740306" y="740311"/>
            <a:ext cx="3337066" cy="1856493"/>
          </a:xfrm>
          <a:custGeom>
            <a:rect b="b" l="l" r="r" t="t"/>
            <a:pathLst>
              <a:path extrusionOk="0" h="16180" w="39307">
                <a:moveTo>
                  <a:pt x="4458" y="1"/>
                </a:moveTo>
                <a:cubicBezTo>
                  <a:pt x="3517" y="1"/>
                  <a:pt x="2584" y="208"/>
                  <a:pt x="1725" y="613"/>
                </a:cubicBezTo>
                <a:cubicBezTo>
                  <a:pt x="1088" y="880"/>
                  <a:pt x="513" y="1270"/>
                  <a:pt x="0" y="1743"/>
                </a:cubicBezTo>
                <a:lnTo>
                  <a:pt x="0" y="2112"/>
                </a:lnTo>
                <a:cubicBezTo>
                  <a:pt x="17" y="2078"/>
                  <a:pt x="1886" y="305"/>
                  <a:pt x="4504" y="305"/>
                </a:cubicBezTo>
                <a:cubicBezTo>
                  <a:pt x="5054" y="305"/>
                  <a:pt x="5637" y="383"/>
                  <a:pt x="6243" y="572"/>
                </a:cubicBezTo>
                <a:cubicBezTo>
                  <a:pt x="8009" y="1127"/>
                  <a:pt x="8256" y="2071"/>
                  <a:pt x="8564" y="3160"/>
                </a:cubicBezTo>
                <a:cubicBezTo>
                  <a:pt x="8831" y="4166"/>
                  <a:pt x="9118" y="5316"/>
                  <a:pt x="10823" y="6096"/>
                </a:cubicBezTo>
                <a:cubicBezTo>
                  <a:pt x="12260" y="6774"/>
                  <a:pt x="15258" y="6836"/>
                  <a:pt x="18749" y="6938"/>
                </a:cubicBezTo>
                <a:cubicBezTo>
                  <a:pt x="23411" y="7041"/>
                  <a:pt x="29223" y="7185"/>
                  <a:pt x="32878" y="8889"/>
                </a:cubicBezTo>
                <a:cubicBezTo>
                  <a:pt x="34665" y="9731"/>
                  <a:pt x="37047" y="11251"/>
                  <a:pt x="38259" y="13633"/>
                </a:cubicBezTo>
                <a:cubicBezTo>
                  <a:pt x="38690" y="14413"/>
                  <a:pt x="38916" y="15276"/>
                  <a:pt x="38936" y="16179"/>
                </a:cubicBezTo>
                <a:lnTo>
                  <a:pt x="39244" y="16179"/>
                </a:lnTo>
                <a:cubicBezTo>
                  <a:pt x="39244" y="16118"/>
                  <a:pt x="39306" y="15009"/>
                  <a:pt x="38546" y="13530"/>
                </a:cubicBezTo>
                <a:cubicBezTo>
                  <a:pt x="37868" y="12154"/>
                  <a:pt x="36349" y="10203"/>
                  <a:pt x="33022" y="8643"/>
                </a:cubicBezTo>
                <a:cubicBezTo>
                  <a:pt x="29305" y="6877"/>
                  <a:pt x="23452" y="6733"/>
                  <a:pt x="18770" y="6630"/>
                </a:cubicBezTo>
                <a:cubicBezTo>
                  <a:pt x="15340" y="6548"/>
                  <a:pt x="12363" y="6466"/>
                  <a:pt x="10966" y="5829"/>
                </a:cubicBezTo>
                <a:cubicBezTo>
                  <a:pt x="9406" y="5111"/>
                  <a:pt x="9118" y="4084"/>
                  <a:pt x="8872" y="3077"/>
                </a:cubicBezTo>
                <a:cubicBezTo>
                  <a:pt x="8584" y="2010"/>
                  <a:pt x="8276" y="880"/>
                  <a:pt x="6346" y="285"/>
                </a:cubicBezTo>
                <a:cubicBezTo>
                  <a:pt x="5726" y="95"/>
                  <a:pt x="5090" y="1"/>
                  <a:pt x="44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3" name="Shape 83"/>
        <p:cNvGrpSpPr/>
        <p:nvPr/>
      </p:nvGrpSpPr>
      <p:grpSpPr>
        <a:xfrm>
          <a:off x="0" y="0"/>
          <a:ext cx="0" cy="0"/>
          <a:chOff x="0" y="0"/>
          <a:chExt cx="0" cy="0"/>
        </a:xfrm>
      </p:grpSpPr>
      <p:sp>
        <p:nvSpPr>
          <p:cNvPr id="84" name="Google Shape;84;p9"/>
          <p:cNvSpPr txBox="1"/>
          <p:nvPr>
            <p:ph type="title"/>
          </p:nvPr>
        </p:nvSpPr>
        <p:spPr>
          <a:xfrm>
            <a:off x="713225" y="980375"/>
            <a:ext cx="3610800" cy="2178000"/>
          </a:xfrm>
          <a:prstGeom prst="rect">
            <a:avLst/>
          </a:prstGeom>
        </p:spPr>
        <p:txBody>
          <a:bodyPr anchorCtr="0" anchor="ctr" bIns="91425" lIns="91425" spcFirstLastPara="1" rIns="91425" wrap="square" tIns="91425">
            <a:noAutofit/>
          </a:bodyPr>
          <a:lstStyle>
            <a:lvl1pPr lvl="0">
              <a:spcBef>
                <a:spcPts val="0"/>
              </a:spcBef>
              <a:spcAft>
                <a:spcPts val="0"/>
              </a:spcAft>
              <a:buSzPts val="4200"/>
              <a:buNone/>
              <a:defRPr sz="36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85" name="Google Shape;85;p9"/>
          <p:cNvSpPr txBox="1"/>
          <p:nvPr>
            <p:ph idx="1" type="subTitle"/>
          </p:nvPr>
        </p:nvSpPr>
        <p:spPr>
          <a:xfrm>
            <a:off x="713225" y="3555950"/>
            <a:ext cx="3265200" cy="9303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86" name="Google Shape;86;p9"/>
          <p:cNvSpPr/>
          <p:nvPr/>
        </p:nvSpPr>
        <p:spPr>
          <a:xfrm>
            <a:off x="7190800" y="4040248"/>
            <a:ext cx="460800" cy="442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87" name="Google Shape;87;p9"/>
          <p:cNvSpPr/>
          <p:nvPr/>
        </p:nvSpPr>
        <p:spPr>
          <a:xfrm>
            <a:off x="7870425" y="782948"/>
            <a:ext cx="460800" cy="442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88" name="Google Shape;88;p9"/>
          <p:cNvSpPr/>
          <p:nvPr/>
        </p:nvSpPr>
        <p:spPr>
          <a:xfrm>
            <a:off x="4761976" y="1085030"/>
            <a:ext cx="973200" cy="9351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89" name="Google Shape;89;p9"/>
          <p:cNvSpPr/>
          <p:nvPr/>
        </p:nvSpPr>
        <p:spPr>
          <a:xfrm>
            <a:off x="6793705" y="782959"/>
            <a:ext cx="1537510" cy="1539269"/>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9"/>
          <p:cNvSpPr/>
          <p:nvPr/>
        </p:nvSpPr>
        <p:spPr>
          <a:xfrm>
            <a:off x="5807501" y="4482280"/>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9"/>
          <p:cNvSpPr/>
          <p:nvPr/>
        </p:nvSpPr>
        <p:spPr>
          <a:xfrm>
            <a:off x="5453151" y="4208730"/>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92" name="Google Shape;92;p9"/>
          <p:cNvSpPr/>
          <p:nvPr/>
        </p:nvSpPr>
        <p:spPr>
          <a:xfrm>
            <a:off x="8406126" y="2195930"/>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9"/>
          <p:cNvSpPr/>
          <p:nvPr/>
        </p:nvSpPr>
        <p:spPr>
          <a:xfrm>
            <a:off x="6562051" y="718305"/>
            <a:ext cx="131400" cy="1263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4" name="Shape 94"/>
        <p:cNvGrpSpPr/>
        <p:nvPr/>
      </p:nvGrpSpPr>
      <p:grpSpPr>
        <a:xfrm>
          <a:off x="0" y="0"/>
          <a:ext cx="0" cy="0"/>
          <a:chOff x="0" y="0"/>
          <a:chExt cx="0" cy="0"/>
        </a:xfrm>
      </p:grpSpPr>
      <p:sp>
        <p:nvSpPr>
          <p:cNvPr id="95" name="Google Shape;95;p10"/>
          <p:cNvSpPr txBox="1"/>
          <p:nvPr>
            <p:ph type="title"/>
          </p:nvPr>
        </p:nvSpPr>
        <p:spPr>
          <a:xfrm>
            <a:off x="2406000" y="539500"/>
            <a:ext cx="4332000" cy="1140000"/>
          </a:xfrm>
          <a:prstGeom prst="rect">
            <a:avLst/>
          </a:prstGeom>
        </p:spPr>
        <p:txBody>
          <a:bodyPr anchorCtr="0" anchor="t" bIns="91425" lIns="91425" spcFirstLastPara="1" rIns="91425" wrap="square" tIns="91425">
            <a:noAutofit/>
          </a:bodyPr>
          <a:lstStyle>
            <a:lvl1pPr lvl="0" algn="ctr">
              <a:spcBef>
                <a:spcPts val="0"/>
              </a:spcBef>
              <a:spcAft>
                <a:spcPts val="0"/>
              </a:spcAft>
              <a:buSzPts val="2400"/>
              <a:buNone/>
              <a:defRPr>
                <a:solidFill>
                  <a:schemeClr val="dk2"/>
                </a:solidFill>
              </a:defRPr>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5"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539500"/>
            <a:ext cx="7717500" cy="6129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1"/>
              </a:buClr>
              <a:buSzPts val="3400"/>
              <a:buFont typeface="Work Sans ExtraBold"/>
              <a:buNone/>
              <a:defRPr sz="3400">
                <a:solidFill>
                  <a:schemeClr val="lt1"/>
                </a:solidFill>
                <a:latin typeface="Work Sans ExtraBold"/>
                <a:ea typeface="Work Sans ExtraBold"/>
                <a:cs typeface="Work Sans ExtraBold"/>
                <a:sym typeface="Work Sans ExtraBold"/>
              </a:defRPr>
            </a:lvl1pPr>
            <a:lvl2pPr lvl="1">
              <a:spcBef>
                <a:spcPts val="0"/>
              </a:spcBef>
              <a:spcAft>
                <a:spcPts val="0"/>
              </a:spcAft>
              <a:buClr>
                <a:schemeClr val="lt1"/>
              </a:buClr>
              <a:buSzPts val="3400"/>
              <a:buFont typeface="Work Sans ExtraBold"/>
              <a:buNone/>
              <a:defRPr sz="3400">
                <a:solidFill>
                  <a:schemeClr val="lt1"/>
                </a:solidFill>
                <a:latin typeface="Work Sans ExtraBold"/>
                <a:ea typeface="Work Sans ExtraBold"/>
                <a:cs typeface="Work Sans ExtraBold"/>
                <a:sym typeface="Work Sans ExtraBold"/>
              </a:defRPr>
            </a:lvl2pPr>
            <a:lvl3pPr lvl="2">
              <a:spcBef>
                <a:spcPts val="0"/>
              </a:spcBef>
              <a:spcAft>
                <a:spcPts val="0"/>
              </a:spcAft>
              <a:buClr>
                <a:schemeClr val="lt1"/>
              </a:buClr>
              <a:buSzPts val="3400"/>
              <a:buFont typeface="Work Sans ExtraBold"/>
              <a:buNone/>
              <a:defRPr sz="3400">
                <a:solidFill>
                  <a:schemeClr val="lt1"/>
                </a:solidFill>
                <a:latin typeface="Work Sans ExtraBold"/>
                <a:ea typeface="Work Sans ExtraBold"/>
                <a:cs typeface="Work Sans ExtraBold"/>
                <a:sym typeface="Work Sans ExtraBold"/>
              </a:defRPr>
            </a:lvl3pPr>
            <a:lvl4pPr lvl="3">
              <a:spcBef>
                <a:spcPts val="0"/>
              </a:spcBef>
              <a:spcAft>
                <a:spcPts val="0"/>
              </a:spcAft>
              <a:buClr>
                <a:schemeClr val="lt1"/>
              </a:buClr>
              <a:buSzPts val="3400"/>
              <a:buFont typeface="Work Sans ExtraBold"/>
              <a:buNone/>
              <a:defRPr sz="3400">
                <a:solidFill>
                  <a:schemeClr val="lt1"/>
                </a:solidFill>
                <a:latin typeface="Work Sans ExtraBold"/>
                <a:ea typeface="Work Sans ExtraBold"/>
                <a:cs typeface="Work Sans ExtraBold"/>
                <a:sym typeface="Work Sans ExtraBold"/>
              </a:defRPr>
            </a:lvl4pPr>
            <a:lvl5pPr lvl="4">
              <a:spcBef>
                <a:spcPts val="0"/>
              </a:spcBef>
              <a:spcAft>
                <a:spcPts val="0"/>
              </a:spcAft>
              <a:buClr>
                <a:schemeClr val="lt1"/>
              </a:buClr>
              <a:buSzPts val="3400"/>
              <a:buFont typeface="Work Sans ExtraBold"/>
              <a:buNone/>
              <a:defRPr sz="3400">
                <a:solidFill>
                  <a:schemeClr val="lt1"/>
                </a:solidFill>
                <a:latin typeface="Work Sans ExtraBold"/>
                <a:ea typeface="Work Sans ExtraBold"/>
                <a:cs typeface="Work Sans ExtraBold"/>
                <a:sym typeface="Work Sans ExtraBold"/>
              </a:defRPr>
            </a:lvl5pPr>
            <a:lvl6pPr lvl="5">
              <a:spcBef>
                <a:spcPts val="0"/>
              </a:spcBef>
              <a:spcAft>
                <a:spcPts val="0"/>
              </a:spcAft>
              <a:buClr>
                <a:schemeClr val="lt1"/>
              </a:buClr>
              <a:buSzPts val="3400"/>
              <a:buFont typeface="Work Sans ExtraBold"/>
              <a:buNone/>
              <a:defRPr sz="3400">
                <a:solidFill>
                  <a:schemeClr val="lt1"/>
                </a:solidFill>
                <a:latin typeface="Work Sans ExtraBold"/>
                <a:ea typeface="Work Sans ExtraBold"/>
                <a:cs typeface="Work Sans ExtraBold"/>
                <a:sym typeface="Work Sans ExtraBold"/>
              </a:defRPr>
            </a:lvl6pPr>
            <a:lvl7pPr lvl="6">
              <a:spcBef>
                <a:spcPts val="0"/>
              </a:spcBef>
              <a:spcAft>
                <a:spcPts val="0"/>
              </a:spcAft>
              <a:buClr>
                <a:schemeClr val="lt1"/>
              </a:buClr>
              <a:buSzPts val="3400"/>
              <a:buFont typeface="Work Sans ExtraBold"/>
              <a:buNone/>
              <a:defRPr sz="3400">
                <a:solidFill>
                  <a:schemeClr val="lt1"/>
                </a:solidFill>
                <a:latin typeface="Work Sans ExtraBold"/>
                <a:ea typeface="Work Sans ExtraBold"/>
                <a:cs typeface="Work Sans ExtraBold"/>
                <a:sym typeface="Work Sans ExtraBold"/>
              </a:defRPr>
            </a:lvl7pPr>
            <a:lvl8pPr lvl="7">
              <a:spcBef>
                <a:spcPts val="0"/>
              </a:spcBef>
              <a:spcAft>
                <a:spcPts val="0"/>
              </a:spcAft>
              <a:buClr>
                <a:schemeClr val="lt1"/>
              </a:buClr>
              <a:buSzPts val="3400"/>
              <a:buFont typeface="Work Sans ExtraBold"/>
              <a:buNone/>
              <a:defRPr sz="3400">
                <a:solidFill>
                  <a:schemeClr val="lt1"/>
                </a:solidFill>
                <a:latin typeface="Work Sans ExtraBold"/>
                <a:ea typeface="Work Sans ExtraBold"/>
                <a:cs typeface="Work Sans ExtraBold"/>
                <a:sym typeface="Work Sans ExtraBold"/>
              </a:defRPr>
            </a:lvl8pPr>
            <a:lvl9pPr lvl="8">
              <a:spcBef>
                <a:spcPts val="0"/>
              </a:spcBef>
              <a:spcAft>
                <a:spcPts val="0"/>
              </a:spcAft>
              <a:buClr>
                <a:schemeClr val="lt1"/>
              </a:buClr>
              <a:buSzPts val="3400"/>
              <a:buFont typeface="Work Sans ExtraBold"/>
              <a:buNone/>
              <a:defRPr sz="3400">
                <a:solidFill>
                  <a:schemeClr val="lt1"/>
                </a:solidFill>
                <a:latin typeface="Work Sans ExtraBold"/>
                <a:ea typeface="Work Sans ExtraBold"/>
                <a:cs typeface="Work Sans ExtraBold"/>
                <a:sym typeface="Work Sans ExtraBold"/>
              </a:defRPr>
            </a:lvl9pPr>
          </a:lstStyle>
          <a:p/>
        </p:txBody>
      </p:sp>
      <p:sp>
        <p:nvSpPr>
          <p:cNvPr id="7" name="Google Shape;7;p1"/>
          <p:cNvSpPr txBox="1"/>
          <p:nvPr>
            <p:ph idx="1" type="body"/>
          </p:nvPr>
        </p:nvSpPr>
        <p:spPr>
          <a:xfrm>
            <a:off x="713225" y="1152475"/>
            <a:ext cx="7717500" cy="3456000"/>
          </a:xfrm>
          <a:prstGeom prst="rect">
            <a:avLst/>
          </a:prstGeom>
          <a:noFill/>
          <a:ln>
            <a:noFill/>
          </a:ln>
        </p:spPr>
        <p:txBody>
          <a:bodyPr anchorCtr="0" anchor="t" bIns="91425" lIns="91425" spcFirstLastPara="1" rIns="91425" wrap="square" tIns="91425">
            <a:noAutofit/>
          </a:bodyPr>
          <a:lstStyle>
            <a:lvl1pPr indent="-330200" lvl="0" marL="457200">
              <a:lnSpc>
                <a:spcPct val="100000"/>
              </a:lnSpc>
              <a:spcBef>
                <a:spcPts val="0"/>
              </a:spcBef>
              <a:spcAft>
                <a:spcPts val="0"/>
              </a:spcAft>
              <a:buClr>
                <a:schemeClr val="lt1"/>
              </a:buClr>
              <a:buSzPts val="1600"/>
              <a:buFont typeface="Montserrat Light"/>
              <a:buChar char="●"/>
              <a:defRPr sz="1600">
                <a:solidFill>
                  <a:schemeClr val="lt1"/>
                </a:solidFill>
                <a:latin typeface="Montserrat Light"/>
                <a:ea typeface="Montserrat Light"/>
                <a:cs typeface="Montserrat Light"/>
                <a:sym typeface="Montserrat Light"/>
              </a:defRPr>
            </a:lvl1pPr>
            <a:lvl2pPr indent="-330200" lvl="1" marL="914400">
              <a:lnSpc>
                <a:spcPct val="100000"/>
              </a:lnSpc>
              <a:spcBef>
                <a:spcPts val="1600"/>
              </a:spcBef>
              <a:spcAft>
                <a:spcPts val="0"/>
              </a:spcAft>
              <a:buClr>
                <a:schemeClr val="lt1"/>
              </a:buClr>
              <a:buSzPts val="1600"/>
              <a:buFont typeface="Montserrat Light"/>
              <a:buChar char="○"/>
              <a:defRPr sz="1600">
                <a:solidFill>
                  <a:schemeClr val="lt1"/>
                </a:solidFill>
                <a:latin typeface="Montserrat Light"/>
                <a:ea typeface="Montserrat Light"/>
                <a:cs typeface="Montserrat Light"/>
                <a:sym typeface="Montserrat Light"/>
              </a:defRPr>
            </a:lvl2pPr>
            <a:lvl3pPr indent="-330200" lvl="2" marL="1371600">
              <a:lnSpc>
                <a:spcPct val="100000"/>
              </a:lnSpc>
              <a:spcBef>
                <a:spcPts val="1600"/>
              </a:spcBef>
              <a:spcAft>
                <a:spcPts val="0"/>
              </a:spcAft>
              <a:buClr>
                <a:schemeClr val="lt1"/>
              </a:buClr>
              <a:buSzPts val="1600"/>
              <a:buFont typeface="Montserrat Light"/>
              <a:buChar char="■"/>
              <a:defRPr sz="1600">
                <a:solidFill>
                  <a:schemeClr val="lt1"/>
                </a:solidFill>
                <a:latin typeface="Montserrat Light"/>
                <a:ea typeface="Montserrat Light"/>
                <a:cs typeface="Montserrat Light"/>
                <a:sym typeface="Montserrat Light"/>
              </a:defRPr>
            </a:lvl3pPr>
            <a:lvl4pPr indent="-330200" lvl="3" marL="1828800">
              <a:lnSpc>
                <a:spcPct val="100000"/>
              </a:lnSpc>
              <a:spcBef>
                <a:spcPts val="1600"/>
              </a:spcBef>
              <a:spcAft>
                <a:spcPts val="0"/>
              </a:spcAft>
              <a:buClr>
                <a:schemeClr val="lt1"/>
              </a:buClr>
              <a:buSzPts val="1600"/>
              <a:buFont typeface="Montserrat Light"/>
              <a:buChar char="●"/>
              <a:defRPr sz="1600">
                <a:solidFill>
                  <a:schemeClr val="lt1"/>
                </a:solidFill>
                <a:latin typeface="Montserrat Light"/>
                <a:ea typeface="Montserrat Light"/>
                <a:cs typeface="Montserrat Light"/>
                <a:sym typeface="Montserrat Light"/>
              </a:defRPr>
            </a:lvl4pPr>
            <a:lvl5pPr indent="-330200" lvl="4" marL="2286000">
              <a:lnSpc>
                <a:spcPct val="100000"/>
              </a:lnSpc>
              <a:spcBef>
                <a:spcPts val="1600"/>
              </a:spcBef>
              <a:spcAft>
                <a:spcPts val="0"/>
              </a:spcAft>
              <a:buClr>
                <a:schemeClr val="lt1"/>
              </a:buClr>
              <a:buSzPts val="1600"/>
              <a:buFont typeface="Montserrat Light"/>
              <a:buChar char="○"/>
              <a:defRPr sz="1600">
                <a:solidFill>
                  <a:schemeClr val="lt1"/>
                </a:solidFill>
                <a:latin typeface="Montserrat Light"/>
                <a:ea typeface="Montserrat Light"/>
                <a:cs typeface="Montserrat Light"/>
                <a:sym typeface="Montserrat Light"/>
              </a:defRPr>
            </a:lvl5pPr>
            <a:lvl6pPr indent="-330200" lvl="5" marL="2743200">
              <a:lnSpc>
                <a:spcPct val="100000"/>
              </a:lnSpc>
              <a:spcBef>
                <a:spcPts val="1600"/>
              </a:spcBef>
              <a:spcAft>
                <a:spcPts val="0"/>
              </a:spcAft>
              <a:buClr>
                <a:schemeClr val="lt1"/>
              </a:buClr>
              <a:buSzPts val="1600"/>
              <a:buFont typeface="Montserrat Light"/>
              <a:buChar char="■"/>
              <a:defRPr sz="1600">
                <a:solidFill>
                  <a:schemeClr val="lt1"/>
                </a:solidFill>
                <a:latin typeface="Montserrat Light"/>
                <a:ea typeface="Montserrat Light"/>
                <a:cs typeface="Montserrat Light"/>
                <a:sym typeface="Montserrat Light"/>
              </a:defRPr>
            </a:lvl6pPr>
            <a:lvl7pPr indent="-330200" lvl="6" marL="3200400">
              <a:lnSpc>
                <a:spcPct val="100000"/>
              </a:lnSpc>
              <a:spcBef>
                <a:spcPts val="1600"/>
              </a:spcBef>
              <a:spcAft>
                <a:spcPts val="0"/>
              </a:spcAft>
              <a:buClr>
                <a:schemeClr val="lt1"/>
              </a:buClr>
              <a:buSzPts val="1600"/>
              <a:buFont typeface="Montserrat Light"/>
              <a:buChar char="●"/>
              <a:defRPr sz="1600">
                <a:solidFill>
                  <a:schemeClr val="lt1"/>
                </a:solidFill>
                <a:latin typeface="Montserrat Light"/>
                <a:ea typeface="Montserrat Light"/>
                <a:cs typeface="Montserrat Light"/>
                <a:sym typeface="Montserrat Light"/>
              </a:defRPr>
            </a:lvl7pPr>
            <a:lvl8pPr indent="-330200" lvl="7" marL="3657600">
              <a:lnSpc>
                <a:spcPct val="100000"/>
              </a:lnSpc>
              <a:spcBef>
                <a:spcPts val="1600"/>
              </a:spcBef>
              <a:spcAft>
                <a:spcPts val="0"/>
              </a:spcAft>
              <a:buClr>
                <a:schemeClr val="lt1"/>
              </a:buClr>
              <a:buSzPts val="1600"/>
              <a:buFont typeface="Montserrat Light"/>
              <a:buChar char="○"/>
              <a:defRPr sz="1600">
                <a:solidFill>
                  <a:schemeClr val="lt1"/>
                </a:solidFill>
                <a:latin typeface="Montserrat Light"/>
                <a:ea typeface="Montserrat Light"/>
                <a:cs typeface="Montserrat Light"/>
                <a:sym typeface="Montserrat Light"/>
              </a:defRPr>
            </a:lvl8pPr>
            <a:lvl9pPr indent="-330200" lvl="8" marL="4114800">
              <a:lnSpc>
                <a:spcPct val="100000"/>
              </a:lnSpc>
              <a:spcBef>
                <a:spcPts val="1600"/>
              </a:spcBef>
              <a:spcAft>
                <a:spcPts val="1600"/>
              </a:spcAft>
              <a:buClr>
                <a:schemeClr val="lt1"/>
              </a:buClr>
              <a:buSzPts val="1600"/>
              <a:buFont typeface="Montserrat Light"/>
              <a:buChar char="■"/>
              <a:defRPr sz="1600">
                <a:solidFill>
                  <a:schemeClr val="lt1"/>
                </a:solidFill>
                <a:latin typeface="Montserrat Light"/>
                <a:ea typeface="Montserrat Light"/>
                <a:cs typeface="Montserrat Light"/>
                <a:sym typeface="Montserrat Ligh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49">
          <p15:clr>
            <a:srgbClr val="FF00FF"/>
          </p15:clr>
        </p15:guide>
        <p15:guide id="2" pos="5311">
          <p15:clr>
            <a:srgbClr val="FF00FF"/>
          </p15:clr>
        </p15:guide>
        <p15:guide id="3" orient="horz" pos="340">
          <p15:clr>
            <a:srgbClr val="FF00FF"/>
          </p15:clr>
        </p15:guide>
        <p15:guide id="4" orient="horz" pos="2903">
          <p15:clr>
            <a:srgbClr val="FF00FF"/>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54" name="Shape 354"/>
        <p:cNvGrpSpPr/>
        <p:nvPr/>
      </p:nvGrpSpPr>
      <p:grpSpPr>
        <a:xfrm>
          <a:off x="0" y="0"/>
          <a:ext cx="0" cy="0"/>
          <a:chOff x="0" y="0"/>
          <a:chExt cx="0" cy="0"/>
        </a:xfrm>
      </p:grpSpPr>
      <p:sp>
        <p:nvSpPr>
          <p:cNvPr id="355" name="Google Shape;355;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56" name="Google Shape;356;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image" Target="../media/image10.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slide" Target="/ppt/slides/slide35.xml"/><Relationship Id="rId7" Type="http://schemas.openxmlformats.org/officeDocument/2006/relationships/slide" Target="/ppt/slides/slide35.xml"/><Relationship Id="rId8" Type="http://schemas.openxmlformats.org/officeDocument/2006/relationships/slide" Target="/ppt/slides/slide34.xml"/><Relationship Id="rId11" Type="http://schemas.openxmlformats.org/officeDocument/2006/relationships/slide" Target="/ppt/slides/slide37.xml"/><Relationship Id="rId10" Type="http://schemas.openxmlformats.org/officeDocument/2006/relationships/slide" Target="/ppt/slides/slide37.xml"/><Relationship Id="rId13" Type="http://schemas.openxmlformats.org/officeDocument/2006/relationships/slide" Target="/ppt/slides/slide40.xml"/><Relationship Id="rId12" Type="http://schemas.openxmlformats.org/officeDocument/2006/relationships/slide" Target="/ppt/slides/slide40.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41.xml"/><Relationship Id="rId17" Type="http://schemas.openxmlformats.org/officeDocument/2006/relationships/slide" Target="/ppt/slides/slide42.xml"/><Relationship Id="rId16" Type="http://schemas.openxmlformats.org/officeDocument/2006/relationships/slide" Target="/ppt/slides/slide42.xml"/><Relationship Id="rId18" Type="http://schemas.openxmlformats.org/officeDocument/2006/relationships/slide" Target="/ppt/slides/slide4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 Id="rId3" Type="http://schemas.openxmlformats.org/officeDocument/2006/relationships/hyperlink" Target="https://docs.google.com/spreadsheets/d/1Y0H8nY8zLKo6W_U-FtZ8O05VWzRCfA9GqG63_8UqGbU/copy" TargetMode="External"/><Relationship Id="rId4" Type="http://schemas.openxmlformats.org/officeDocument/2006/relationships/image" Target="../media/image3.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8.xml"/><Relationship Id="rId3" Type="http://schemas.openxmlformats.org/officeDocument/2006/relationships/image" Target="../media/image12.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0.xml"/><Relationship Id="rId3" Type="http://schemas.openxmlformats.org/officeDocument/2006/relationships/image" Target="../media/image4.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1.xml"/><Relationship Id="rId3" Type="http://schemas.openxmlformats.org/officeDocument/2006/relationships/image" Target="../media/image2.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2.xml"/><Relationship Id="rId3" Type="http://schemas.openxmlformats.org/officeDocument/2006/relationships/image" Target="../media/image13.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 Id="rId3" Type="http://schemas.openxmlformats.org/officeDocument/2006/relationships/hyperlink" Target="https://docs.google.com/spreadsheets/d/1Y0H8nY8zLKo6W_U-FtZ8O05VWzRCfA9GqG63_8UqGbU/copy" TargetMode="External"/><Relationship Id="rId4" Type="http://schemas.openxmlformats.org/officeDocument/2006/relationships/image" Target="../media/image5.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6.xml"/><Relationship Id="rId3" Type="http://schemas.openxmlformats.org/officeDocument/2006/relationships/hyperlink" Target="https://www.freepik.com/free-vector/gradient-geometric-shapes-dark-wallpaper_6674475.htm/?utm_source=slidesgo_template&amp;utm_medium=referral-link&amp;utm_campaign=sg_resources&amp;utm_content=freepik" TargetMode="External"/><Relationship Id="rId4" Type="http://schemas.openxmlformats.org/officeDocument/2006/relationships/hyperlink" Target="https://www.freepik.com/free-vector/graphic-design-geometric-background_7245671.htm/?utm_source=slidesgo_template&amp;utm_medium=referral-link&amp;utm_campaign=sg_resources&amp;utm_content=freepik" TargetMode="External"/><Relationship Id="rId5" Type="http://schemas.openxmlformats.org/officeDocument/2006/relationships/hyperlink" Target="https://www.freepik.com/premium-photo/elevated-view-colorful-bars-popping-out-from-mobile-phone-screen_2929345.htm/?utm_source=slidesgo_template&amp;utm_medium=referral-link&amp;utm_campaign=sg_resources&amp;utm_content=freepik" TargetMode="External"/><Relationship Id="rId6" Type="http://schemas.openxmlformats.org/officeDocument/2006/relationships/hyperlink" Target="https://www.freepik.com/free-photo/office-desktop-with-laptop-analytics_4528194.htm/?utm_source=slidesgo_template&amp;utm_medium=referral-link&amp;utm_campaign=sg_resources&amp;utm_content=freepik" TargetMode="External"/><Relationship Id="rId7" Type="http://schemas.openxmlformats.org/officeDocument/2006/relationships/hyperlink" Target="https://www.freepik.com/free-photo/elderly-businessman-working-laptop_4204399.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7.xml"/><Relationship Id="rId3" Type="http://schemas.openxmlformats.org/officeDocument/2006/relationships/hyperlink" Target="https://www.freepik.com/free-vector/abstract-wallpaper_9989180.htm/?utm_source=slidesgo_template&amp;utm_medium=referral-link&amp;utm_campaign=sg_resources&amp;utm_content=freepik" TargetMode="External"/><Relationship Id="rId4" Type="http://schemas.openxmlformats.org/officeDocument/2006/relationships/hyperlink" Target="https://www.freepik.com/free-vector/abstract-wallpaper_9189833.htm/?utm_source=slidesgo_template&amp;utm_medium=referral-link&amp;utm_campaign=sg_resources&amp;utm_content=freepik" TargetMode="External"/><Relationship Id="rId5" Type="http://schemas.openxmlformats.org/officeDocument/2006/relationships/hyperlink" Target="https://www.freepik.com/free-photo/business-man-working-office-desktop_4528150.htm/?utm_source=slidesgo_template&amp;utm_medium=referral-link&amp;utm_campaign=sg_resources&amp;utm_content=freepik" TargetMode="External"/><Relationship Id="rId6" Type="http://schemas.openxmlformats.org/officeDocument/2006/relationships/hyperlink" Target="https://www.freepik.com/free-photo/office-desktop-with-laptop-analytics_4528435.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 Id="rId3" Type="http://schemas.openxmlformats.org/officeDocument/2006/relationships/hyperlink" Target="https://fonts.google.com/specimen/Work+Sans" TargetMode="External"/><Relationship Id="rId4" Type="http://schemas.openxmlformats.org/officeDocument/2006/relationships/hyperlink" Target="https://fonts.google.com/specimen/Montserrat"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11.gif"/><Relationship Id="rId9" Type="http://schemas.openxmlformats.org/officeDocument/2006/relationships/image" Target="../media/image9.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8.gif"/><Relationship Id="rId10" Type="http://schemas.openxmlformats.org/officeDocument/2006/relationships/image" Target="../media/image7.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6.gi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hyperlink" Target="https://docs.google.com/spreadsheets/d/1Y0H8nY8zLKo6W_U-FtZ8O05VWzRCfA9GqG63_8UqGbU/copy" TargetMode="External"/><Relationship Id="rId4" Type="http://schemas.openxmlformats.org/officeDocument/2006/relationships/image" Target="../media/image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 name="Shape 361"/>
        <p:cNvGrpSpPr/>
        <p:nvPr/>
      </p:nvGrpSpPr>
      <p:grpSpPr>
        <a:xfrm>
          <a:off x="0" y="0"/>
          <a:ext cx="0" cy="0"/>
          <a:chOff x="0" y="0"/>
          <a:chExt cx="0" cy="0"/>
        </a:xfrm>
      </p:grpSpPr>
      <p:sp>
        <p:nvSpPr>
          <p:cNvPr id="362" name="Google Shape;362;p28"/>
          <p:cNvSpPr txBox="1"/>
          <p:nvPr>
            <p:ph type="ctrTitle"/>
          </p:nvPr>
        </p:nvSpPr>
        <p:spPr>
          <a:xfrm>
            <a:off x="1408200" y="1855725"/>
            <a:ext cx="6327600" cy="132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SEO Monthly Project Report</a:t>
            </a:r>
            <a:endParaRPr/>
          </a:p>
        </p:txBody>
      </p:sp>
      <p:sp>
        <p:nvSpPr>
          <p:cNvPr id="363" name="Google Shape;363;p28"/>
          <p:cNvSpPr txBox="1"/>
          <p:nvPr>
            <p:ph idx="1" type="subTitle"/>
          </p:nvPr>
        </p:nvSpPr>
        <p:spPr>
          <a:xfrm>
            <a:off x="713225" y="3273000"/>
            <a:ext cx="7717500" cy="41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 name="Shape 566"/>
        <p:cNvGrpSpPr/>
        <p:nvPr/>
      </p:nvGrpSpPr>
      <p:grpSpPr>
        <a:xfrm>
          <a:off x="0" y="0"/>
          <a:ext cx="0" cy="0"/>
          <a:chOff x="0" y="0"/>
          <a:chExt cx="0" cy="0"/>
        </a:xfrm>
      </p:grpSpPr>
      <p:sp>
        <p:nvSpPr>
          <p:cNvPr id="567" name="Google Shape;567;p37"/>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Audience demographics</a:t>
            </a:r>
            <a:endParaRPr/>
          </a:p>
        </p:txBody>
      </p:sp>
      <p:grpSp>
        <p:nvGrpSpPr>
          <p:cNvPr id="568" name="Google Shape;568;p37"/>
          <p:cNvGrpSpPr/>
          <p:nvPr/>
        </p:nvGrpSpPr>
        <p:grpSpPr>
          <a:xfrm>
            <a:off x="2328428" y="1512475"/>
            <a:ext cx="4487143" cy="2950626"/>
            <a:chOff x="235800" y="830650"/>
            <a:chExt cx="6978450" cy="4588844"/>
          </a:xfrm>
        </p:grpSpPr>
        <p:sp>
          <p:nvSpPr>
            <p:cNvPr id="569" name="Google Shape;569;p3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 name="Google Shape;575;p37"/>
          <p:cNvSpPr txBox="1"/>
          <p:nvPr/>
        </p:nvSpPr>
        <p:spPr>
          <a:xfrm>
            <a:off x="713229" y="2341150"/>
            <a:ext cx="1742700" cy="640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Mars is actually a cold place</a:t>
            </a:r>
            <a:endParaRPr sz="1600">
              <a:solidFill>
                <a:srgbClr val="FFFFFF"/>
              </a:solidFill>
              <a:latin typeface="Montserrat Light"/>
              <a:ea typeface="Montserrat Light"/>
              <a:cs typeface="Montserrat Light"/>
              <a:sym typeface="Montserrat Light"/>
            </a:endParaRPr>
          </a:p>
        </p:txBody>
      </p:sp>
      <p:sp>
        <p:nvSpPr>
          <p:cNvPr id="576" name="Google Shape;576;p37"/>
          <p:cNvSpPr txBox="1"/>
          <p:nvPr/>
        </p:nvSpPr>
        <p:spPr>
          <a:xfrm>
            <a:off x="713229" y="1990775"/>
            <a:ext cx="17427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FFFFFF"/>
                </a:solidFill>
                <a:latin typeface="Work Sans"/>
                <a:ea typeface="Work Sans"/>
                <a:cs typeface="Work Sans"/>
                <a:sym typeface="Work Sans"/>
              </a:rPr>
              <a:t>Greenland</a:t>
            </a:r>
            <a:endParaRPr b="1" sz="1800">
              <a:solidFill>
                <a:srgbClr val="FFFFFF"/>
              </a:solidFill>
              <a:latin typeface="Work Sans"/>
              <a:ea typeface="Work Sans"/>
              <a:cs typeface="Work Sans"/>
              <a:sym typeface="Work Sans"/>
            </a:endParaRPr>
          </a:p>
        </p:txBody>
      </p:sp>
      <p:sp>
        <p:nvSpPr>
          <p:cNvPr id="577" name="Google Shape;577;p37"/>
          <p:cNvSpPr txBox="1"/>
          <p:nvPr/>
        </p:nvSpPr>
        <p:spPr>
          <a:xfrm>
            <a:off x="6688071" y="2341150"/>
            <a:ext cx="1742700" cy="640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rgbClr val="FFFFFF"/>
                </a:solidFill>
                <a:latin typeface="Montserrat Light"/>
                <a:ea typeface="Montserrat Light"/>
                <a:cs typeface="Montserrat Light"/>
                <a:sym typeface="Montserrat Light"/>
              </a:rPr>
              <a:t>Saturn is the ringed one</a:t>
            </a:r>
            <a:endParaRPr sz="1600">
              <a:solidFill>
                <a:srgbClr val="FFFFFF"/>
              </a:solidFill>
              <a:latin typeface="Montserrat Light"/>
              <a:ea typeface="Montserrat Light"/>
              <a:cs typeface="Montserrat Light"/>
              <a:sym typeface="Montserrat Light"/>
            </a:endParaRPr>
          </a:p>
        </p:txBody>
      </p:sp>
      <p:sp>
        <p:nvSpPr>
          <p:cNvPr id="578" name="Google Shape;578;p37"/>
          <p:cNvSpPr txBox="1"/>
          <p:nvPr/>
        </p:nvSpPr>
        <p:spPr>
          <a:xfrm>
            <a:off x="6688083" y="1990775"/>
            <a:ext cx="1742700" cy="372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800">
                <a:solidFill>
                  <a:srgbClr val="FFFFFF"/>
                </a:solidFill>
                <a:latin typeface="Work Sans"/>
                <a:ea typeface="Work Sans"/>
                <a:cs typeface="Work Sans"/>
                <a:sym typeface="Work Sans"/>
              </a:rPr>
              <a:t>Asia</a:t>
            </a:r>
            <a:endParaRPr b="1" sz="1800">
              <a:solidFill>
                <a:srgbClr val="FFFFFF"/>
              </a:solidFill>
              <a:latin typeface="Work Sans"/>
              <a:ea typeface="Work Sans"/>
              <a:cs typeface="Work Sans"/>
              <a:sym typeface="Work Sans"/>
            </a:endParaRPr>
          </a:p>
        </p:txBody>
      </p:sp>
      <p:sp>
        <p:nvSpPr>
          <p:cNvPr id="579" name="Google Shape;579;p37"/>
          <p:cNvSpPr txBox="1"/>
          <p:nvPr/>
        </p:nvSpPr>
        <p:spPr>
          <a:xfrm>
            <a:off x="6688063" y="3908525"/>
            <a:ext cx="1742700" cy="640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rgbClr val="FFFFFF"/>
                </a:solidFill>
                <a:latin typeface="Montserrat Light"/>
                <a:ea typeface="Montserrat Light"/>
                <a:cs typeface="Montserrat Light"/>
                <a:sym typeface="Montserrat Light"/>
              </a:rPr>
              <a:t>Jupiter is the biggest planet</a:t>
            </a:r>
            <a:endParaRPr sz="1600">
              <a:solidFill>
                <a:srgbClr val="FFFFFF"/>
              </a:solidFill>
              <a:latin typeface="Montserrat Light"/>
              <a:ea typeface="Montserrat Light"/>
              <a:cs typeface="Montserrat Light"/>
              <a:sym typeface="Montserrat Light"/>
            </a:endParaRPr>
          </a:p>
        </p:txBody>
      </p:sp>
      <p:sp>
        <p:nvSpPr>
          <p:cNvPr id="580" name="Google Shape;580;p37"/>
          <p:cNvSpPr txBox="1"/>
          <p:nvPr/>
        </p:nvSpPr>
        <p:spPr>
          <a:xfrm>
            <a:off x="6688075" y="3558150"/>
            <a:ext cx="1742700" cy="372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800">
                <a:solidFill>
                  <a:srgbClr val="FFFFFF"/>
                </a:solidFill>
                <a:latin typeface="Work Sans"/>
                <a:ea typeface="Work Sans"/>
                <a:cs typeface="Work Sans"/>
                <a:sym typeface="Work Sans"/>
              </a:rPr>
              <a:t>Africa</a:t>
            </a:r>
            <a:endParaRPr b="1" sz="1800">
              <a:solidFill>
                <a:srgbClr val="FFFFFF"/>
              </a:solidFill>
              <a:latin typeface="Work Sans"/>
              <a:ea typeface="Work Sans"/>
              <a:cs typeface="Work Sans"/>
              <a:sym typeface="Work Sans"/>
            </a:endParaRPr>
          </a:p>
        </p:txBody>
      </p:sp>
      <p:sp>
        <p:nvSpPr>
          <p:cNvPr id="581" name="Google Shape;581;p37"/>
          <p:cNvSpPr txBox="1"/>
          <p:nvPr/>
        </p:nvSpPr>
        <p:spPr>
          <a:xfrm>
            <a:off x="713229" y="3908525"/>
            <a:ext cx="1742700" cy="640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Venus has a nice name</a:t>
            </a:r>
            <a:endParaRPr sz="1600">
              <a:solidFill>
                <a:srgbClr val="FFFFFF"/>
              </a:solidFill>
              <a:latin typeface="Montserrat Light"/>
              <a:ea typeface="Montserrat Light"/>
              <a:cs typeface="Montserrat Light"/>
              <a:sym typeface="Montserrat Light"/>
            </a:endParaRPr>
          </a:p>
        </p:txBody>
      </p:sp>
      <p:sp>
        <p:nvSpPr>
          <p:cNvPr id="582" name="Google Shape;582;p37"/>
          <p:cNvSpPr txBox="1"/>
          <p:nvPr/>
        </p:nvSpPr>
        <p:spPr>
          <a:xfrm>
            <a:off x="713229" y="3558150"/>
            <a:ext cx="17427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FFFFFF"/>
                </a:solidFill>
                <a:latin typeface="Work Sans"/>
                <a:ea typeface="Work Sans"/>
                <a:cs typeface="Work Sans"/>
                <a:sym typeface="Work Sans"/>
              </a:rPr>
              <a:t>America</a:t>
            </a:r>
            <a:endParaRPr b="1" sz="1800">
              <a:solidFill>
                <a:srgbClr val="FFFFFF"/>
              </a:solidFill>
              <a:latin typeface="Work Sans"/>
              <a:ea typeface="Work Sans"/>
              <a:cs typeface="Work Sans"/>
              <a:sym typeface="Work Sans"/>
            </a:endParaRPr>
          </a:p>
        </p:txBody>
      </p:sp>
      <p:grpSp>
        <p:nvGrpSpPr>
          <p:cNvPr id="583" name="Google Shape;583;p37"/>
          <p:cNvGrpSpPr/>
          <p:nvPr/>
        </p:nvGrpSpPr>
        <p:grpSpPr>
          <a:xfrm>
            <a:off x="7861777" y="1512464"/>
            <a:ext cx="477891" cy="478311"/>
            <a:chOff x="2204826" y="1867297"/>
            <a:chExt cx="744843" cy="745498"/>
          </a:xfrm>
        </p:grpSpPr>
        <p:sp>
          <p:nvSpPr>
            <p:cNvPr id="584" name="Google Shape;584;p37"/>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rgbClr val="6B9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7"/>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 name="Google Shape;586;p37"/>
          <p:cNvGrpSpPr/>
          <p:nvPr/>
        </p:nvGrpSpPr>
        <p:grpSpPr>
          <a:xfrm>
            <a:off x="779006" y="1512464"/>
            <a:ext cx="477891" cy="478311"/>
            <a:chOff x="2204826" y="1867297"/>
            <a:chExt cx="744843" cy="745498"/>
          </a:xfrm>
        </p:grpSpPr>
        <p:sp>
          <p:nvSpPr>
            <p:cNvPr id="587" name="Google Shape;587;p37"/>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rgbClr val="DCC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7"/>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 name="Google Shape;589;p37"/>
          <p:cNvGrpSpPr/>
          <p:nvPr/>
        </p:nvGrpSpPr>
        <p:grpSpPr>
          <a:xfrm>
            <a:off x="7861782" y="3094326"/>
            <a:ext cx="477891" cy="478311"/>
            <a:chOff x="2204826" y="1867297"/>
            <a:chExt cx="744843" cy="745498"/>
          </a:xfrm>
        </p:grpSpPr>
        <p:sp>
          <p:nvSpPr>
            <p:cNvPr id="590" name="Google Shape;590;p37"/>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7"/>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 name="Google Shape;592;p37"/>
          <p:cNvGrpSpPr/>
          <p:nvPr/>
        </p:nvGrpSpPr>
        <p:grpSpPr>
          <a:xfrm>
            <a:off x="779006" y="3094324"/>
            <a:ext cx="477891" cy="478311"/>
            <a:chOff x="1212251" y="1954572"/>
            <a:chExt cx="744843" cy="745498"/>
          </a:xfrm>
        </p:grpSpPr>
        <p:sp>
          <p:nvSpPr>
            <p:cNvPr id="593" name="Google Shape;593;p37"/>
            <p:cNvSpPr/>
            <p:nvPr/>
          </p:nvSpPr>
          <p:spPr>
            <a:xfrm rot="-419100">
              <a:off x="1250460" y="1992732"/>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7"/>
            <p:cNvSpPr/>
            <p:nvPr/>
          </p:nvSpPr>
          <p:spPr>
            <a:xfrm>
              <a:off x="1250465" y="1992713"/>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 name="Google Shape;595;p37"/>
          <p:cNvGrpSpPr/>
          <p:nvPr/>
        </p:nvGrpSpPr>
        <p:grpSpPr>
          <a:xfrm>
            <a:off x="5545615" y="2602831"/>
            <a:ext cx="209822" cy="210007"/>
            <a:chOff x="2204826" y="1867297"/>
            <a:chExt cx="744843" cy="745498"/>
          </a:xfrm>
        </p:grpSpPr>
        <p:sp>
          <p:nvSpPr>
            <p:cNvPr id="596" name="Google Shape;596;p37"/>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rgbClr val="6B9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7"/>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 name="Google Shape;598;p37"/>
          <p:cNvGrpSpPr/>
          <p:nvPr/>
        </p:nvGrpSpPr>
        <p:grpSpPr>
          <a:xfrm>
            <a:off x="4684815" y="3242531"/>
            <a:ext cx="209822" cy="210007"/>
            <a:chOff x="2204826" y="1867297"/>
            <a:chExt cx="744843" cy="745498"/>
          </a:xfrm>
        </p:grpSpPr>
        <p:sp>
          <p:nvSpPr>
            <p:cNvPr id="599" name="Google Shape;599;p37"/>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7"/>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 name="Google Shape;601;p37"/>
          <p:cNvGrpSpPr/>
          <p:nvPr/>
        </p:nvGrpSpPr>
        <p:grpSpPr>
          <a:xfrm>
            <a:off x="3974340" y="1659106"/>
            <a:ext cx="209822" cy="210007"/>
            <a:chOff x="2204826" y="1867297"/>
            <a:chExt cx="744843" cy="745498"/>
          </a:xfrm>
        </p:grpSpPr>
        <p:sp>
          <p:nvSpPr>
            <p:cNvPr id="602" name="Google Shape;602;p37"/>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7"/>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 name="Google Shape;604;p37"/>
          <p:cNvGrpSpPr/>
          <p:nvPr/>
        </p:nvGrpSpPr>
        <p:grpSpPr>
          <a:xfrm>
            <a:off x="3353915" y="3242531"/>
            <a:ext cx="209822" cy="210007"/>
            <a:chOff x="2204826" y="1867297"/>
            <a:chExt cx="744843" cy="745498"/>
          </a:xfrm>
        </p:grpSpPr>
        <p:sp>
          <p:nvSpPr>
            <p:cNvPr id="605" name="Google Shape;605;p37"/>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7"/>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0" name="Shape 610"/>
        <p:cNvGrpSpPr/>
        <p:nvPr/>
      </p:nvGrpSpPr>
      <p:grpSpPr>
        <a:xfrm>
          <a:off x="0" y="0"/>
          <a:ext cx="0" cy="0"/>
          <a:chOff x="0" y="0"/>
          <a:chExt cx="0" cy="0"/>
        </a:xfrm>
      </p:grpSpPr>
      <p:sp>
        <p:nvSpPr>
          <p:cNvPr id="611" name="Google Shape;611;p38"/>
          <p:cNvSpPr txBox="1"/>
          <p:nvPr>
            <p:ph type="ctrTitle"/>
          </p:nvPr>
        </p:nvSpPr>
        <p:spPr>
          <a:xfrm>
            <a:off x="713250" y="1166013"/>
            <a:ext cx="7717500" cy="80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612" name="Google Shape;612;p38"/>
          <p:cNvSpPr txBox="1"/>
          <p:nvPr>
            <p:ph idx="1" type="subTitle"/>
          </p:nvPr>
        </p:nvSpPr>
        <p:spPr>
          <a:xfrm>
            <a:off x="713250" y="2064425"/>
            <a:ext cx="7717500" cy="41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Because key words are great for catching your audience’s attention</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6" name="Shape 616"/>
        <p:cNvGrpSpPr/>
        <p:nvPr/>
      </p:nvGrpSpPr>
      <p:grpSpPr>
        <a:xfrm>
          <a:off x="0" y="0"/>
          <a:ext cx="0" cy="0"/>
          <a:chOff x="0" y="0"/>
          <a:chExt cx="0" cy="0"/>
        </a:xfrm>
      </p:grpSpPr>
      <p:sp>
        <p:nvSpPr>
          <p:cNvPr id="617" name="Google Shape;617;p39"/>
          <p:cNvSpPr/>
          <p:nvPr/>
        </p:nvSpPr>
        <p:spPr>
          <a:xfrm>
            <a:off x="5403958" y="1634509"/>
            <a:ext cx="285327" cy="484784"/>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 name="Google Shape;618;p39"/>
          <p:cNvGrpSpPr/>
          <p:nvPr/>
        </p:nvGrpSpPr>
        <p:grpSpPr>
          <a:xfrm>
            <a:off x="7112392" y="1730954"/>
            <a:ext cx="423799" cy="388339"/>
            <a:chOff x="2312623" y="2468584"/>
            <a:chExt cx="312698" cy="286534"/>
          </a:xfrm>
        </p:grpSpPr>
        <p:sp>
          <p:nvSpPr>
            <p:cNvPr id="619" name="Google Shape;619;p39"/>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9"/>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9"/>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39"/>
          <p:cNvGrpSpPr/>
          <p:nvPr/>
        </p:nvGrpSpPr>
        <p:grpSpPr>
          <a:xfrm>
            <a:off x="3576277" y="1641383"/>
            <a:ext cx="447397" cy="471037"/>
            <a:chOff x="7985143" y="2900613"/>
            <a:chExt cx="330109" cy="347552"/>
          </a:xfrm>
        </p:grpSpPr>
        <p:sp>
          <p:nvSpPr>
            <p:cNvPr id="623" name="Google Shape;623;p39"/>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9"/>
            <p:cNvSpPr/>
            <p:nvPr/>
          </p:nvSpPr>
          <p:spPr>
            <a:xfrm>
              <a:off x="8163264" y="3005970"/>
              <a:ext cx="32" cy="32"/>
            </a:xfrm>
            <a:custGeom>
              <a:rect b="b" l="l" r="r" t="t"/>
              <a:pathLst>
                <a:path extrusionOk="0" h="1" w="1">
                  <a:moveTo>
                    <a:pt x="1" y="1"/>
                  </a:move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9"/>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9"/>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9"/>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9"/>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9"/>
            <p:cNvSpPr/>
            <p:nvPr/>
          </p:nvSpPr>
          <p:spPr>
            <a:xfrm>
              <a:off x="8168579" y="3016952"/>
              <a:ext cx="32" cy="32"/>
            </a:xfrm>
            <a:custGeom>
              <a:rect b="b" l="l" r="r" t="t"/>
              <a:pathLst>
                <a:path extrusionOk="0" h="1" w="1">
                  <a:moveTo>
                    <a:pt x="0" y="1"/>
                  </a:move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9"/>
            <p:cNvSpPr/>
            <p:nvPr/>
          </p:nvSpPr>
          <p:spPr>
            <a:xfrm>
              <a:off x="8168579" y="3017715"/>
              <a:ext cx="32" cy="32"/>
            </a:xfrm>
            <a:custGeom>
              <a:rect b="b" l="l" r="r" t="t"/>
              <a:pathLst>
                <a:path extrusionOk="0" h="1" w="1">
                  <a:moveTo>
                    <a:pt x="0" y="1"/>
                  </a:move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 name="Google Shape;631;p39"/>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Website traffic</a:t>
            </a:r>
            <a:endParaRPr/>
          </a:p>
        </p:txBody>
      </p:sp>
      <p:graphicFrame>
        <p:nvGraphicFramePr>
          <p:cNvPr id="632" name="Google Shape;632;p39"/>
          <p:cNvGraphicFramePr/>
          <p:nvPr/>
        </p:nvGraphicFramePr>
        <p:xfrm>
          <a:off x="914075" y="1952825"/>
          <a:ext cx="3000000" cy="3000000"/>
        </p:xfrm>
        <a:graphic>
          <a:graphicData uri="http://schemas.openxmlformats.org/drawingml/2006/table">
            <a:tbl>
              <a:tblPr>
                <a:noFill/>
                <a:tableStyleId>{D1583F9D-B585-44EB-B0C6-58CF33DC7D12}</a:tableStyleId>
              </a:tblPr>
              <a:tblGrid>
                <a:gridCol w="1995150"/>
                <a:gridCol w="1773550"/>
                <a:gridCol w="1773550"/>
                <a:gridCol w="1773550"/>
              </a:tblGrid>
              <a:tr h="796725">
                <a:tc>
                  <a:txBody>
                    <a:bodyPr/>
                    <a:lstStyle/>
                    <a:p>
                      <a:pPr indent="0" lvl="0" marL="0" rtl="0" algn="l">
                        <a:spcBef>
                          <a:spcPts val="0"/>
                        </a:spcBef>
                        <a:spcAft>
                          <a:spcPts val="0"/>
                        </a:spcAft>
                        <a:buNone/>
                      </a:pPr>
                      <a:r>
                        <a:t/>
                      </a:r>
                      <a:endParaRPr sz="1600">
                        <a:solidFill>
                          <a:schemeClr val="lt1"/>
                        </a:solidFill>
                        <a:latin typeface="Montserrat Light"/>
                        <a:ea typeface="Montserrat Light"/>
                        <a:cs typeface="Montserrat Light"/>
                        <a:sym typeface="Montserrat Light"/>
                      </a:endParaRPr>
                    </a:p>
                  </a:txBody>
                  <a:tcPr marT="91425" marB="91425" marR="91425" marL="91425">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lt1"/>
                          </a:solidFill>
                          <a:latin typeface="Work Sans"/>
                          <a:ea typeface="Work Sans"/>
                          <a:cs typeface="Work Sans"/>
                          <a:sym typeface="Work Sans"/>
                        </a:rPr>
                        <a:t>Visits</a:t>
                      </a:r>
                      <a:endParaRPr b="1" sz="1600">
                        <a:solidFill>
                          <a:schemeClr val="lt1"/>
                        </a:solidFill>
                        <a:latin typeface="Work Sans"/>
                        <a:ea typeface="Work Sans"/>
                        <a:cs typeface="Work Sans"/>
                        <a:sym typeface="Work Sans"/>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lt1"/>
                          </a:solidFill>
                          <a:latin typeface="Work Sans"/>
                          <a:ea typeface="Work Sans"/>
                          <a:cs typeface="Work Sans"/>
                          <a:sym typeface="Work Sans"/>
                        </a:rPr>
                        <a:t>Clicks</a:t>
                      </a:r>
                      <a:endParaRPr b="1" sz="1600">
                        <a:solidFill>
                          <a:schemeClr val="lt1"/>
                        </a:solidFill>
                        <a:latin typeface="Work Sans"/>
                        <a:ea typeface="Work Sans"/>
                        <a:cs typeface="Work Sans"/>
                        <a:sym typeface="Work Sans"/>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lt1"/>
                          </a:solidFill>
                          <a:latin typeface="Work Sans"/>
                          <a:ea typeface="Work Sans"/>
                          <a:cs typeface="Work Sans"/>
                          <a:sym typeface="Work Sans"/>
                        </a:rPr>
                        <a:t>Sales</a:t>
                      </a:r>
                      <a:endParaRPr b="1" sz="1600">
                        <a:solidFill>
                          <a:schemeClr val="lt1"/>
                        </a:solidFill>
                        <a:latin typeface="Work Sans"/>
                        <a:ea typeface="Work Sans"/>
                        <a:cs typeface="Work Sans"/>
                        <a:sym typeface="Work Sans"/>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alpha val="0"/>
                        </a:schemeClr>
                      </a:solidFill>
                      <a:prstDash val="solid"/>
                      <a:round/>
                      <a:headEnd len="sm" w="sm" type="none"/>
                      <a:tailEnd len="sm" w="sm" type="none"/>
                    </a:lnT>
                    <a:lnB cap="flat" cmpd="sng" w="19050">
                      <a:solidFill>
                        <a:schemeClr val="accent5"/>
                      </a:solidFill>
                      <a:prstDash val="solid"/>
                      <a:round/>
                      <a:headEnd len="sm" w="sm" type="none"/>
                      <a:tailEnd len="sm" w="sm" type="none"/>
                    </a:lnB>
                  </a:tcPr>
                </a:tc>
              </a:tr>
              <a:tr h="619675">
                <a:tc>
                  <a:txBody>
                    <a:bodyPr/>
                    <a:lstStyle/>
                    <a:p>
                      <a:pPr indent="0" lvl="0" marL="0" rtl="0" algn="ctr">
                        <a:spcBef>
                          <a:spcPts val="0"/>
                        </a:spcBef>
                        <a:spcAft>
                          <a:spcPts val="0"/>
                        </a:spcAft>
                        <a:buNone/>
                      </a:pPr>
                      <a:r>
                        <a:rPr b="1" lang="en" sz="1600">
                          <a:solidFill>
                            <a:schemeClr val="lt1"/>
                          </a:solidFill>
                          <a:latin typeface="Work Sans"/>
                          <a:ea typeface="Work Sans"/>
                          <a:cs typeface="Work Sans"/>
                          <a:sym typeface="Work Sans"/>
                        </a:rPr>
                        <a:t>Fans</a:t>
                      </a:r>
                      <a:endParaRPr b="1" sz="1600">
                        <a:solidFill>
                          <a:schemeClr val="lt1"/>
                        </a:solidFill>
                        <a:latin typeface="Work Sans"/>
                        <a:ea typeface="Work Sans"/>
                        <a:cs typeface="Work Sans"/>
                        <a:sym typeface="Work Sans"/>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1"/>
                          </a:solidFill>
                          <a:latin typeface="Montserrat Light"/>
                          <a:ea typeface="Montserrat Light"/>
                          <a:cs typeface="Montserrat Light"/>
                          <a:sym typeface="Montserrat Light"/>
                        </a:rPr>
                        <a:t>0.06</a:t>
                      </a:r>
                      <a:endParaRPr sz="1600">
                        <a:solidFill>
                          <a:schemeClr val="lt1"/>
                        </a:solidFill>
                        <a:latin typeface="Montserrat Light"/>
                        <a:ea typeface="Montserrat Light"/>
                        <a:cs typeface="Montserrat Light"/>
                        <a:sym typeface="Montserrat Light"/>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1"/>
                          </a:solidFill>
                          <a:latin typeface="Montserrat Light"/>
                          <a:ea typeface="Montserrat Light"/>
                          <a:cs typeface="Montserrat Light"/>
                          <a:sym typeface="Montserrat Light"/>
                        </a:rPr>
                        <a:t>0.38</a:t>
                      </a:r>
                      <a:endParaRPr sz="1600">
                        <a:solidFill>
                          <a:schemeClr val="lt1"/>
                        </a:solidFill>
                        <a:latin typeface="Montserrat Light"/>
                        <a:ea typeface="Montserrat Light"/>
                        <a:cs typeface="Montserrat Light"/>
                        <a:sym typeface="Montserrat Light"/>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1"/>
                          </a:solidFill>
                          <a:latin typeface="Montserrat Light"/>
                          <a:ea typeface="Montserrat Light"/>
                          <a:cs typeface="Montserrat Light"/>
                          <a:sym typeface="Montserrat Light"/>
                        </a:rPr>
                        <a:t>0.38</a:t>
                      </a:r>
                      <a:endParaRPr sz="1600">
                        <a:solidFill>
                          <a:schemeClr val="lt1"/>
                        </a:solidFill>
                        <a:latin typeface="Montserrat Light"/>
                        <a:ea typeface="Montserrat Light"/>
                        <a:cs typeface="Montserrat Light"/>
                        <a:sym typeface="Montserrat Light"/>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6"/>
                      </a:solidFill>
                      <a:prstDash val="solid"/>
                      <a:round/>
                      <a:headEnd len="sm" w="sm" type="none"/>
                      <a:tailEnd len="sm" w="sm" type="none"/>
                    </a:lnB>
                  </a:tcPr>
                </a:tc>
              </a:tr>
              <a:tr h="619675">
                <a:tc>
                  <a:txBody>
                    <a:bodyPr/>
                    <a:lstStyle/>
                    <a:p>
                      <a:pPr indent="0" lvl="0" marL="0" rtl="0" algn="ctr">
                        <a:spcBef>
                          <a:spcPts val="0"/>
                        </a:spcBef>
                        <a:spcAft>
                          <a:spcPts val="0"/>
                        </a:spcAft>
                        <a:buNone/>
                      </a:pPr>
                      <a:r>
                        <a:rPr b="1" lang="en" sz="1600">
                          <a:solidFill>
                            <a:schemeClr val="lt1"/>
                          </a:solidFill>
                          <a:latin typeface="Work Sans"/>
                          <a:ea typeface="Work Sans"/>
                          <a:cs typeface="Work Sans"/>
                          <a:sym typeface="Work Sans"/>
                        </a:rPr>
                        <a:t>Followers</a:t>
                      </a:r>
                      <a:endParaRPr b="1" sz="1600">
                        <a:solidFill>
                          <a:schemeClr val="lt1"/>
                        </a:solidFill>
                        <a:latin typeface="Work Sans"/>
                        <a:ea typeface="Work Sans"/>
                        <a:cs typeface="Work Sans"/>
                        <a:sym typeface="Work Sans"/>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1"/>
                          </a:solidFill>
                          <a:latin typeface="Montserrat Light"/>
                          <a:ea typeface="Montserrat Light"/>
                          <a:cs typeface="Montserrat Light"/>
                          <a:sym typeface="Montserrat Light"/>
                        </a:rPr>
                        <a:t>0.11</a:t>
                      </a:r>
                      <a:endParaRPr sz="1600">
                        <a:solidFill>
                          <a:schemeClr val="lt1"/>
                        </a:solidFill>
                        <a:latin typeface="Montserrat Light"/>
                        <a:ea typeface="Montserrat Light"/>
                        <a:cs typeface="Montserrat Light"/>
                        <a:sym typeface="Montserrat Light"/>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1"/>
                          </a:solidFill>
                          <a:latin typeface="Montserrat Light"/>
                          <a:ea typeface="Montserrat Light"/>
                          <a:cs typeface="Montserrat Light"/>
                          <a:sym typeface="Montserrat Light"/>
                        </a:rPr>
                        <a:t>0.53</a:t>
                      </a:r>
                      <a:endParaRPr sz="1600">
                        <a:solidFill>
                          <a:schemeClr val="lt1"/>
                        </a:solidFill>
                        <a:latin typeface="Montserrat Light"/>
                        <a:ea typeface="Montserrat Light"/>
                        <a:cs typeface="Montserrat Light"/>
                        <a:sym typeface="Montserrat Light"/>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1"/>
                          </a:solidFill>
                          <a:latin typeface="Montserrat Light"/>
                          <a:ea typeface="Montserrat Light"/>
                          <a:cs typeface="Montserrat Light"/>
                          <a:sym typeface="Montserrat Light"/>
                        </a:rPr>
                        <a:t>0.38</a:t>
                      </a:r>
                      <a:endParaRPr sz="1600">
                        <a:solidFill>
                          <a:schemeClr val="lt1"/>
                        </a:solidFill>
                        <a:latin typeface="Montserrat Light"/>
                        <a:ea typeface="Montserrat Light"/>
                        <a:cs typeface="Montserrat Light"/>
                        <a:sym typeface="Montserrat Light"/>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4"/>
                      </a:solidFill>
                      <a:prstDash val="solid"/>
                      <a:round/>
                      <a:headEnd len="sm" w="sm" type="none"/>
                      <a:tailEnd len="sm" w="sm" type="none"/>
                    </a:lnB>
                  </a:tcPr>
                </a:tc>
              </a:tr>
              <a:tr h="619675">
                <a:tc>
                  <a:txBody>
                    <a:bodyPr/>
                    <a:lstStyle/>
                    <a:p>
                      <a:pPr indent="0" lvl="0" marL="0" rtl="0" algn="ctr">
                        <a:spcBef>
                          <a:spcPts val="0"/>
                        </a:spcBef>
                        <a:spcAft>
                          <a:spcPts val="0"/>
                        </a:spcAft>
                        <a:buNone/>
                      </a:pPr>
                      <a:r>
                        <a:rPr b="1" lang="en" sz="1600">
                          <a:solidFill>
                            <a:schemeClr val="lt1"/>
                          </a:solidFill>
                          <a:latin typeface="Work Sans"/>
                          <a:ea typeface="Work Sans"/>
                          <a:cs typeface="Work Sans"/>
                          <a:sym typeface="Work Sans"/>
                        </a:rPr>
                        <a:t>Customers</a:t>
                      </a:r>
                      <a:endParaRPr b="1" sz="1600">
                        <a:solidFill>
                          <a:schemeClr val="lt1"/>
                        </a:solidFill>
                        <a:latin typeface="Work Sans"/>
                        <a:ea typeface="Work Sans"/>
                        <a:cs typeface="Work Sans"/>
                        <a:sym typeface="Work Sans"/>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1"/>
                          </a:solidFill>
                          <a:latin typeface="Montserrat Light"/>
                          <a:ea typeface="Montserrat Light"/>
                          <a:cs typeface="Montserrat Light"/>
                          <a:sym typeface="Montserrat Light"/>
                        </a:rPr>
                        <a:t>1.16</a:t>
                      </a:r>
                      <a:endParaRPr sz="1600">
                        <a:solidFill>
                          <a:schemeClr val="lt1"/>
                        </a:solidFill>
                        <a:latin typeface="Montserrat Light"/>
                        <a:ea typeface="Montserrat Light"/>
                        <a:cs typeface="Montserrat Light"/>
                        <a:sym typeface="Montserrat Light"/>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1"/>
                          </a:solidFill>
                          <a:latin typeface="Montserrat Light"/>
                          <a:ea typeface="Montserrat Light"/>
                          <a:cs typeface="Montserrat Light"/>
                          <a:sym typeface="Montserrat Light"/>
                        </a:rPr>
                        <a:t>9.4</a:t>
                      </a:r>
                      <a:endParaRPr sz="1600">
                        <a:solidFill>
                          <a:schemeClr val="lt1"/>
                        </a:solidFill>
                        <a:latin typeface="Montserrat Light"/>
                        <a:ea typeface="Montserrat Light"/>
                        <a:cs typeface="Montserrat Light"/>
                        <a:sym typeface="Montserrat Light"/>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1"/>
                          </a:solidFill>
                          <a:latin typeface="Montserrat Light"/>
                          <a:ea typeface="Montserrat Light"/>
                          <a:cs typeface="Montserrat Light"/>
                          <a:sym typeface="Montserrat Light"/>
                        </a:rPr>
                        <a:t>1.16</a:t>
                      </a:r>
                      <a:endParaRPr sz="1600">
                        <a:solidFill>
                          <a:schemeClr val="lt1"/>
                        </a:solidFill>
                        <a:latin typeface="Montserrat Light"/>
                        <a:ea typeface="Montserrat Light"/>
                        <a:cs typeface="Montserrat Light"/>
                        <a:sym typeface="Montserrat Light"/>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3"/>
                      </a:solidFill>
                      <a:prstDash val="solid"/>
                      <a:round/>
                      <a:headEnd len="sm" w="sm" type="none"/>
                      <a:tailEnd len="sm" w="sm" type="none"/>
                    </a:lnB>
                  </a:tcPr>
                </a:tc>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36" name="Shape 636"/>
        <p:cNvGrpSpPr/>
        <p:nvPr/>
      </p:nvGrpSpPr>
      <p:grpSpPr>
        <a:xfrm>
          <a:off x="0" y="0"/>
          <a:ext cx="0" cy="0"/>
          <a:chOff x="0" y="0"/>
          <a:chExt cx="0" cy="0"/>
        </a:xfrm>
      </p:grpSpPr>
      <p:sp>
        <p:nvSpPr>
          <p:cNvPr id="637" name="Google Shape;637;p40"/>
          <p:cNvSpPr txBox="1"/>
          <p:nvPr>
            <p:ph type="title"/>
          </p:nvPr>
        </p:nvSpPr>
        <p:spPr>
          <a:xfrm>
            <a:off x="2406000" y="539500"/>
            <a:ext cx="4332000" cy="114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
        <p:nvSpPr>
          <p:cNvPr id="638" name="Google Shape;638;p40"/>
          <p:cNvSpPr/>
          <p:nvPr/>
        </p:nvSpPr>
        <p:spPr>
          <a:xfrm>
            <a:off x="1929" y="3085136"/>
            <a:ext cx="1944225" cy="2057327"/>
          </a:xfrm>
          <a:custGeom>
            <a:rect b="b" l="l" r="r" t="t"/>
            <a:pathLst>
              <a:path extrusionOk="0" h="27015" w="25529">
                <a:moveTo>
                  <a:pt x="1" y="0"/>
                </a:moveTo>
                <a:lnTo>
                  <a:pt x="1" y="27015"/>
                </a:lnTo>
                <a:lnTo>
                  <a:pt x="25008" y="27015"/>
                </a:lnTo>
                <a:cubicBezTo>
                  <a:pt x="25033" y="26900"/>
                  <a:pt x="25046" y="26799"/>
                  <a:pt x="25071" y="26684"/>
                </a:cubicBezTo>
                <a:cubicBezTo>
                  <a:pt x="25249" y="25680"/>
                  <a:pt x="25364" y="24677"/>
                  <a:pt x="25427" y="23673"/>
                </a:cubicBezTo>
                <a:cubicBezTo>
                  <a:pt x="25529" y="21513"/>
                  <a:pt x="25122" y="19251"/>
                  <a:pt x="23559" y="17663"/>
                </a:cubicBezTo>
                <a:cubicBezTo>
                  <a:pt x="20586" y="14651"/>
                  <a:pt x="15910" y="14880"/>
                  <a:pt x="12009" y="14473"/>
                </a:cubicBezTo>
                <a:cubicBezTo>
                  <a:pt x="11221" y="14397"/>
                  <a:pt x="10446" y="14257"/>
                  <a:pt x="9684" y="14028"/>
                </a:cubicBezTo>
                <a:cubicBezTo>
                  <a:pt x="8972" y="13838"/>
                  <a:pt x="8311" y="13482"/>
                  <a:pt x="7765" y="12986"/>
                </a:cubicBezTo>
                <a:cubicBezTo>
                  <a:pt x="7650" y="12898"/>
                  <a:pt x="7549" y="12783"/>
                  <a:pt x="7460" y="12682"/>
                </a:cubicBezTo>
                <a:cubicBezTo>
                  <a:pt x="7320" y="12529"/>
                  <a:pt x="7206" y="12377"/>
                  <a:pt x="7091" y="12211"/>
                </a:cubicBezTo>
                <a:cubicBezTo>
                  <a:pt x="6850" y="11830"/>
                  <a:pt x="6647" y="11436"/>
                  <a:pt x="6494" y="11030"/>
                </a:cubicBezTo>
                <a:cubicBezTo>
                  <a:pt x="6100" y="10064"/>
                  <a:pt x="6011" y="8997"/>
                  <a:pt x="5808" y="7980"/>
                </a:cubicBezTo>
                <a:cubicBezTo>
                  <a:pt x="5465" y="6150"/>
                  <a:pt x="4995" y="4206"/>
                  <a:pt x="3762" y="2758"/>
                </a:cubicBezTo>
                <a:cubicBezTo>
                  <a:pt x="2619" y="1398"/>
                  <a:pt x="1335" y="50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0"/>
          <p:cNvSpPr/>
          <p:nvPr/>
        </p:nvSpPr>
        <p:spPr>
          <a:xfrm>
            <a:off x="25" y="2846076"/>
            <a:ext cx="2207425" cy="2297368"/>
          </a:xfrm>
          <a:custGeom>
            <a:rect b="b" l="l" r="r" t="t"/>
            <a:pathLst>
              <a:path extrusionOk="0" h="30167" w="28985">
                <a:moveTo>
                  <a:pt x="1" y="1"/>
                </a:moveTo>
                <a:lnTo>
                  <a:pt x="1" y="331"/>
                </a:lnTo>
                <a:cubicBezTo>
                  <a:pt x="1678" y="801"/>
                  <a:pt x="3330" y="1767"/>
                  <a:pt x="4842" y="3444"/>
                </a:cubicBezTo>
                <a:cubicBezTo>
                  <a:pt x="6201" y="4956"/>
                  <a:pt x="6748" y="6951"/>
                  <a:pt x="7142" y="8705"/>
                </a:cubicBezTo>
                <a:cubicBezTo>
                  <a:pt x="7193" y="8959"/>
                  <a:pt x="7256" y="9226"/>
                  <a:pt x="7294" y="9493"/>
                </a:cubicBezTo>
                <a:cubicBezTo>
                  <a:pt x="7459" y="10268"/>
                  <a:pt x="7612" y="11081"/>
                  <a:pt x="7955" y="11831"/>
                </a:cubicBezTo>
                <a:cubicBezTo>
                  <a:pt x="8133" y="12275"/>
                  <a:pt x="8374" y="12682"/>
                  <a:pt x="8641" y="13076"/>
                </a:cubicBezTo>
                <a:cubicBezTo>
                  <a:pt x="8781" y="13254"/>
                  <a:pt x="8921" y="13419"/>
                  <a:pt x="9073" y="13584"/>
                </a:cubicBezTo>
                <a:cubicBezTo>
                  <a:pt x="9175" y="13698"/>
                  <a:pt x="9289" y="13800"/>
                  <a:pt x="9416" y="13915"/>
                </a:cubicBezTo>
                <a:cubicBezTo>
                  <a:pt x="10039" y="14435"/>
                  <a:pt x="10763" y="14829"/>
                  <a:pt x="11551" y="15045"/>
                </a:cubicBezTo>
                <a:cubicBezTo>
                  <a:pt x="12377" y="15287"/>
                  <a:pt x="13228" y="15465"/>
                  <a:pt x="14092" y="15554"/>
                </a:cubicBezTo>
                <a:cubicBezTo>
                  <a:pt x="14817" y="15643"/>
                  <a:pt x="15554" y="15719"/>
                  <a:pt x="16329" y="15795"/>
                </a:cubicBezTo>
                <a:cubicBezTo>
                  <a:pt x="20001" y="16138"/>
                  <a:pt x="23800" y="16507"/>
                  <a:pt x="26469" y="19048"/>
                </a:cubicBezTo>
                <a:cubicBezTo>
                  <a:pt x="27930" y="20458"/>
                  <a:pt x="28642" y="22479"/>
                  <a:pt x="28578" y="25058"/>
                </a:cubicBezTo>
                <a:cubicBezTo>
                  <a:pt x="28540" y="26062"/>
                  <a:pt x="28438" y="27079"/>
                  <a:pt x="28273" y="28070"/>
                </a:cubicBezTo>
                <a:cubicBezTo>
                  <a:pt x="28210" y="28540"/>
                  <a:pt x="28108" y="29010"/>
                  <a:pt x="28019" y="29468"/>
                </a:cubicBezTo>
                <a:cubicBezTo>
                  <a:pt x="27968" y="29696"/>
                  <a:pt x="27917" y="29938"/>
                  <a:pt x="27879" y="30166"/>
                </a:cubicBezTo>
                <a:lnTo>
                  <a:pt x="28197" y="30166"/>
                </a:lnTo>
                <a:cubicBezTo>
                  <a:pt x="28235" y="29950"/>
                  <a:pt x="28286" y="29747"/>
                  <a:pt x="28324" y="29531"/>
                </a:cubicBezTo>
                <a:cubicBezTo>
                  <a:pt x="28438" y="29061"/>
                  <a:pt x="28540" y="28591"/>
                  <a:pt x="28616" y="28121"/>
                </a:cubicBezTo>
                <a:cubicBezTo>
                  <a:pt x="28781" y="27104"/>
                  <a:pt x="28883" y="26088"/>
                  <a:pt x="28921" y="25058"/>
                </a:cubicBezTo>
                <a:cubicBezTo>
                  <a:pt x="28985" y="22390"/>
                  <a:pt x="28235" y="20281"/>
                  <a:pt x="26698" y="18819"/>
                </a:cubicBezTo>
                <a:cubicBezTo>
                  <a:pt x="23953" y="16189"/>
                  <a:pt x="20103" y="15821"/>
                  <a:pt x="16367" y="15465"/>
                </a:cubicBezTo>
                <a:cubicBezTo>
                  <a:pt x="15592" y="15401"/>
                  <a:pt x="14855" y="15325"/>
                  <a:pt x="14131" y="15236"/>
                </a:cubicBezTo>
                <a:cubicBezTo>
                  <a:pt x="13292" y="15147"/>
                  <a:pt x="12466" y="14982"/>
                  <a:pt x="11653" y="14740"/>
                </a:cubicBezTo>
                <a:cubicBezTo>
                  <a:pt x="10738" y="14448"/>
                  <a:pt x="10306" y="14219"/>
                  <a:pt x="9620" y="13660"/>
                </a:cubicBezTo>
                <a:cubicBezTo>
                  <a:pt x="9505" y="13559"/>
                  <a:pt x="9404" y="13457"/>
                  <a:pt x="9302" y="13355"/>
                </a:cubicBezTo>
                <a:cubicBezTo>
                  <a:pt x="9162" y="13203"/>
                  <a:pt x="9022" y="13050"/>
                  <a:pt x="8908" y="12885"/>
                </a:cubicBezTo>
                <a:cubicBezTo>
                  <a:pt x="8641" y="12517"/>
                  <a:pt x="8425" y="12123"/>
                  <a:pt x="8247" y="11704"/>
                </a:cubicBezTo>
                <a:cubicBezTo>
                  <a:pt x="7930" y="10979"/>
                  <a:pt x="7777" y="10191"/>
                  <a:pt x="7612" y="9429"/>
                </a:cubicBezTo>
                <a:cubicBezTo>
                  <a:pt x="7561" y="9162"/>
                  <a:pt x="7510" y="8895"/>
                  <a:pt x="7459" y="8629"/>
                </a:cubicBezTo>
                <a:cubicBezTo>
                  <a:pt x="7053" y="6837"/>
                  <a:pt x="6506" y="4791"/>
                  <a:pt x="5083" y="3228"/>
                </a:cubicBezTo>
                <a:cubicBezTo>
                  <a:pt x="3609" y="1602"/>
                  <a:pt x="1907" y="522"/>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0"/>
          <p:cNvSpPr/>
          <p:nvPr/>
        </p:nvSpPr>
        <p:spPr>
          <a:xfrm rot="5400000">
            <a:off x="8314447" y="-18040"/>
            <a:ext cx="811513" cy="847592"/>
          </a:xfrm>
          <a:custGeom>
            <a:rect b="b" l="l" r="r" t="t"/>
            <a:pathLst>
              <a:path extrusionOk="0" h="11535" w="11044">
                <a:moveTo>
                  <a:pt x="1" y="0"/>
                </a:moveTo>
                <a:lnTo>
                  <a:pt x="1" y="10381"/>
                </a:lnTo>
                <a:cubicBezTo>
                  <a:pt x="1130" y="11159"/>
                  <a:pt x="2423" y="11535"/>
                  <a:pt x="3706" y="11535"/>
                </a:cubicBezTo>
                <a:cubicBezTo>
                  <a:pt x="5673" y="11535"/>
                  <a:pt x="7617" y="10652"/>
                  <a:pt x="8908" y="8984"/>
                </a:cubicBezTo>
                <a:cubicBezTo>
                  <a:pt x="11043" y="6226"/>
                  <a:pt x="10649" y="2287"/>
                  <a:pt x="80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0"/>
          <p:cNvSpPr/>
          <p:nvPr/>
        </p:nvSpPr>
        <p:spPr>
          <a:xfrm rot="5400000">
            <a:off x="8478005" y="-14481"/>
            <a:ext cx="651513" cy="680478"/>
          </a:xfrm>
          <a:custGeom>
            <a:rect b="b" l="l" r="r" t="t"/>
            <a:pathLst>
              <a:path extrusionOk="0" h="11535" w="11044">
                <a:moveTo>
                  <a:pt x="1" y="0"/>
                </a:moveTo>
                <a:lnTo>
                  <a:pt x="1" y="10381"/>
                </a:lnTo>
                <a:cubicBezTo>
                  <a:pt x="1130" y="11159"/>
                  <a:pt x="2423" y="11535"/>
                  <a:pt x="3706" y="11535"/>
                </a:cubicBezTo>
                <a:cubicBezTo>
                  <a:pt x="5673" y="11535"/>
                  <a:pt x="7617" y="10652"/>
                  <a:pt x="8908" y="8984"/>
                </a:cubicBezTo>
                <a:cubicBezTo>
                  <a:pt x="11043" y="6226"/>
                  <a:pt x="10649" y="2287"/>
                  <a:pt x="80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5" name="Shape 645"/>
        <p:cNvGrpSpPr/>
        <p:nvPr/>
      </p:nvGrpSpPr>
      <p:grpSpPr>
        <a:xfrm>
          <a:off x="0" y="0"/>
          <a:ext cx="0" cy="0"/>
          <a:chOff x="0" y="0"/>
          <a:chExt cx="0" cy="0"/>
        </a:xfrm>
      </p:grpSpPr>
      <p:sp>
        <p:nvSpPr>
          <p:cNvPr id="646" name="Google Shape;646;p41"/>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Top referrals</a:t>
            </a:r>
            <a:endParaRPr/>
          </a:p>
        </p:txBody>
      </p:sp>
      <p:sp>
        <p:nvSpPr>
          <p:cNvPr id="647" name="Google Shape;647;p41"/>
          <p:cNvSpPr txBox="1"/>
          <p:nvPr>
            <p:ph idx="4294967295" type="subTitle"/>
          </p:nvPr>
        </p:nvSpPr>
        <p:spPr>
          <a:xfrm>
            <a:off x="713250" y="2579450"/>
            <a:ext cx="3734400" cy="2029200"/>
          </a:xfrm>
          <a:prstGeom prst="rect">
            <a:avLst/>
          </a:prstGeom>
        </p:spPr>
        <p:txBody>
          <a:bodyPr anchorCtr="0" anchor="t" bIns="91425" lIns="91425" spcFirstLastPara="1" rIns="91425" wrap="square" tIns="91425">
            <a:noAutofit/>
          </a:bodyPr>
          <a:lstStyle/>
          <a:p>
            <a:pPr indent="-215900" lvl="0" marL="228600" rtl="0" algn="l">
              <a:spcBef>
                <a:spcPts val="0"/>
              </a:spcBef>
              <a:spcAft>
                <a:spcPts val="0"/>
              </a:spcAft>
              <a:buClr>
                <a:schemeClr val="accent6"/>
              </a:buClr>
              <a:buSzPts val="1600"/>
              <a:buFont typeface="Ubuntu"/>
              <a:buChar char="●"/>
            </a:pPr>
            <a:r>
              <a:rPr lang="en"/>
              <a:t>Saturn is ringed </a:t>
            </a:r>
            <a:endParaRPr/>
          </a:p>
          <a:p>
            <a:pPr indent="-215900" lvl="0" marL="228600" rtl="0" algn="l">
              <a:spcBef>
                <a:spcPts val="1600"/>
              </a:spcBef>
              <a:spcAft>
                <a:spcPts val="0"/>
              </a:spcAft>
              <a:buClr>
                <a:schemeClr val="accent6"/>
              </a:buClr>
              <a:buSzPts val="1600"/>
              <a:buFont typeface="Ubuntu"/>
              <a:buChar char="●"/>
            </a:pPr>
            <a:r>
              <a:rPr lang="en"/>
              <a:t>Jupiter is the biggest planet</a:t>
            </a:r>
            <a:endParaRPr/>
          </a:p>
          <a:p>
            <a:pPr indent="-215900" lvl="0" marL="228600" rtl="0" algn="l">
              <a:spcBef>
                <a:spcPts val="1600"/>
              </a:spcBef>
              <a:spcAft>
                <a:spcPts val="0"/>
              </a:spcAft>
              <a:buClr>
                <a:schemeClr val="accent6"/>
              </a:buClr>
              <a:buSzPts val="1600"/>
              <a:buFont typeface="Ubuntu"/>
              <a:buChar char="●"/>
            </a:pPr>
            <a:r>
              <a:rPr lang="en"/>
              <a:t>Mars is a cold place</a:t>
            </a:r>
            <a:endParaRPr/>
          </a:p>
          <a:p>
            <a:pPr indent="-215900" lvl="0" marL="228600" rtl="0" algn="l">
              <a:spcBef>
                <a:spcPts val="1600"/>
              </a:spcBef>
              <a:spcAft>
                <a:spcPts val="1600"/>
              </a:spcAft>
              <a:buClr>
                <a:schemeClr val="accent6"/>
              </a:buClr>
              <a:buSzPts val="1600"/>
              <a:buFont typeface="Ubuntu"/>
              <a:buChar char="●"/>
            </a:pPr>
            <a:r>
              <a:rPr lang="en"/>
              <a:t>Neptune is the farthest planet</a:t>
            </a:r>
            <a:endParaRPr/>
          </a:p>
        </p:txBody>
      </p:sp>
      <p:sp>
        <p:nvSpPr>
          <p:cNvPr id="648" name="Google Shape;648;p41"/>
          <p:cNvSpPr txBox="1"/>
          <p:nvPr>
            <p:ph idx="4294967295" type="subTitle"/>
          </p:nvPr>
        </p:nvSpPr>
        <p:spPr>
          <a:xfrm>
            <a:off x="713250" y="2077350"/>
            <a:ext cx="3734400" cy="40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2000">
                <a:latin typeface="Work Sans"/>
                <a:ea typeface="Work Sans"/>
                <a:cs typeface="Work Sans"/>
                <a:sym typeface="Work Sans"/>
              </a:rPr>
              <a:t>Sites</a:t>
            </a:r>
            <a:endParaRPr b="1" sz="2000">
              <a:latin typeface="Work Sans"/>
              <a:ea typeface="Work Sans"/>
              <a:cs typeface="Work Sans"/>
              <a:sym typeface="Work Sans"/>
            </a:endParaRPr>
          </a:p>
        </p:txBody>
      </p:sp>
      <p:sp>
        <p:nvSpPr>
          <p:cNvPr id="649" name="Google Shape;649;p41"/>
          <p:cNvSpPr txBox="1"/>
          <p:nvPr>
            <p:ph idx="4294967295" type="subTitle"/>
          </p:nvPr>
        </p:nvSpPr>
        <p:spPr>
          <a:xfrm>
            <a:off x="4696325" y="2579450"/>
            <a:ext cx="3734400" cy="2029200"/>
          </a:xfrm>
          <a:prstGeom prst="rect">
            <a:avLst/>
          </a:prstGeom>
        </p:spPr>
        <p:txBody>
          <a:bodyPr anchorCtr="0" anchor="t" bIns="91425" lIns="91425" spcFirstLastPara="1" rIns="91425" wrap="square" tIns="91425">
            <a:noAutofit/>
          </a:bodyPr>
          <a:lstStyle/>
          <a:p>
            <a:pPr indent="-215900" lvl="0" marL="228600" rtl="0" algn="l">
              <a:spcBef>
                <a:spcPts val="0"/>
              </a:spcBef>
              <a:spcAft>
                <a:spcPts val="0"/>
              </a:spcAft>
              <a:buClr>
                <a:schemeClr val="accent5"/>
              </a:buClr>
              <a:buSzPts val="1600"/>
              <a:buFont typeface="Ubuntu"/>
              <a:buChar char="●"/>
            </a:pPr>
            <a:r>
              <a:rPr lang="en"/>
              <a:t>Mercury is the closest to the Sun</a:t>
            </a:r>
            <a:endParaRPr/>
          </a:p>
          <a:p>
            <a:pPr indent="-215900" lvl="0" marL="228600" rtl="0" algn="l">
              <a:spcBef>
                <a:spcPts val="1600"/>
              </a:spcBef>
              <a:spcAft>
                <a:spcPts val="0"/>
              </a:spcAft>
              <a:buClr>
                <a:schemeClr val="accent5"/>
              </a:buClr>
              <a:buSzPts val="1600"/>
              <a:buFont typeface="Ubuntu"/>
              <a:buChar char="●"/>
            </a:pPr>
            <a:r>
              <a:rPr lang="en"/>
              <a:t>Uranus is the coldest planet</a:t>
            </a:r>
            <a:endParaRPr/>
          </a:p>
          <a:p>
            <a:pPr indent="-215900" lvl="0" marL="228600" rtl="0" algn="l">
              <a:spcBef>
                <a:spcPts val="1600"/>
              </a:spcBef>
              <a:spcAft>
                <a:spcPts val="0"/>
              </a:spcAft>
              <a:buClr>
                <a:schemeClr val="accent5"/>
              </a:buClr>
              <a:buSzPts val="1600"/>
              <a:buFont typeface="Ubuntu"/>
              <a:buChar char="●"/>
            </a:pPr>
            <a:r>
              <a:rPr lang="en"/>
              <a:t>Earth is the planet we live on</a:t>
            </a:r>
            <a:endParaRPr/>
          </a:p>
          <a:p>
            <a:pPr indent="-215900" lvl="0" marL="228600" rtl="0" algn="l">
              <a:spcBef>
                <a:spcPts val="1600"/>
              </a:spcBef>
              <a:spcAft>
                <a:spcPts val="0"/>
              </a:spcAft>
              <a:buClr>
                <a:schemeClr val="accent5"/>
              </a:buClr>
              <a:buSzPts val="1600"/>
              <a:buFont typeface="Ubuntu"/>
              <a:buChar char="●"/>
            </a:pPr>
            <a:r>
              <a:rPr lang="en"/>
              <a:t>Venus has a beautiful name</a:t>
            </a:r>
            <a:endParaRPr/>
          </a:p>
          <a:p>
            <a:pPr indent="0" lvl="0" marL="0" rtl="0" algn="l">
              <a:spcBef>
                <a:spcPts val="1600"/>
              </a:spcBef>
              <a:spcAft>
                <a:spcPts val="1600"/>
              </a:spcAft>
              <a:buNone/>
            </a:pPr>
            <a:r>
              <a:t/>
            </a:r>
            <a:endParaRPr/>
          </a:p>
        </p:txBody>
      </p:sp>
      <p:sp>
        <p:nvSpPr>
          <p:cNvPr id="650" name="Google Shape;650;p41"/>
          <p:cNvSpPr txBox="1"/>
          <p:nvPr>
            <p:ph idx="4294967295" type="subTitle"/>
          </p:nvPr>
        </p:nvSpPr>
        <p:spPr>
          <a:xfrm>
            <a:off x="4696325" y="2077350"/>
            <a:ext cx="3734400" cy="40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2000">
                <a:latin typeface="Work Sans"/>
                <a:ea typeface="Work Sans"/>
                <a:cs typeface="Work Sans"/>
                <a:sym typeface="Work Sans"/>
              </a:rPr>
              <a:t>Apps</a:t>
            </a:r>
            <a:endParaRPr b="1" sz="2000">
              <a:latin typeface="Work Sans"/>
              <a:ea typeface="Work Sans"/>
              <a:cs typeface="Work Sans"/>
              <a:sym typeface="Work Sans"/>
            </a:endParaRPr>
          </a:p>
        </p:txBody>
      </p:sp>
      <p:grpSp>
        <p:nvGrpSpPr>
          <p:cNvPr id="651" name="Google Shape;651;p41"/>
          <p:cNvGrpSpPr/>
          <p:nvPr/>
        </p:nvGrpSpPr>
        <p:grpSpPr>
          <a:xfrm>
            <a:off x="4779719" y="1607370"/>
            <a:ext cx="385342" cy="368392"/>
            <a:chOff x="7441465" y="2302860"/>
            <a:chExt cx="342192" cy="327140"/>
          </a:xfrm>
        </p:grpSpPr>
        <p:sp>
          <p:nvSpPr>
            <p:cNvPr id="652" name="Google Shape;652;p41"/>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1"/>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 name="Google Shape;654;p41"/>
          <p:cNvSpPr/>
          <p:nvPr/>
        </p:nvSpPr>
        <p:spPr>
          <a:xfrm>
            <a:off x="810175" y="1592844"/>
            <a:ext cx="387495" cy="382918"/>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8" name="Shape 658"/>
        <p:cNvGrpSpPr/>
        <p:nvPr/>
      </p:nvGrpSpPr>
      <p:grpSpPr>
        <a:xfrm>
          <a:off x="0" y="0"/>
          <a:ext cx="0" cy="0"/>
          <a:chOff x="0" y="0"/>
          <a:chExt cx="0" cy="0"/>
        </a:xfrm>
      </p:grpSpPr>
      <p:sp>
        <p:nvSpPr>
          <p:cNvPr id="659" name="Google Shape;659;p42"/>
          <p:cNvSpPr txBox="1"/>
          <p:nvPr>
            <p:ph type="title"/>
          </p:nvPr>
        </p:nvSpPr>
        <p:spPr>
          <a:xfrm>
            <a:off x="5516275" y="2067750"/>
            <a:ext cx="2914500" cy="947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WHOA!</a:t>
            </a:r>
            <a:endParaRPr/>
          </a:p>
        </p:txBody>
      </p:sp>
      <p:sp>
        <p:nvSpPr>
          <p:cNvPr id="660" name="Google Shape;660;p42"/>
          <p:cNvSpPr txBox="1"/>
          <p:nvPr>
            <p:ph idx="1" type="subTitle"/>
          </p:nvPr>
        </p:nvSpPr>
        <p:spPr>
          <a:xfrm>
            <a:off x="3358625" y="3015150"/>
            <a:ext cx="5071500" cy="725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This could be the part of the presentation where you can introduce yourself, write your email...</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4" name="Shape 664"/>
        <p:cNvGrpSpPr/>
        <p:nvPr/>
      </p:nvGrpSpPr>
      <p:grpSpPr>
        <a:xfrm>
          <a:off x="0" y="0"/>
          <a:ext cx="0" cy="0"/>
          <a:chOff x="0" y="0"/>
          <a:chExt cx="0" cy="0"/>
        </a:xfrm>
      </p:grpSpPr>
      <p:sp>
        <p:nvSpPr>
          <p:cNvPr id="665" name="Google Shape;665;p43"/>
          <p:cNvSpPr/>
          <p:nvPr/>
        </p:nvSpPr>
        <p:spPr>
          <a:xfrm>
            <a:off x="601625" y="2012650"/>
            <a:ext cx="2100900" cy="2100900"/>
          </a:xfrm>
          <a:prstGeom prst="ellipse">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3"/>
          <p:cNvSpPr/>
          <p:nvPr/>
        </p:nvSpPr>
        <p:spPr>
          <a:xfrm>
            <a:off x="3521526" y="2012650"/>
            <a:ext cx="2100900" cy="2100900"/>
          </a:xfrm>
          <a:prstGeom prst="ellipse">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3"/>
          <p:cNvSpPr/>
          <p:nvPr/>
        </p:nvSpPr>
        <p:spPr>
          <a:xfrm>
            <a:off x="6441425" y="2012650"/>
            <a:ext cx="2100900" cy="2100900"/>
          </a:xfrm>
          <a:prstGeom prst="ellipse">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8" name="Google Shape;668;p43"/>
          <p:cNvCxnSpPr>
            <a:stCxn id="665" idx="6"/>
            <a:endCxn id="666" idx="2"/>
          </p:cNvCxnSpPr>
          <p:nvPr/>
        </p:nvCxnSpPr>
        <p:spPr>
          <a:xfrm>
            <a:off x="2702525" y="3063100"/>
            <a:ext cx="819000" cy="0"/>
          </a:xfrm>
          <a:prstGeom prst="straightConnector1">
            <a:avLst/>
          </a:prstGeom>
          <a:noFill/>
          <a:ln cap="flat" cmpd="sng" w="9525">
            <a:solidFill>
              <a:schemeClr val="lt1"/>
            </a:solidFill>
            <a:prstDash val="dash"/>
            <a:round/>
            <a:headEnd len="med" w="med" type="none"/>
            <a:tailEnd len="med" w="med" type="none"/>
          </a:ln>
        </p:spPr>
      </p:cxnSp>
      <p:cxnSp>
        <p:nvCxnSpPr>
          <p:cNvPr id="669" name="Google Shape;669;p43"/>
          <p:cNvCxnSpPr>
            <a:endCxn id="667" idx="2"/>
          </p:cNvCxnSpPr>
          <p:nvPr/>
        </p:nvCxnSpPr>
        <p:spPr>
          <a:xfrm>
            <a:off x="5622125" y="3063100"/>
            <a:ext cx="819300" cy="0"/>
          </a:xfrm>
          <a:prstGeom prst="straightConnector1">
            <a:avLst/>
          </a:prstGeom>
          <a:noFill/>
          <a:ln cap="flat" cmpd="sng" w="9525">
            <a:solidFill>
              <a:schemeClr val="lt1"/>
            </a:solidFill>
            <a:prstDash val="dash"/>
            <a:round/>
            <a:headEnd len="med" w="med" type="none"/>
            <a:tailEnd len="med" w="med" type="none"/>
          </a:ln>
        </p:spPr>
      </p:cxnSp>
      <p:sp>
        <p:nvSpPr>
          <p:cNvPr id="670" name="Google Shape;670;p43"/>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 development</a:t>
            </a:r>
            <a:endParaRPr/>
          </a:p>
        </p:txBody>
      </p:sp>
      <p:sp>
        <p:nvSpPr>
          <p:cNvPr id="671" name="Google Shape;671;p43"/>
          <p:cNvSpPr txBox="1"/>
          <p:nvPr/>
        </p:nvSpPr>
        <p:spPr>
          <a:xfrm>
            <a:off x="3700629" y="3059275"/>
            <a:ext cx="17427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Mars is actually a cold place</a:t>
            </a:r>
            <a:endParaRPr sz="1600">
              <a:solidFill>
                <a:srgbClr val="FFFFFF"/>
              </a:solidFill>
              <a:latin typeface="Montserrat Light"/>
              <a:ea typeface="Montserrat Light"/>
              <a:cs typeface="Montserrat Light"/>
              <a:sym typeface="Montserrat Light"/>
            </a:endParaRPr>
          </a:p>
        </p:txBody>
      </p:sp>
      <p:sp>
        <p:nvSpPr>
          <p:cNvPr id="672" name="Google Shape;672;p43"/>
          <p:cNvSpPr txBox="1"/>
          <p:nvPr/>
        </p:nvSpPr>
        <p:spPr>
          <a:xfrm>
            <a:off x="3700629" y="2653350"/>
            <a:ext cx="1742700" cy="37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chemeClr val="accent6"/>
                </a:solidFill>
                <a:latin typeface="Work Sans"/>
                <a:ea typeface="Work Sans"/>
                <a:cs typeface="Work Sans"/>
                <a:sym typeface="Work Sans"/>
              </a:rPr>
              <a:t>Day 2</a:t>
            </a:r>
            <a:endParaRPr b="1" sz="1800">
              <a:solidFill>
                <a:schemeClr val="accent6"/>
              </a:solidFill>
              <a:latin typeface="Work Sans"/>
              <a:ea typeface="Work Sans"/>
              <a:cs typeface="Work Sans"/>
              <a:sym typeface="Work Sans"/>
            </a:endParaRPr>
          </a:p>
        </p:txBody>
      </p:sp>
      <p:sp>
        <p:nvSpPr>
          <p:cNvPr id="673" name="Google Shape;673;p43"/>
          <p:cNvSpPr txBox="1"/>
          <p:nvPr/>
        </p:nvSpPr>
        <p:spPr>
          <a:xfrm>
            <a:off x="6620537" y="3059275"/>
            <a:ext cx="17427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Jupiter is the biggest planet</a:t>
            </a:r>
            <a:endParaRPr sz="1600">
              <a:solidFill>
                <a:srgbClr val="FFFFFF"/>
              </a:solidFill>
              <a:latin typeface="Montserrat Light"/>
              <a:ea typeface="Montserrat Light"/>
              <a:cs typeface="Montserrat Light"/>
              <a:sym typeface="Montserrat Light"/>
            </a:endParaRPr>
          </a:p>
        </p:txBody>
      </p:sp>
      <p:sp>
        <p:nvSpPr>
          <p:cNvPr id="674" name="Google Shape;674;p43"/>
          <p:cNvSpPr txBox="1"/>
          <p:nvPr/>
        </p:nvSpPr>
        <p:spPr>
          <a:xfrm>
            <a:off x="6620549" y="2653350"/>
            <a:ext cx="1742700" cy="37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chemeClr val="accent3"/>
                </a:solidFill>
                <a:latin typeface="Work Sans"/>
                <a:ea typeface="Work Sans"/>
                <a:cs typeface="Work Sans"/>
                <a:sym typeface="Work Sans"/>
              </a:rPr>
              <a:t>Day 3</a:t>
            </a:r>
            <a:endParaRPr b="1" sz="1800">
              <a:solidFill>
                <a:schemeClr val="accent3"/>
              </a:solidFill>
              <a:latin typeface="Work Sans"/>
              <a:ea typeface="Work Sans"/>
              <a:cs typeface="Work Sans"/>
              <a:sym typeface="Work Sans"/>
            </a:endParaRPr>
          </a:p>
        </p:txBody>
      </p:sp>
      <p:sp>
        <p:nvSpPr>
          <p:cNvPr id="675" name="Google Shape;675;p43"/>
          <p:cNvSpPr txBox="1"/>
          <p:nvPr/>
        </p:nvSpPr>
        <p:spPr>
          <a:xfrm>
            <a:off x="781228" y="3059275"/>
            <a:ext cx="17427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Venus has a nice name</a:t>
            </a:r>
            <a:endParaRPr sz="1600">
              <a:solidFill>
                <a:srgbClr val="FFFFFF"/>
              </a:solidFill>
              <a:latin typeface="Montserrat Light"/>
              <a:ea typeface="Montserrat Light"/>
              <a:cs typeface="Montserrat Light"/>
              <a:sym typeface="Montserrat Light"/>
            </a:endParaRPr>
          </a:p>
        </p:txBody>
      </p:sp>
      <p:sp>
        <p:nvSpPr>
          <p:cNvPr id="676" name="Google Shape;676;p43"/>
          <p:cNvSpPr txBox="1"/>
          <p:nvPr/>
        </p:nvSpPr>
        <p:spPr>
          <a:xfrm>
            <a:off x="781228" y="2653350"/>
            <a:ext cx="1742700" cy="37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chemeClr val="accent5"/>
                </a:solidFill>
                <a:latin typeface="Work Sans"/>
                <a:ea typeface="Work Sans"/>
                <a:cs typeface="Work Sans"/>
                <a:sym typeface="Work Sans"/>
              </a:rPr>
              <a:t>Day 1</a:t>
            </a:r>
            <a:endParaRPr b="1" sz="1800">
              <a:solidFill>
                <a:schemeClr val="accent5"/>
              </a:solidFill>
              <a:latin typeface="Work Sans"/>
              <a:ea typeface="Work Sans"/>
              <a:cs typeface="Work Sans"/>
              <a:sym typeface="Work Sans"/>
            </a:endParaRPr>
          </a:p>
        </p:txBody>
      </p:sp>
      <p:grpSp>
        <p:nvGrpSpPr>
          <p:cNvPr id="677" name="Google Shape;677;p43"/>
          <p:cNvGrpSpPr/>
          <p:nvPr/>
        </p:nvGrpSpPr>
        <p:grpSpPr>
          <a:xfrm>
            <a:off x="7320802" y="2258360"/>
            <a:ext cx="342192" cy="327140"/>
            <a:chOff x="7441465" y="2302860"/>
            <a:chExt cx="342192" cy="327140"/>
          </a:xfrm>
        </p:grpSpPr>
        <p:sp>
          <p:nvSpPr>
            <p:cNvPr id="678" name="Google Shape;678;p43"/>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3"/>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 name="Google Shape;680;p43"/>
          <p:cNvGrpSpPr/>
          <p:nvPr/>
        </p:nvGrpSpPr>
        <p:grpSpPr>
          <a:xfrm>
            <a:off x="4385391" y="2246686"/>
            <a:ext cx="373185" cy="302466"/>
            <a:chOff x="5220616" y="2791061"/>
            <a:chExt cx="373185" cy="302466"/>
          </a:xfrm>
        </p:grpSpPr>
        <p:sp>
          <p:nvSpPr>
            <p:cNvPr id="681" name="Google Shape;681;p43"/>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3"/>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3"/>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3"/>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3"/>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3"/>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3"/>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3"/>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3"/>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3"/>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3"/>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3"/>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3"/>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3"/>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3"/>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3"/>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3"/>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3"/>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 name="Google Shape;699;p43"/>
          <p:cNvSpPr/>
          <p:nvPr/>
        </p:nvSpPr>
        <p:spPr>
          <a:xfrm>
            <a:off x="1480368" y="224219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3"/>
          <p:cNvSpPr/>
          <p:nvPr/>
        </p:nvSpPr>
        <p:spPr>
          <a:xfrm>
            <a:off x="2925449" y="2908281"/>
            <a:ext cx="373174" cy="309636"/>
          </a:xfrm>
          <a:custGeom>
            <a:rect b="b" l="l" r="r" t="t"/>
            <a:pathLst>
              <a:path extrusionOk="0" h="2179" w="2626">
                <a:moveTo>
                  <a:pt x="0" y="1"/>
                </a:moveTo>
                <a:lnTo>
                  <a:pt x="887" y="1090"/>
                </a:lnTo>
                <a:lnTo>
                  <a:pt x="0" y="2179"/>
                </a:lnTo>
                <a:lnTo>
                  <a:pt x="1644" y="2179"/>
                </a:lnTo>
                <a:lnTo>
                  <a:pt x="2625" y="1090"/>
                </a:lnTo>
                <a:lnTo>
                  <a:pt x="1644" y="1"/>
                </a:lnTo>
                <a:close/>
              </a:path>
            </a:pathLst>
          </a:custGeom>
          <a:solidFill>
            <a:schemeClr val="dk2"/>
          </a:solidFill>
          <a:ln cap="flat" cmpd="sng" w="9525">
            <a:solidFill>
              <a:srgbClr val="FFFFFF"/>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3"/>
          <p:cNvSpPr/>
          <p:nvPr/>
        </p:nvSpPr>
        <p:spPr>
          <a:xfrm>
            <a:off x="5845337" y="2908281"/>
            <a:ext cx="373174" cy="309636"/>
          </a:xfrm>
          <a:custGeom>
            <a:rect b="b" l="l" r="r" t="t"/>
            <a:pathLst>
              <a:path extrusionOk="0" h="2179" w="2626">
                <a:moveTo>
                  <a:pt x="0" y="1"/>
                </a:moveTo>
                <a:lnTo>
                  <a:pt x="887" y="1090"/>
                </a:lnTo>
                <a:lnTo>
                  <a:pt x="0" y="2179"/>
                </a:lnTo>
                <a:lnTo>
                  <a:pt x="1644" y="2179"/>
                </a:lnTo>
                <a:lnTo>
                  <a:pt x="2625" y="1090"/>
                </a:lnTo>
                <a:lnTo>
                  <a:pt x="1644" y="1"/>
                </a:lnTo>
                <a:close/>
              </a:path>
            </a:pathLst>
          </a:custGeom>
          <a:solidFill>
            <a:schemeClr val="dk2"/>
          </a:solidFill>
          <a:ln cap="flat" cmpd="sng" w="9525">
            <a:solidFill>
              <a:srgbClr val="FFFFFF"/>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 name="Google Shape;702;p43"/>
          <p:cNvGrpSpPr/>
          <p:nvPr/>
        </p:nvGrpSpPr>
        <p:grpSpPr>
          <a:xfrm rot="5400000">
            <a:off x="5845513" y="3678980"/>
            <a:ext cx="372800" cy="907173"/>
            <a:chOff x="128325" y="1634755"/>
            <a:chExt cx="372800" cy="907173"/>
          </a:xfrm>
        </p:grpSpPr>
        <p:sp>
          <p:nvSpPr>
            <p:cNvPr id="703" name="Google Shape;703;p43"/>
            <p:cNvSpPr/>
            <p:nvPr/>
          </p:nvSpPr>
          <p:spPr>
            <a:xfrm>
              <a:off x="258725" y="1913449"/>
              <a:ext cx="242400" cy="232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704" name="Google Shape;704;p43"/>
            <p:cNvSpPr/>
            <p:nvPr/>
          </p:nvSpPr>
          <p:spPr>
            <a:xfrm>
              <a:off x="198376" y="1634755"/>
              <a:ext cx="131400" cy="1263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3"/>
            <p:cNvSpPr/>
            <p:nvPr/>
          </p:nvSpPr>
          <p:spPr>
            <a:xfrm>
              <a:off x="128325" y="2200902"/>
              <a:ext cx="69900" cy="672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706" name="Google Shape;706;p43"/>
            <p:cNvSpPr/>
            <p:nvPr/>
          </p:nvSpPr>
          <p:spPr>
            <a:xfrm>
              <a:off x="431225" y="2474727"/>
              <a:ext cx="69900" cy="67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707" name="Google Shape;707;p43"/>
          <p:cNvGrpSpPr/>
          <p:nvPr/>
        </p:nvGrpSpPr>
        <p:grpSpPr>
          <a:xfrm rot="8100000">
            <a:off x="2845406" y="1833691"/>
            <a:ext cx="533245" cy="176146"/>
            <a:chOff x="122176" y="1787155"/>
            <a:chExt cx="533250" cy="176148"/>
          </a:xfrm>
        </p:grpSpPr>
        <p:sp>
          <p:nvSpPr>
            <p:cNvPr id="708" name="Google Shape;708;p43"/>
            <p:cNvSpPr/>
            <p:nvPr/>
          </p:nvSpPr>
          <p:spPr>
            <a:xfrm>
              <a:off x="122176" y="1787155"/>
              <a:ext cx="131400" cy="1263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3"/>
            <p:cNvSpPr/>
            <p:nvPr/>
          </p:nvSpPr>
          <p:spPr>
            <a:xfrm>
              <a:off x="585525" y="1896102"/>
              <a:ext cx="69900" cy="672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710" name="Google Shape;710;p43"/>
          <p:cNvSpPr/>
          <p:nvPr/>
        </p:nvSpPr>
        <p:spPr>
          <a:xfrm rot="5400000">
            <a:off x="3122064" y="2364303"/>
            <a:ext cx="69900" cy="67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711" name="Google Shape;711;p43"/>
          <p:cNvSpPr/>
          <p:nvPr/>
        </p:nvSpPr>
        <p:spPr>
          <a:xfrm>
            <a:off x="6279510" y="1568225"/>
            <a:ext cx="443949" cy="44441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3"/>
          <p:cNvSpPr/>
          <p:nvPr/>
        </p:nvSpPr>
        <p:spPr>
          <a:xfrm>
            <a:off x="2523936" y="3850985"/>
            <a:ext cx="373185" cy="373542"/>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6" name="Shape 716"/>
        <p:cNvGrpSpPr/>
        <p:nvPr/>
      </p:nvGrpSpPr>
      <p:grpSpPr>
        <a:xfrm>
          <a:off x="0" y="0"/>
          <a:ext cx="0" cy="0"/>
          <a:chOff x="0" y="0"/>
          <a:chExt cx="0" cy="0"/>
        </a:xfrm>
      </p:grpSpPr>
      <p:sp>
        <p:nvSpPr>
          <p:cNvPr id="717" name="Google Shape;717;p44"/>
          <p:cNvSpPr txBox="1"/>
          <p:nvPr>
            <p:ph type="title"/>
          </p:nvPr>
        </p:nvSpPr>
        <p:spPr>
          <a:xfrm>
            <a:off x="1430550" y="1744625"/>
            <a:ext cx="6282900" cy="1034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4,333,000,000</a:t>
            </a:r>
            <a:endParaRPr/>
          </a:p>
        </p:txBody>
      </p:sp>
      <p:sp>
        <p:nvSpPr>
          <p:cNvPr id="718" name="Google Shape;718;p44"/>
          <p:cNvSpPr txBox="1"/>
          <p:nvPr>
            <p:ph idx="1" type="subTitle"/>
          </p:nvPr>
        </p:nvSpPr>
        <p:spPr>
          <a:xfrm>
            <a:off x="1851450" y="2691975"/>
            <a:ext cx="5441100" cy="461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Big numbers catch your audience’s attention</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2" name="Shape 722"/>
        <p:cNvGrpSpPr/>
        <p:nvPr/>
      </p:nvGrpSpPr>
      <p:grpSpPr>
        <a:xfrm>
          <a:off x="0" y="0"/>
          <a:ext cx="0" cy="0"/>
          <a:chOff x="0" y="0"/>
          <a:chExt cx="0" cy="0"/>
        </a:xfrm>
      </p:grpSpPr>
      <p:sp>
        <p:nvSpPr>
          <p:cNvPr id="723" name="Google Shape;723;p45"/>
          <p:cNvSpPr/>
          <p:nvPr/>
        </p:nvSpPr>
        <p:spPr>
          <a:xfrm rot="5400000">
            <a:off x="3827075" y="1356350"/>
            <a:ext cx="1489800" cy="1489800"/>
          </a:xfrm>
          <a:prstGeom prst="blockArc">
            <a:avLst>
              <a:gd fmla="val 10800000" name="adj1"/>
              <a:gd fmla="val 5392595" name="adj2"/>
              <a:gd fmla="val 22734" name="adj3"/>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5"/>
          <p:cNvSpPr/>
          <p:nvPr/>
        </p:nvSpPr>
        <p:spPr>
          <a:xfrm rot="5400000">
            <a:off x="6478525" y="1356350"/>
            <a:ext cx="1489800" cy="1489800"/>
          </a:xfrm>
          <a:prstGeom prst="blockArc">
            <a:avLst>
              <a:gd fmla="val 10800000" name="adj1"/>
              <a:gd fmla="val 16287971" name="adj2"/>
              <a:gd fmla="val 19831" name="adj3"/>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5"/>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Platform outreach</a:t>
            </a:r>
            <a:endParaRPr/>
          </a:p>
        </p:txBody>
      </p:sp>
      <p:sp>
        <p:nvSpPr>
          <p:cNvPr id="726" name="Google Shape;726;p45"/>
          <p:cNvSpPr/>
          <p:nvPr/>
        </p:nvSpPr>
        <p:spPr>
          <a:xfrm rot="5400000">
            <a:off x="1175625" y="1356350"/>
            <a:ext cx="1489800" cy="1489800"/>
          </a:xfrm>
          <a:prstGeom prst="blockArc">
            <a:avLst>
              <a:gd fmla="val 10800000" name="adj1"/>
              <a:gd fmla="val 21572799" name="adj2"/>
              <a:gd fmla="val 24974" name="adj3"/>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 name="Google Shape;727;p45"/>
          <p:cNvGrpSpPr/>
          <p:nvPr/>
        </p:nvGrpSpPr>
        <p:grpSpPr>
          <a:xfrm>
            <a:off x="6596406" y="1483192"/>
            <a:ext cx="1254030" cy="1236004"/>
            <a:chOff x="5834994" y="3813517"/>
            <a:chExt cx="1254030" cy="1236004"/>
          </a:xfrm>
        </p:grpSpPr>
        <p:grpSp>
          <p:nvGrpSpPr>
            <p:cNvPr id="728" name="Google Shape;728;p45"/>
            <p:cNvGrpSpPr/>
            <p:nvPr/>
          </p:nvGrpSpPr>
          <p:grpSpPr>
            <a:xfrm rot="385397">
              <a:off x="5901308" y="3872598"/>
              <a:ext cx="1118953" cy="1117841"/>
              <a:chOff x="4963300" y="3847900"/>
              <a:chExt cx="761438" cy="760682"/>
            </a:xfrm>
          </p:grpSpPr>
          <p:sp>
            <p:nvSpPr>
              <p:cNvPr id="729" name="Google Shape;729;p45"/>
              <p:cNvSpPr/>
              <p:nvPr/>
            </p:nvSpPr>
            <p:spPr>
              <a:xfrm>
                <a:off x="5213702" y="3847900"/>
                <a:ext cx="471114" cy="210489"/>
              </a:xfrm>
              <a:custGeom>
                <a:rect b="b" l="l" r="r" t="t"/>
                <a:pathLst>
                  <a:path extrusionOk="0" h="6818" w="15260">
                    <a:moveTo>
                      <a:pt x="4457" y="0"/>
                    </a:moveTo>
                    <a:lnTo>
                      <a:pt x="3738" y="41"/>
                    </a:lnTo>
                    <a:cubicBezTo>
                      <a:pt x="3184" y="82"/>
                      <a:pt x="2629" y="123"/>
                      <a:pt x="2095" y="185"/>
                    </a:cubicBezTo>
                    <a:cubicBezTo>
                      <a:pt x="1377" y="308"/>
                      <a:pt x="678" y="493"/>
                      <a:pt x="1" y="739"/>
                    </a:cubicBezTo>
                    <a:cubicBezTo>
                      <a:pt x="1247" y="549"/>
                      <a:pt x="2517" y="431"/>
                      <a:pt x="3768" y="431"/>
                    </a:cubicBezTo>
                    <a:cubicBezTo>
                      <a:pt x="4807" y="431"/>
                      <a:pt x="5832" y="512"/>
                      <a:pt x="6819" y="698"/>
                    </a:cubicBezTo>
                    <a:cubicBezTo>
                      <a:pt x="10022" y="1294"/>
                      <a:pt x="11255" y="4682"/>
                      <a:pt x="13965" y="6202"/>
                    </a:cubicBezTo>
                    <a:cubicBezTo>
                      <a:pt x="14376" y="6428"/>
                      <a:pt x="14807" y="6633"/>
                      <a:pt x="15259" y="6818"/>
                    </a:cubicBezTo>
                    <a:cubicBezTo>
                      <a:pt x="14992" y="6284"/>
                      <a:pt x="14684" y="5750"/>
                      <a:pt x="14314" y="5257"/>
                    </a:cubicBezTo>
                    <a:cubicBezTo>
                      <a:pt x="13842" y="4949"/>
                      <a:pt x="13390" y="4621"/>
                      <a:pt x="12980" y="4251"/>
                    </a:cubicBezTo>
                    <a:cubicBezTo>
                      <a:pt x="12261" y="3594"/>
                      <a:pt x="11686" y="2793"/>
                      <a:pt x="11049" y="2054"/>
                    </a:cubicBezTo>
                    <a:cubicBezTo>
                      <a:pt x="9098" y="760"/>
                      <a:pt x="6798" y="41"/>
                      <a:pt x="4457"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5"/>
              <p:cNvSpPr/>
              <p:nvPr/>
            </p:nvSpPr>
            <p:spPr>
              <a:xfrm>
                <a:off x="5121148" y="3886304"/>
                <a:ext cx="587751" cy="232964"/>
              </a:xfrm>
              <a:custGeom>
                <a:rect b="b" l="l" r="r" t="t"/>
                <a:pathLst>
                  <a:path extrusionOk="0" h="7546" w="19038">
                    <a:moveTo>
                      <a:pt x="7642" y="0"/>
                    </a:moveTo>
                    <a:cubicBezTo>
                      <a:pt x="6883" y="0"/>
                      <a:pt x="6130" y="53"/>
                      <a:pt x="5443" y="91"/>
                    </a:cubicBezTo>
                    <a:cubicBezTo>
                      <a:pt x="3759" y="173"/>
                      <a:pt x="2095" y="419"/>
                      <a:pt x="452" y="789"/>
                    </a:cubicBezTo>
                    <a:cubicBezTo>
                      <a:pt x="309" y="871"/>
                      <a:pt x="144" y="974"/>
                      <a:pt x="1" y="1097"/>
                    </a:cubicBezTo>
                    <a:cubicBezTo>
                      <a:pt x="1802" y="726"/>
                      <a:pt x="3697" y="466"/>
                      <a:pt x="5543" y="466"/>
                    </a:cubicBezTo>
                    <a:cubicBezTo>
                      <a:pt x="6559" y="466"/>
                      <a:pt x="7561" y="545"/>
                      <a:pt x="8523" y="727"/>
                    </a:cubicBezTo>
                    <a:cubicBezTo>
                      <a:pt x="11727" y="1344"/>
                      <a:pt x="12959" y="4711"/>
                      <a:pt x="15670" y="6231"/>
                    </a:cubicBezTo>
                    <a:cubicBezTo>
                      <a:pt x="16717" y="6827"/>
                      <a:pt x="17846" y="7258"/>
                      <a:pt x="19037" y="7545"/>
                    </a:cubicBezTo>
                    <a:cubicBezTo>
                      <a:pt x="18935" y="7217"/>
                      <a:pt x="18812" y="6888"/>
                      <a:pt x="18688" y="6560"/>
                    </a:cubicBezTo>
                    <a:cubicBezTo>
                      <a:pt x="18442" y="6478"/>
                      <a:pt x="18216" y="6395"/>
                      <a:pt x="17970" y="6293"/>
                    </a:cubicBezTo>
                    <a:cubicBezTo>
                      <a:pt x="16779" y="5820"/>
                      <a:pt x="15670" y="5143"/>
                      <a:pt x="14684" y="4280"/>
                    </a:cubicBezTo>
                    <a:cubicBezTo>
                      <a:pt x="13472" y="3212"/>
                      <a:pt x="12671" y="1611"/>
                      <a:pt x="11254" y="769"/>
                    </a:cubicBezTo>
                    <a:cubicBezTo>
                      <a:pt x="10223" y="150"/>
                      <a:pt x="8924" y="0"/>
                      <a:pt x="7642"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5"/>
              <p:cNvSpPr/>
              <p:nvPr/>
            </p:nvSpPr>
            <p:spPr>
              <a:xfrm>
                <a:off x="5072957" y="3925789"/>
                <a:ext cx="646717" cy="243553"/>
              </a:xfrm>
              <a:custGeom>
                <a:rect b="b" l="l" r="r" t="t"/>
                <a:pathLst>
                  <a:path extrusionOk="0" h="7889" w="20948">
                    <a:moveTo>
                      <a:pt x="7842" y="1"/>
                    </a:moveTo>
                    <a:cubicBezTo>
                      <a:pt x="7108" y="1"/>
                      <a:pt x="6381" y="48"/>
                      <a:pt x="5710" y="85"/>
                    </a:cubicBezTo>
                    <a:cubicBezTo>
                      <a:pt x="3882" y="208"/>
                      <a:pt x="2054" y="475"/>
                      <a:pt x="268" y="886"/>
                    </a:cubicBezTo>
                    <a:cubicBezTo>
                      <a:pt x="186" y="968"/>
                      <a:pt x="83" y="1071"/>
                      <a:pt x="1" y="1153"/>
                    </a:cubicBezTo>
                    <a:cubicBezTo>
                      <a:pt x="1883" y="763"/>
                      <a:pt x="3871" y="479"/>
                      <a:pt x="5809" y="479"/>
                    </a:cubicBezTo>
                    <a:cubicBezTo>
                      <a:pt x="6831" y="479"/>
                      <a:pt x="7839" y="558"/>
                      <a:pt x="8811" y="742"/>
                    </a:cubicBezTo>
                    <a:cubicBezTo>
                      <a:pt x="12014" y="1338"/>
                      <a:pt x="13247" y="4726"/>
                      <a:pt x="15937" y="6246"/>
                    </a:cubicBezTo>
                    <a:cubicBezTo>
                      <a:pt x="17498" y="7088"/>
                      <a:pt x="19202" y="7642"/>
                      <a:pt x="20948" y="7889"/>
                    </a:cubicBezTo>
                    <a:cubicBezTo>
                      <a:pt x="20907" y="7622"/>
                      <a:pt x="20865" y="7375"/>
                      <a:pt x="20824" y="7108"/>
                    </a:cubicBezTo>
                    <a:cubicBezTo>
                      <a:pt x="19941" y="6903"/>
                      <a:pt x="19079" y="6636"/>
                      <a:pt x="18257" y="6308"/>
                    </a:cubicBezTo>
                    <a:cubicBezTo>
                      <a:pt x="17046" y="5815"/>
                      <a:pt x="15937" y="5137"/>
                      <a:pt x="14972" y="4295"/>
                    </a:cubicBezTo>
                    <a:cubicBezTo>
                      <a:pt x="13739" y="3227"/>
                      <a:pt x="12959" y="1625"/>
                      <a:pt x="11542" y="783"/>
                    </a:cubicBezTo>
                    <a:cubicBezTo>
                      <a:pt x="10476" y="152"/>
                      <a:pt x="9149" y="1"/>
                      <a:pt x="7842"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5"/>
              <p:cNvSpPr/>
              <p:nvPr/>
            </p:nvSpPr>
            <p:spPr>
              <a:xfrm>
                <a:off x="5039986" y="3965088"/>
                <a:ext cx="684752" cy="249265"/>
              </a:xfrm>
              <a:custGeom>
                <a:rect b="b" l="l" r="r" t="t"/>
                <a:pathLst>
                  <a:path extrusionOk="0" h="8074" w="22180">
                    <a:moveTo>
                      <a:pt x="7627" y="1"/>
                    </a:moveTo>
                    <a:cubicBezTo>
                      <a:pt x="6894" y="1"/>
                      <a:pt x="6169" y="48"/>
                      <a:pt x="5505" y="85"/>
                    </a:cubicBezTo>
                    <a:cubicBezTo>
                      <a:pt x="3718" y="209"/>
                      <a:pt x="1952" y="455"/>
                      <a:pt x="206" y="866"/>
                    </a:cubicBezTo>
                    <a:lnTo>
                      <a:pt x="1" y="1112"/>
                    </a:lnTo>
                    <a:cubicBezTo>
                      <a:pt x="1815" y="741"/>
                      <a:pt x="3724" y="481"/>
                      <a:pt x="5589" y="481"/>
                    </a:cubicBezTo>
                    <a:cubicBezTo>
                      <a:pt x="6615" y="481"/>
                      <a:pt x="7629" y="560"/>
                      <a:pt x="8606" y="742"/>
                    </a:cubicBezTo>
                    <a:cubicBezTo>
                      <a:pt x="11809" y="1359"/>
                      <a:pt x="13041" y="4726"/>
                      <a:pt x="15732" y="6246"/>
                    </a:cubicBezTo>
                    <a:cubicBezTo>
                      <a:pt x="17703" y="7355"/>
                      <a:pt x="19921" y="7848"/>
                      <a:pt x="22180" y="8074"/>
                    </a:cubicBezTo>
                    <a:cubicBezTo>
                      <a:pt x="22159" y="7848"/>
                      <a:pt x="22139" y="7643"/>
                      <a:pt x="22118" y="7396"/>
                    </a:cubicBezTo>
                    <a:cubicBezTo>
                      <a:pt x="20722" y="7191"/>
                      <a:pt x="19346" y="6821"/>
                      <a:pt x="18032" y="6308"/>
                    </a:cubicBezTo>
                    <a:cubicBezTo>
                      <a:pt x="16840" y="5815"/>
                      <a:pt x="15732" y="5137"/>
                      <a:pt x="14746" y="4295"/>
                    </a:cubicBezTo>
                    <a:cubicBezTo>
                      <a:pt x="13534" y="3227"/>
                      <a:pt x="12733" y="1626"/>
                      <a:pt x="11337" y="784"/>
                    </a:cubicBezTo>
                    <a:cubicBezTo>
                      <a:pt x="10271" y="152"/>
                      <a:pt x="8936" y="1"/>
                      <a:pt x="7627"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5"/>
              <p:cNvSpPr/>
              <p:nvPr/>
            </p:nvSpPr>
            <p:spPr>
              <a:xfrm>
                <a:off x="5015288" y="4004882"/>
                <a:ext cx="709450" cy="252599"/>
              </a:xfrm>
              <a:custGeom>
                <a:rect b="b" l="l" r="r" t="t"/>
                <a:pathLst>
                  <a:path extrusionOk="0" h="8182" w="22980">
                    <a:moveTo>
                      <a:pt x="7189" y="1"/>
                    </a:moveTo>
                    <a:cubicBezTo>
                      <a:pt x="6436" y="1"/>
                      <a:pt x="5692" y="52"/>
                      <a:pt x="5011" y="90"/>
                    </a:cubicBezTo>
                    <a:cubicBezTo>
                      <a:pt x="3388" y="193"/>
                      <a:pt x="1766" y="398"/>
                      <a:pt x="164" y="768"/>
                    </a:cubicBezTo>
                    <a:cubicBezTo>
                      <a:pt x="103" y="850"/>
                      <a:pt x="62" y="932"/>
                      <a:pt x="0" y="1014"/>
                    </a:cubicBezTo>
                    <a:cubicBezTo>
                      <a:pt x="1657" y="696"/>
                      <a:pt x="3385" y="480"/>
                      <a:pt x="5077" y="480"/>
                    </a:cubicBezTo>
                    <a:cubicBezTo>
                      <a:pt x="6111" y="480"/>
                      <a:pt x="7130" y="560"/>
                      <a:pt x="8112" y="747"/>
                    </a:cubicBezTo>
                    <a:cubicBezTo>
                      <a:pt x="11315" y="1343"/>
                      <a:pt x="12548" y="4731"/>
                      <a:pt x="15238" y="6251"/>
                    </a:cubicBezTo>
                    <a:cubicBezTo>
                      <a:pt x="17579" y="7565"/>
                      <a:pt x="20269" y="7996"/>
                      <a:pt x="22939" y="8181"/>
                    </a:cubicBezTo>
                    <a:cubicBezTo>
                      <a:pt x="22959" y="7976"/>
                      <a:pt x="22980" y="7771"/>
                      <a:pt x="22980" y="7565"/>
                    </a:cubicBezTo>
                    <a:cubicBezTo>
                      <a:pt x="21111" y="7401"/>
                      <a:pt x="19283" y="6970"/>
                      <a:pt x="17538" y="6292"/>
                    </a:cubicBezTo>
                    <a:cubicBezTo>
                      <a:pt x="16347" y="5820"/>
                      <a:pt x="15238" y="5142"/>
                      <a:pt x="14252" y="4300"/>
                    </a:cubicBezTo>
                    <a:cubicBezTo>
                      <a:pt x="13040" y="3212"/>
                      <a:pt x="12240" y="1630"/>
                      <a:pt x="10843" y="788"/>
                    </a:cubicBezTo>
                    <a:cubicBezTo>
                      <a:pt x="9792" y="153"/>
                      <a:pt x="8479" y="1"/>
                      <a:pt x="7189"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5"/>
              <p:cNvSpPr/>
              <p:nvPr/>
            </p:nvSpPr>
            <p:spPr>
              <a:xfrm>
                <a:off x="4996889" y="4044830"/>
                <a:ext cx="724053" cy="253865"/>
              </a:xfrm>
              <a:custGeom>
                <a:rect b="b" l="l" r="r" t="t"/>
                <a:pathLst>
                  <a:path extrusionOk="0" h="8223" w="23453">
                    <a:moveTo>
                      <a:pt x="6511" y="0"/>
                    </a:moveTo>
                    <a:cubicBezTo>
                      <a:pt x="5759" y="0"/>
                      <a:pt x="5014" y="52"/>
                      <a:pt x="4334" y="90"/>
                    </a:cubicBezTo>
                    <a:cubicBezTo>
                      <a:pt x="2917" y="172"/>
                      <a:pt x="1520" y="357"/>
                      <a:pt x="124" y="624"/>
                    </a:cubicBezTo>
                    <a:cubicBezTo>
                      <a:pt x="83" y="706"/>
                      <a:pt x="42" y="788"/>
                      <a:pt x="0" y="891"/>
                    </a:cubicBezTo>
                    <a:cubicBezTo>
                      <a:pt x="1479" y="634"/>
                      <a:pt x="2986" y="465"/>
                      <a:pt x="4462" y="465"/>
                    </a:cubicBezTo>
                    <a:cubicBezTo>
                      <a:pt x="5467" y="465"/>
                      <a:pt x="6457" y="543"/>
                      <a:pt x="7414" y="726"/>
                    </a:cubicBezTo>
                    <a:cubicBezTo>
                      <a:pt x="10618" y="1343"/>
                      <a:pt x="11850" y="4710"/>
                      <a:pt x="14561" y="6230"/>
                    </a:cubicBezTo>
                    <a:cubicBezTo>
                      <a:pt x="17210" y="7729"/>
                      <a:pt x="20352" y="8099"/>
                      <a:pt x="23350" y="8222"/>
                    </a:cubicBezTo>
                    <a:cubicBezTo>
                      <a:pt x="23391" y="8037"/>
                      <a:pt x="23432" y="7832"/>
                      <a:pt x="23453" y="7647"/>
                    </a:cubicBezTo>
                    <a:cubicBezTo>
                      <a:pt x="21194" y="7503"/>
                      <a:pt x="18955" y="7154"/>
                      <a:pt x="16861" y="6292"/>
                    </a:cubicBezTo>
                    <a:cubicBezTo>
                      <a:pt x="15669" y="5819"/>
                      <a:pt x="14540" y="5142"/>
                      <a:pt x="13575" y="4300"/>
                    </a:cubicBezTo>
                    <a:cubicBezTo>
                      <a:pt x="12363" y="3211"/>
                      <a:pt x="11562" y="1630"/>
                      <a:pt x="10145" y="788"/>
                    </a:cubicBezTo>
                    <a:cubicBezTo>
                      <a:pt x="9108" y="152"/>
                      <a:pt x="7799" y="0"/>
                      <a:pt x="6511"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5"/>
              <p:cNvSpPr/>
              <p:nvPr/>
            </p:nvSpPr>
            <p:spPr>
              <a:xfrm>
                <a:off x="4982935" y="4084283"/>
                <a:ext cx="729764" cy="254976"/>
              </a:xfrm>
              <a:custGeom>
                <a:rect b="b" l="l" r="r" t="t"/>
                <a:pathLst>
                  <a:path extrusionOk="0" h="8259" w="23638">
                    <a:moveTo>
                      <a:pt x="5624" y="1"/>
                    </a:moveTo>
                    <a:cubicBezTo>
                      <a:pt x="4890" y="1"/>
                      <a:pt x="4163" y="48"/>
                      <a:pt x="3492" y="85"/>
                    </a:cubicBezTo>
                    <a:cubicBezTo>
                      <a:pt x="2362" y="167"/>
                      <a:pt x="1233" y="290"/>
                      <a:pt x="103" y="475"/>
                    </a:cubicBezTo>
                    <a:cubicBezTo>
                      <a:pt x="83" y="578"/>
                      <a:pt x="42" y="660"/>
                      <a:pt x="1" y="763"/>
                    </a:cubicBezTo>
                    <a:cubicBezTo>
                      <a:pt x="1188" y="587"/>
                      <a:pt x="2393" y="482"/>
                      <a:pt x="3578" y="482"/>
                    </a:cubicBezTo>
                    <a:cubicBezTo>
                      <a:pt x="4606" y="482"/>
                      <a:pt x="5619" y="561"/>
                      <a:pt x="6593" y="742"/>
                    </a:cubicBezTo>
                    <a:cubicBezTo>
                      <a:pt x="9796" y="1338"/>
                      <a:pt x="11029" y="4726"/>
                      <a:pt x="13719" y="6246"/>
                    </a:cubicBezTo>
                    <a:cubicBezTo>
                      <a:pt x="16614" y="7868"/>
                      <a:pt x="20044" y="8156"/>
                      <a:pt x="23289" y="8258"/>
                    </a:cubicBezTo>
                    <a:lnTo>
                      <a:pt x="23494" y="8258"/>
                    </a:lnTo>
                    <a:cubicBezTo>
                      <a:pt x="23535" y="8074"/>
                      <a:pt x="23597" y="7889"/>
                      <a:pt x="23638" y="7704"/>
                    </a:cubicBezTo>
                    <a:cubicBezTo>
                      <a:pt x="21050" y="7601"/>
                      <a:pt x="18422" y="7293"/>
                      <a:pt x="16039" y="6308"/>
                    </a:cubicBezTo>
                    <a:cubicBezTo>
                      <a:pt x="14828" y="5815"/>
                      <a:pt x="13719" y="5137"/>
                      <a:pt x="12754" y="4295"/>
                    </a:cubicBezTo>
                    <a:cubicBezTo>
                      <a:pt x="11521" y="3207"/>
                      <a:pt x="10741" y="1625"/>
                      <a:pt x="9324" y="783"/>
                    </a:cubicBezTo>
                    <a:cubicBezTo>
                      <a:pt x="8258" y="152"/>
                      <a:pt x="6931" y="1"/>
                      <a:pt x="5624"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5"/>
              <p:cNvSpPr/>
              <p:nvPr/>
            </p:nvSpPr>
            <p:spPr>
              <a:xfrm>
                <a:off x="4973426" y="4124046"/>
                <a:ext cx="726584" cy="255779"/>
              </a:xfrm>
              <a:custGeom>
                <a:rect b="b" l="l" r="r" t="t"/>
                <a:pathLst>
                  <a:path extrusionOk="0" h="8285" w="23535">
                    <a:moveTo>
                      <a:pt x="4726" y="0"/>
                    </a:moveTo>
                    <a:cubicBezTo>
                      <a:pt x="3967" y="0"/>
                      <a:pt x="3214" y="53"/>
                      <a:pt x="2527" y="91"/>
                    </a:cubicBezTo>
                    <a:cubicBezTo>
                      <a:pt x="1705" y="132"/>
                      <a:pt x="884" y="214"/>
                      <a:pt x="62" y="317"/>
                    </a:cubicBezTo>
                    <a:cubicBezTo>
                      <a:pt x="42" y="419"/>
                      <a:pt x="21" y="522"/>
                      <a:pt x="1" y="625"/>
                    </a:cubicBezTo>
                    <a:cubicBezTo>
                      <a:pt x="805" y="518"/>
                      <a:pt x="1622" y="465"/>
                      <a:pt x="2439" y="465"/>
                    </a:cubicBezTo>
                    <a:cubicBezTo>
                      <a:pt x="3500" y="465"/>
                      <a:pt x="4563" y="554"/>
                      <a:pt x="5607" y="727"/>
                    </a:cubicBezTo>
                    <a:cubicBezTo>
                      <a:pt x="8811" y="1344"/>
                      <a:pt x="10043" y="4711"/>
                      <a:pt x="12754" y="6231"/>
                    </a:cubicBezTo>
                    <a:cubicBezTo>
                      <a:pt x="15629" y="7854"/>
                      <a:pt x="19079" y="8162"/>
                      <a:pt x="22303" y="8244"/>
                    </a:cubicBezTo>
                    <a:lnTo>
                      <a:pt x="23309" y="8285"/>
                    </a:lnTo>
                    <a:cubicBezTo>
                      <a:pt x="23391" y="8100"/>
                      <a:pt x="23473" y="7915"/>
                      <a:pt x="23535" y="7730"/>
                    </a:cubicBezTo>
                    <a:cubicBezTo>
                      <a:pt x="20680" y="7648"/>
                      <a:pt x="17723" y="7381"/>
                      <a:pt x="15054" y="6293"/>
                    </a:cubicBezTo>
                    <a:cubicBezTo>
                      <a:pt x="13862" y="5820"/>
                      <a:pt x="12733" y="5143"/>
                      <a:pt x="11768" y="4280"/>
                    </a:cubicBezTo>
                    <a:cubicBezTo>
                      <a:pt x="10556" y="3212"/>
                      <a:pt x="9755" y="1611"/>
                      <a:pt x="8338" y="769"/>
                    </a:cubicBezTo>
                    <a:cubicBezTo>
                      <a:pt x="7307" y="150"/>
                      <a:pt x="6008" y="0"/>
                      <a:pt x="4726"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5"/>
              <p:cNvSpPr/>
              <p:nvPr/>
            </p:nvSpPr>
            <p:spPr>
              <a:xfrm>
                <a:off x="4966449" y="4163376"/>
                <a:ext cx="715810" cy="256396"/>
              </a:xfrm>
              <a:custGeom>
                <a:rect b="b" l="l" r="r" t="t"/>
                <a:pathLst>
                  <a:path extrusionOk="0" h="8305" w="23186">
                    <a:moveTo>
                      <a:pt x="3646" y="1"/>
                    </a:moveTo>
                    <a:cubicBezTo>
                      <a:pt x="2894" y="1"/>
                      <a:pt x="2147" y="52"/>
                      <a:pt x="1459" y="90"/>
                    </a:cubicBezTo>
                    <a:cubicBezTo>
                      <a:pt x="986" y="111"/>
                      <a:pt x="514" y="152"/>
                      <a:pt x="42" y="213"/>
                    </a:cubicBezTo>
                    <a:lnTo>
                      <a:pt x="1" y="542"/>
                    </a:lnTo>
                    <a:cubicBezTo>
                      <a:pt x="498" y="502"/>
                      <a:pt x="998" y="481"/>
                      <a:pt x="1498" y="481"/>
                    </a:cubicBezTo>
                    <a:cubicBezTo>
                      <a:pt x="2524" y="481"/>
                      <a:pt x="3551" y="568"/>
                      <a:pt x="4560" y="747"/>
                    </a:cubicBezTo>
                    <a:cubicBezTo>
                      <a:pt x="7763" y="1343"/>
                      <a:pt x="8996" y="4731"/>
                      <a:pt x="11686" y="6251"/>
                    </a:cubicBezTo>
                    <a:cubicBezTo>
                      <a:pt x="14581" y="7873"/>
                      <a:pt x="18011" y="8161"/>
                      <a:pt x="21256" y="8263"/>
                    </a:cubicBezTo>
                    <a:cubicBezTo>
                      <a:pt x="21790" y="8284"/>
                      <a:pt x="22344" y="8305"/>
                      <a:pt x="22878" y="8305"/>
                    </a:cubicBezTo>
                    <a:cubicBezTo>
                      <a:pt x="22981" y="8120"/>
                      <a:pt x="23083" y="7935"/>
                      <a:pt x="23186" y="7771"/>
                    </a:cubicBezTo>
                    <a:lnTo>
                      <a:pt x="22529" y="7750"/>
                    </a:lnTo>
                    <a:cubicBezTo>
                      <a:pt x="19654" y="7668"/>
                      <a:pt x="16676" y="7401"/>
                      <a:pt x="13986" y="6292"/>
                    </a:cubicBezTo>
                    <a:cubicBezTo>
                      <a:pt x="12795" y="5820"/>
                      <a:pt x="11686" y="5142"/>
                      <a:pt x="10700" y="4300"/>
                    </a:cubicBezTo>
                    <a:cubicBezTo>
                      <a:pt x="9488" y="3212"/>
                      <a:pt x="8687" y="1630"/>
                      <a:pt x="7291" y="788"/>
                    </a:cubicBezTo>
                    <a:cubicBezTo>
                      <a:pt x="6240" y="153"/>
                      <a:pt x="4936" y="1"/>
                      <a:pt x="3646"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5"/>
              <p:cNvSpPr/>
              <p:nvPr/>
            </p:nvSpPr>
            <p:spPr>
              <a:xfrm>
                <a:off x="4963300" y="4203293"/>
                <a:ext cx="694878" cy="256427"/>
              </a:xfrm>
              <a:custGeom>
                <a:rect b="b" l="l" r="r" t="t"/>
                <a:pathLst>
                  <a:path extrusionOk="0" h="8306" w="22508">
                    <a:moveTo>
                      <a:pt x="2477" y="0"/>
                    </a:moveTo>
                    <a:cubicBezTo>
                      <a:pt x="1717" y="0"/>
                      <a:pt x="962" y="53"/>
                      <a:pt x="267" y="91"/>
                    </a:cubicBezTo>
                    <a:lnTo>
                      <a:pt x="21" y="111"/>
                    </a:lnTo>
                    <a:cubicBezTo>
                      <a:pt x="0" y="235"/>
                      <a:pt x="0" y="358"/>
                      <a:pt x="0" y="481"/>
                    </a:cubicBezTo>
                    <a:cubicBezTo>
                      <a:pt x="188" y="474"/>
                      <a:pt x="377" y="471"/>
                      <a:pt x="565" y="471"/>
                    </a:cubicBezTo>
                    <a:cubicBezTo>
                      <a:pt x="1505" y="471"/>
                      <a:pt x="2444" y="556"/>
                      <a:pt x="3368" y="728"/>
                    </a:cubicBezTo>
                    <a:cubicBezTo>
                      <a:pt x="6572" y="1344"/>
                      <a:pt x="7804" y="4712"/>
                      <a:pt x="10494" y="6231"/>
                    </a:cubicBezTo>
                    <a:cubicBezTo>
                      <a:pt x="13390" y="7854"/>
                      <a:pt x="16819" y="8162"/>
                      <a:pt x="20064" y="8244"/>
                    </a:cubicBezTo>
                    <a:cubicBezTo>
                      <a:pt x="20741" y="8264"/>
                      <a:pt x="21419" y="8285"/>
                      <a:pt x="22117" y="8305"/>
                    </a:cubicBezTo>
                    <a:cubicBezTo>
                      <a:pt x="22241" y="8120"/>
                      <a:pt x="22384" y="7936"/>
                      <a:pt x="22508" y="7771"/>
                    </a:cubicBezTo>
                    <a:lnTo>
                      <a:pt x="21337" y="7730"/>
                    </a:lnTo>
                    <a:cubicBezTo>
                      <a:pt x="18462" y="7648"/>
                      <a:pt x="15505" y="7402"/>
                      <a:pt x="12794" y="6293"/>
                    </a:cubicBezTo>
                    <a:cubicBezTo>
                      <a:pt x="11603" y="5820"/>
                      <a:pt x="10494" y="5143"/>
                      <a:pt x="9529" y="4280"/>
                    </a:cubicBezTo>
                    <a:cubicBezTo>
                      <a:pt x="8297" y="3212"/>
                      <a:pt x="7496" y="1611"/>
                      <a:pt x="6099" y="769"/>
                    </a:cubicBezTo>
                    <a:cubicBezTo>
                      <a:pt x="5055" y="150"/>
                      <a:pt x="3759" y="0"/>
                      <a:pt x="2477"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5"/>
              <p:cNvSpPr/>
              <p:nvPr/>
            </p:nvSpPr>
            <p:spPr>
              <a:xfrm>
                <a:off x="4963917" y="4242747"/>
                <a:ext cx="662555" cy="256273"/>
              </a:xfrm>
              <a:custGeom>
                <a:rect b="b" l="l" r="r" t="t"/>
                <a:pathLst>
                  <a:path extrusionOk="0" h="8301" w="21461">
                    <a:moveTo>
                      <a:pt x="1066" y="1"/>
                    </a:moveTo>
                    <a:cubicBezTo>
                      <a:pt x="707" y="1"/>
                      <a:pt x="349" y="11"/>
                      <a:pt x="1" y="25"/>
                    </a:cubicBezTo>
                    <a:cubicBezTo>
                      <a:pt x="1" y="189"/>
                      <a:pt x="21" y="353"/>
                      <a:pt x="21" y="497"/>
                    </a:cubicBezTo>
                    <a:cubicBezTo>
                      <a:pt x="699" y="538"/>
                      <a:pt x="1377" y="600"/>
                      <a:pt x="2054" y="743"/>
                    </a:cubicBezTo>
                    <a:cubicBezTo>
                      <a:pt x="5258" y="1339"/>
                      <a:pt x="6490" y="4727"/>
                      <a:pt x="9201" y="6247"/>
                    </a:cubicBezTo>
                    <a:cubicBezTo>
                      <a:pt x="12096" y="7869"/>
                      <a:pt x="15526" y="8157"/>
                      <a:pt x="18771" y="8259"/>
                    </a:cubicBezTo>
                    <a:cubicBezTo>
                      <a:pt x="19489" y="8280"/>
                      <a:pt x="20229" y="8301"/>
                      <a:pt x="20947" y="8301"/>
                    </a:cubicBezTo>
                    <a:cubicBezTo>
                      <a:pt x="21132" y="8136"/>
                      <a:pt x="21296" y="7972"/>
                      <a:pt x="21461" y="7787"/>
                    </a:cubicBezTo>
                    <a:lnTo>
                      <a:pt x="20044" y="7746"/>
                    </a:lnTo>
                    <a:cubicBezTo>
                      <a:pt x="17169" y="7664"/>
                      <a:pt x="14191" y="7397"/>
                      <a:pt x="11501" y="6288"/>
                    </a:cubicBezTo>
                    <a:cubicBezTo>
                      <a:pt x="10310" y="5816"/>
                      <a:pt x="9201" y="5138"/>
                      <a:pt x="8215" y="4296"/>
                    </a:cubicBezTo>
                    <a:cubicBezTo>
                      <a:pt x="7003" y="3208"/>
                      <a:pt x="6202" y="1626"/>
                      <a:pt x="4786" y="784"/>
                    </a:cubicBezTo>
                    <a:cubicBezTo>
                      <a:pt x="3722" y="140"/>
                      <a:pt x="2379" y="1"/>
                      <a:pt x="1066"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5"/>
              <p:cNvSpPr/>
              <p:nvPr/>
            </p:nvSpPr>
            <p:spPr>
              <a:xfrm>
                <a:off x="4967715" y="4282170"/>
                <a:ext cx="617543" cy="256149"/>
              </a:xfrm>
              <a:custGeom>
                <a:rect b="b" l="l" r="r" t="t"/>
                <a:pathLst>
                  <a:path extrusionOk="0" h="8297" w="20003">
                    <a:moveTo>
                      <a:pt x="1" y="0"/>
                    </a:moveTo>
                    <a:lnTo>
                      <a:pt x="1" y="0"/>
                    </a:lnTo>
                    <a:cubicBezTo>
                      <a:pt x="21" y="206"/>
                      <a:pt x="62" y="431"/>
                      <a:pt x="103" y="637"/>
                    </a:cubicBezTo>
                    <a:cubicBezTo>
                      <a:pt x="288" y="657"/>
                      <a:pt x="473" y="698"/>
                      <a:pt x="658" y="740"/>
                    </a:cubicBezTo>
                    <a:cubicBezTo>
                      <a:pt x="3862" y="1335"/>
                      <a:pt x="5094" y="4724"/>
                      <a:pt x="7805" y="6243"/>
                    </a:cubicBezTo>
                    <a:cubicBezTo>
                      <a:pt x="10680" y="7866"/>
                      <a:pt x="14130" y="8153"/>
                      <a:pt x="17354" y="8256"/>
                    </a:cubicBezTo>
                    <a:cubicBezTo>
                      <a:pt x="18011" y="8276"/>
                      <a:pt x="18668" y="8297"/>
                      <a:pt x="19305" y="8297"/>
                    </a:cubicBezTo>
                    <a:cubicBezTo>
                      <a:pt x="19551" y="8153"/>
                      <a:pt x="19777" y="7968"/>
                      <a:pt x="20003" y="7783"/>
                    </a:cubicBezTo>
                    <a:cubicBezTo>
                      <a:pt x="19551" y="7783"/>
                      <a:pt x="19099" y="7763"/>
                      <a:pt x="18648" y="7722"/>
                    </a:cubicBezTo>
                    <a:cubicBezTo>
                      <a:pt x="15773" y="7640"/>
                      <a:pt x="12795" y="7393"/>
                      <a:pt x="10105" y="6284"/>
                    </a:cubicBezTo>
                    <a:cubicBezTo>
                      <a:pt x="8913" y="5812"/>
                      <a:pt x="7784" y="5134"/>
                      <a:pt x="6819" y="4272"/>
                    </a:cubicBezTo>
                    <a:cubicBezTo>
                      <a:pt x="5607" y="3204"/>
                      <a:pt x="4806" y="1602"/>
                      <a:pt x="3389" y="760"/>
                    </a:cubicBezTo>
                    <a:cubicBezTo>
                      <a:pt x="2424" y="185"/>
                      <a:pt x="1212" y="21"/>
                      <a:pt x="1"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5"/>
              <p:cNvSpPr/>
              <p:nvPr/>
            </p:nvSpPr>
            <p:spPr>
              <a:xfrm>
                <a:off x="4976606" y="4325915"/>
                <a:ext cx="550982" cy="251734"/>
              </a:xfrm>
              <a:custGeom>
                <a:rect b="b" l="l" r="r" t="t"/>
                <a:pathLst>
                  <a:path extrusionOk="0" h="8154" w="17847">
                    <a:moveTo>
                      <a:pt x="0" y="0"/>
                    </a:moveTo>
                    <a:lnTo>
                      <a:pt x="0" y="0"/>
                    </a:lnTo>
                    <a:cubicBezTo>
                      <a:pt x="82" y="349"/>
                      <a:pt x="185" y="678"/>
                      <a:pt x="308" y="1006"/>
                    </a:cubicBezTo>
                    <a:cubicBezTo>
                      <a:pt x="2649" y="2095"/>
                      <a:pt x="3902" y="4785"/>
                      <a:pt x="6223" y="6099"/>
                    </a:cubicBezTo>
                    <a:cubicBezTo>
                      <a:pt x="9118" y="7722"/>
                      <a:pt x="12548" y="8030"/>
                      <a:pt x="15793" y="8132"/>
                    </a:cubicBezTo>
                    <a:lnTo>
                      <a:pt x="16778" y="8153"/>
                    </a:lnTo>
                    <a:cubicBezTo>
                      <a:pt x="17148" y="7989"/>
                      <a:pt x="17497" y="7824"/>
                      <a:pt x="17846" y="7640"/>
                    </a:cubicBezTo>
                    <a:cubicBezTo>
                      <a:pt x="17579" y="7640"/>
                      <a:pt x="17333" y="7619"/>
                      <a:pt x="17066" y="7619"/>
                    </a:cubicBezTo>
                    <a:cubicBezTo>
                      <a:pt x="14191" y="7516"/>
                      <a:pt x="11213" y="7270"/>
                      <a:pt x="8523" y="6161"/>
                    </a:cubicBezTo>
                    <a:cubicBezTo>
                      <a:pt x="7332" y="5689"/>
                      <a:pt x="6223" y="5011"/>
                      <a:pt x="5237" y="4148"/>
                    </a:cubicBezTo>
                    <a:cubicBezTo>
                      <a:pt x="4025" y="3081"/>
                      <a:pt x="3224" y="1479"/>
                      <a:pt x="1828" y="637"/>
                    </a:cubicBezTo>
                    <a:cubicBezTo>
                      <a:pt x="1253" y="308"/>
                      <a:pt x="637" y="103"/>
                      <a:pt x="0"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5"/>
              <p:cNvSpPr/>
              <p:nvPr/>
            </p:nvSpPr>
            <p:spPr>
              <a:xfrm>
                <a:off x="4999420" y="4389943"/>
                <a:ext cx="428603" cy="218639"/>
              </a:xfrm>
              <a:custGeom>
                <a:rect b="b" l="l" r="r" t="t"/>
                <a:pathLst>
                  <a:path extrusionOk="0" h="7082" w="13883">
                    <a:moveTo>
                      <a:pt x="1" y="0"/>
                    </a:moveTo>
                    <a:cubicBezTo>
                      <a:pt x="2068" y="4394"/>
                      <a:pt x="6463" y="7081"/>
                      <a:pt x="11159" y="7081"/>
                    </a:cubicBezTo>
                    <a:cubicBezTo>
                      <a:pt x="12061" y="7081"/>
                      <a:pt x="12973" y="6982"/>
                      <a:pt x="13883" y="6777"/>
                    </a:cubicBezTo>
                    <a:cubicBezTo>
                      <a:pt x="11378" y="6654"/>
                      <a:pt x="8852" y="6346"/>
                      <a:pt x="6511" y="5381"/>
                    </a:cubicBezTo>
                    <a:cubicBezTo>
                      <a:pt x="5319" y="4908"/>
                      <a:pt x="4190" y="4231"/>
                      <a:pt x="3225" y="3368"/>
                    </a:cubicBezTo>
                    <a:cubicBezTo>
                      <a:pt x="2075" y="2341"/>
                      <a:pt x="1294" y="863"/>
                      <a:pt x="1"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 name="Google Shape;743;p45"/>
            <p:cNvGrpSpPr/>
            <p:nvPr/>
          </p:nvGrpSpPr>
          <p:grpSpPr>
            <a:xfrm rot="-464351">
              <a:off x="5902963" y="3891926"/>
              <a:ext cx="1118092" cy="1084479"/>
              <a:chOff x="4963917" y="3861206"/>
              <a:chExt cx="760821" cy="737992"/>
            </a:xfrm>
          </p:grpSpPr>
          <p:sp>
            <p:nvSpPr>
              <p:cNvPr id="744" name="Google Shape;744;p45"/>
              <p:cNvSpPr/>
              <p:nvPr/>
            </p:nvSpPr>
            <p:spPr>
              <a:xfrm>
                <a:off x="5554806" y="3911279"/>
                <a:ext cx="100830" cy="98946"/>
              </a:xfrm>
              <a:custGeom>
                <a:rect b="b" l="l" r="r" t="t"/>
                <a:pathLst>
                  <a:path extrusionOk="0" h="3205" w="3266">
                    <a:moveTo>
                      <a:pt x="0" y="1"/>
                    </a:moveTo>
                    <a:lnTo>
                      <a:pt x="0" y="1"/>
                    </a:lnTo>
                    <a:cubicBezTo>
                      <a:pt x="637" y="740"/>
                      <a:pt x="1212" y="1561"/>
                      <a:pt x="1931" y="2198"/>
                    </a:cubicBezTo>
                    <a:cubicBezTo>
                      <a:pt x="2341" y="2568"/>
                      <a:pt x="2793" y="2896"/>
                      <a:pt x="3265" y="3204"/>
                    </a:cubicBezTo>
                    <a:cubicBezTo>
                      <a:pt x="2382" y="1931"/>
                      <a:pt x="1273" y="863"/>
                      <a:pt x="0"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5"/>
              <p:cNvSpPr/>
              <p:nvPr/>
            </p:nvSpPr>
            <p:spPr>
              <a:xfrm>
                <a:off x="5135102" y="3861206"/>
                <a:ext cx="563022" cy="227623"/>
              </a:xfrm>
              <a:custGeom>
                <a:rect b="b" l="l" r="r" t="t"/>
                <a:pathLst>
                  <a:path extrusionOk="0" h="7373" w="18237">
                    <a:moveTo>
                      <a:pt x="6312" y="0"/>
                    </a:moveTo>
                    <a:cubicBezTo>
                      <a:pt x="5059" y="0"/>
                      <a:pt x="3783" y="118"/>
                      <a:pt x="2526" y="308"/>
                    </a:cubicBezTo>
                    <a:cubicBezTo>
                      <a:pt x="2198" y="432"/>
                      <a:pt x="1869" y="575"/>
                      <a:pt x="1541" y="719"/>
                    </a:cubicBezTo>
                    <a:cubicBezTo>
                      <a:pt x="1089" y="945"/>
                      <a:pt x="657" y="1171"/>
                      <a:pt x="247" y="1438"/>
                    </a:cubicBezTo>
                    <a:lnTo>
                      <a:pt x="0" y="1602"/>
                    </a:lnTo>
                    <a:cubicBezTo>
                      <a:pt x="1643" y="1232"/>
                      <a:pt x="3307" y="986"/>
                      <a:pt x="4991" y="904"/>
                    </a:cubicBezTo>
                    <a:cubicBezTo>
                      <a:pt x="5678" y="866"/>
                      <a:pt x="6431" y="813"/>
                      <a:pt x="7190" y="813"/>
                    </a:cubicBezTo>
                    <a:cubicBezTo>
                      <a:pt x="8472" y="813"/>
                      <a:pt x="9771" y="963"/>
                      <a:pt x="10802" y="1582"/>
                    </a:cubicBezTo>
                    <a:cubicBezTo>
                      <a:pt x="12219" y="2424"/>
                      <a:pt x="13020" y="4025"/>
                      <a:pt x="14232" y="5093"/>
                    </a:cubicBezTo>
                    <a:cubicBezTo>
                      <a:pt x="15197" y="5956"/>
                      <a:pt x="16327" y="6633"/>
                      <a:pt x="17518" y="7106"/>
                    </a:cubicBezTo>
                    <a:cubicBezTo>
                      <a:pt x="17764" y="7208"/>
                      <a:pt x="17990" y="7291"/>
                      <a:pt x="18236" y="7373"/>
                    </a:cubicBezTo>
                    <a:cubicBezTo>
                      <a:pt x="18134" y="7126"/>
                      <a:pt x="18031" y="6880"/>
                      <a:pt x="17908" y="6633"/>
                    </a:cubicBezTo>
                    <a:cubicBezTo>
                      <a:pt x="17867" y="6551"/>
                      <a:pt x="17846" y="6469"/>
                      <a:pt x="17785" y="6387"/>
                    </a:cubicBezTo>
                    <a:cubicBezTo>
                      <a:pt x="17353" y="6202"/>
                      <a:pt x="16902" y="5997"/>
                      <a:pt x="16491" y="5771"/>
                    </a:cubicBezTo>
                    <a:cubicBezTo>
                      <a:pt x="13801" y="4251"/>
                      <a:pt x="12568" y="863"/>
                      <a:pt x="9365" y="267"/>
                    </a:cubicBezTo>
                    <a:cubicBezTo>
                      <a:pt x="8378" y="81"/>
                      <a:pt x="7353" y="0"/>
                      <a:pt x="6312"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5"/>
              <p:cNvSpPr/>
              <p:nvPr/>
            </p:nvSpPr>
            <p:spPr>
              <a:xfrm>
                <a:off x="5081200" y="3901308"/>
                <a:ext cx="634029" cy="243954"/>
              </a:xfrm>
              <a:custGeom>
                <a:rect b="b" l="l" r="r" t="t"/>
                <a:pathLst>
                  <a:path extrusionOk="0" h="7902" w="20537">
                    <a:moveTo>
                      <a:pt x="6799" y="0"/>
                    </a:moveTo>
                    <a:cubicBezTo>
                      <a:pt x="4958" y="0"/>
                      <a:pt x="3069" y="255"/>
                      <a:pt x="1274" y="611"/>
                    </a:cubicBezTo>
                    <a:cubicBezTo>
                      <a:pt x="822" y="940"/>
                      <a:pt x="391" y="1309"/>
                      <a:pt x="1" y="1700"/>
                    </a:cubicBezTo>
                    <a:cubicBezTo>
                      <a:pt x="1787" y="1268"/>
                      <a:pt x="3615" y="1001"/>
                      <a:pt x="5443" y="899"/>
                    </a:cubicBezTo>
                    <a:cubicBezTo>
                      <a:pt x="6130" y="860"/>
                      <a:pt x="6883" y="808"/>
                      <a:pt x="7643" y="808"/>
                    </a:cubicBezTo>
                    <a:cubicBezTo>
                      <a:pt x="8924" y="808"/>
                      <a:pt x="10223" y="957"/>
                      <a:pt x="11255" y="1576"/>
                    </a:cubicBezTo>
                    <a:cubicBezTo>
                      <a:pt x="12672" y="2418"/>
                      <a:pt x="13472" y="4020"/>
                      <a:pt x="14684" y="5088"/>
                    </a:cubicBezTo>
                    <a:cubicBezTo>
                      <a:pt x="15670" y="5950"/>
                      <a:pt x="16779" y="6628"/>
                      <a:pt x="17970" y="7101"/>
                    </a:cubicBezTo>
                    <a:cubicBezTo>
                      <a:pt x="18812" y="7429"/>
                      <a:pt x="19654" y="7696"/>
                      <a:pt x="20537" y="7901"/>
                    </a:cubicBezTo>
                    <a:cubicBezTo>
                      <a:pt x="20475" y="7614"/>
                      <a:pt x="20414" y="7326"/>
                      <a:pt x="20311" y="7059"/>
                    </a:cubicBezTo>
                    <a:cubicBezTo>
                      <a:pt x="19120" y="6772"/>
                      <a:pt x="17990" y="6341"/>
                      <a:pt x="16943" y="5766"/>
                    </a:cubicBezTo>
                    <a:cubicBezTo>
                      <a:pt x="14232" y="4246"/>
                      <a:pt x="13000" y="858"/>
                      <a:pt x="9796" y="262"/>
                    </a:cubicBezTo>
                    <a:cubicBezTo>
                      <a:pt x="8828" y="79"/>
                      <a:pt x="7821" y="0"/>
                      <a:pt x="6799"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5"/>
              <p:cNvSpPr/>
              <p:nvPr/>
            </p:nvSpPr>
            <p:spPr>
              <a:xfrm>
                <a:off x="5045697" y="3940546"/>
                <a:ext cx="677157" cy="252908"/>
              </a:xfrm>
              <a:custGeom>
                <a:rect b="b" l="l" r="r" t="t"/>
                <a:pathLst>
                  <a:path extrusionOk="0" h="8192" w="21934">
                    <a:moveTo>
                      <a:pt x="6692" y="1"/>
                    </a:moveTo>
                    <a:cubicBezTo>
                      <a:pt x="4754" y="1"/>
                      <a:pt x="2766" y="285"/>
                      <a:pt x="884" y="675"/>
                    </a:cubicBezTo>
                    <a:cubicBezTo>
                      <a:pt x="576" y="983"/>
                      <a:pt x="288" y="1312"/>
                      <a:pt x="1" y="1661"/>
                    </a:cubicBezTo>
                    <a:cubicBezTo>
                      <a:pt x="1746" y="1250"/>
                      <a:pt x="3533" y="1004"/>
                      <a:pt x="5320" y="901"/>
                    </a:cubicBezTo>
                    <a:cubicBezTo>
                      <a:pt x="6007" y="863"/>
                      <a:pt x="6760" y="810"/>
                      <a:pt x="7519" y="810"/>
                    </a:cubicBezTo>
                    <a:cubicBezTo>
                      <a:pt x="8801" y="810"/>
                      <a:pt x="10100" y="960"/>
                      <a:pt x="11131" y="1579"/>
                    </a:cubicBezTo>
                    <a:cubicBezTo>
                      <a:pt x="12548" y="2421"/>
                      <a:pt x="13349" y="4022"/>
                      <a:pt x="14561" y="5090"/>
                    </a:cubicBezTo>
                    <a:cubicBezTo>
                      <a:pt x="15526" y="5953"/>
                      <a:pt x="16655" y="6630"/>
                      <a:pt x="17847" y="7103"/>
                    </a:cubicBezTo>
                    <a:cubicBezTo>
                      <a:pt x="19161" y="7637"/>
                      <a:pt x="20537" y="7986"/>
                      <a:pt x="21933" y="8191"/>
                    </a:cubicBezTo>
                    <a:cubicBezTo>
                      <a:pt x="21913" y="7924"/>
                      <a:pt x="21872" y="7657"/>
                      <a:pt x="21831" y="7411"/>
                    </a:cubicBezTo>
                    <a:cubicBezTo>
                      <a:pt x="20085" y="7164"/>
                      <a:pt x="18381" y="6610"/>
                      <a:pt x="16820" y="5768"/>
                    </a:cubicBezTo>
                    <a:cubicBezTo>
                      <a:pt x="14130" y="4248"/>
                      <a:pt x="12897" y="860"/>
                      <a:pt x="9694" y="264"/>
                    </a:cubicBezTo>
                    <a:cubicBezTo>
                      <a:pt x="8722" y="80"/>
                      <a:pt x="7714" y="1"/>
                      <a:pt x="6692"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5"/>
              <p:cNvSpPr/>
              <p:nvPr/>
            </p:nvSpPr>
            <p:spPr>
              <a:xfrm>
                <a:off x="5020351" y="3979938"/>
                <a:ext cx="704387" cy="258526"/>
              </a:xfrm>
              <a:custGeom>
                <a:rect b="b" l="l" r="r" t="t"/>
                <a:pathLst>
                  <a:path extrusionOk="0" h="8374" w="22816">
                    <a:moveTo>
                      <a:pt x="6224" y="0"/>
                    </a:moveTo>
                    <a:cubicBezTo>
                      <a:pt x="4369" y="0"/>
                      <a:pt x="2465" y="260"/>
                      <a:pt x="637" y="631"/>
                    </a:cubicBezTo>
                    <a:cubicBezTo>
                      <a:pt x="411" y="939"/>
                      <a:pt x="206" y="1247"/>
                      <a:pt x="0" y="1576"/>
                    </a:cubicBezTo>
                    <a:cubicBezTo>
                      <a:pt x="1602" y="1227"/>
                      <a:pt x="3224" y="1001"/>
                      <a:pt x="4867" y="898"/>
                    </a:cubicBezTo>
                    <a:cubicBezTo>
                      <a:pt x="5548" y="860"/>
                      <a:pt x="6290" y="809"/>
                      <a:pt x="7039" y="809"/>
                    </a:cubicBezTo>
                    <a:cubicBezTo>
                      <a:pt x="8324" y="809"/>
                      <a:pt x="9628" y="961"/>
                      <a:pt x="10679" y="1596"/>
                    </a:cubicBezTo>
                    <a:cubicBezTo>
                      <a:pt x="12096" y="2438"/>
                      <a:pt x="12897" y="4020"/>
                      <a:pt x="14109" y="5108"/>
                    </a:cubicBezTo>
                    <a:cubicBezTo>
                      <a:pt x="15074" y="5950"/>
                      <a:pt x="16183" y="6628"/>
                      <a:pt x="17394" y="7121"/>
                    </a:cubicBezTo>
                    <a:cubicBezTo>
                      <a:pt x="19119" y="7778"/>
                      <a:pt x="20947" y="8209"/>
                      <a:pt x="22816" y="8373"/>
                    </a:cubicBezTo>
                    <a:lnTo>
                      <a:pt x="22816" y="8045"/>
                    </a:lnTo>
                    <a:cubicBezTo>
                      <a:pt x="22816" y="7901"/>
                      <a:pt x="22816" y="7737"/>
                      <a:pt x="22795" y="7593"/>
                    </a:cubicBezTo>
                    <a:cubicBezTo>
                      <a:pt x="20557" y="7367"/>
                      <a:pt x="18339" y="6874"/>
                      <a:pt x="16368" y="5765"/>
                    </a:cubicBezTo>
                    <a:cubicBezTo>
                      <a:pt x="13657" y="4245"/>
                      <a:pt x="12425" y="878"/>
                      <a:pt x="9221" y="261"/>
                    </a:cubicBezTo>
                    <a:cubicBezTo>
                      <a:pt x="8251" y="79"/>
                      <a:pt x="7245" y="0"/>
                      <a:pt x="6224"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5"/>
              <p:cNvSpPr/>
              <p:nvPr/>
            </p:nvSpPr>
            <p:spPr>
              <a:xfrm>
                <a:off x="5000686" y="4019669"/>
                <a:ext cx="722787" cy="261274"/>
              </a:xfrm>
              <a:custGeom>
                <a:rect b="b" l="l" r="r" t="t"/>
                <a:pathLst>
                  <a:path extrusionOk="0" h="8463" w="23412">
                    <a:moveTo>
                      <a:pt x="5557" y="1"/>
                    </a:moveTo>
                    <a:cubicBezTo>
                      <a:pt x="3871" y="1"/>
                      <a:pt x="2151" y="217"/>
                      <a:pt x="494" y="535"/>
                    </a:cubicBezTo>
                    <a:cubicBezTo>
                      <a:pt x="309" y="843"/>
                      <a:pt x="144" y="1131"/>
                      <a:pt x="1" y="1439"/>
                    </a:cubicBezTo>
                    <a:cubicBezTo>
                      <a:pt x="1397" y="1172"/>
                      <a:pt x="2794" y="987"/>
                      <a:pt x="4211" y="905"/>
                    </a:cubicBezTo>
                    <a:cubicBezTo>
                      <a:pt x="4891" y="867"/>
                      <a:pt x="5636" y="815"/>
                      <a:pt x="6388" y="815"/>
                    </a:cubicBezTo>
                    <a:cubicBezTo>
                      <a:pt x="7676" y="815"/>
                      <a:pt x="8985" y="967"/>
                      <a:pt x="10022" y="1603"/>
                    </a:cubicBezTo>
                    <a:cubicBezTo>
                      <a:pt x="11439" y="2445"/>
                      <a:pt x="12240" y="4026"/>
                      <a:pt x="13452" y="5115"/>
                    </a:cubicBezTo>
                    <a:cubicBezTo>
                      <a:pt x="14417" y="5957"/>
                      <a:pt x="15546" y="6634"/>
                      <a:pt x="16738" y="7107"/>
                    </a:cubicBezTo>
                    <a:cubicBezTo>
                      <a:pt x="18832" y="7969"/>
                      <a:pt x="21071" y="8318"/>
                      <a:pt x="23330" y="8462"/>
                    </a:cubicBezTo>
                    <a:cubicBezTo>
                      <a:pt x="23371" y="8216"/>
                      <a:pt x="23391" y="7949"/>
                      <a:pt x="23412" y="7702"/>
                    </a:cubicBezTo>
                    <a:cubicBezTo>
                      <a:pt x="20742" y="7517"/>
                      <a:pt x="18052" y="7086"/>
                      <a:pt x="15711" y="5772"/>
                    </a:cubicBezTo>
                    <a:cubicBezTo>
                      <a:pt x="13021" y="4252"/>
                      <a:pt x="11788" y="884"/>
                      <a:pt x="8585" y="268"/>
                    </a:cubicBezTo>
                    <a:cubicBezTo>
                      <a:pt x="7603" y="81"/>
                      <a:pt x="6586" y="1"/>
                      <a:pt x="5557"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5"/>
              <p:cNvSpPr/>
              <p:nvPr/>
            </p:nvSpPr>
            <p:spPr>
              <a:xfrm>
                <a:off x="4986114" y="4059432"/>
                <a:ext cx="731647" cy="263342"/>
              </a:xfrm>
              <a:custGeom>
                <a:rect b="b" l="l" r="r" t="t"/>
                <a:pathLst>
                  <a:path extrusionOk="0" h="8530" w="23699">
                    <a:moveTo>
                      <a:pt x="4789" y="1"/>
                    </a:moveTo>
                    <a:cubicBezTo>
                      <a:pt x="3320" y="1"/>
                      <a:pt x="1821" y="162"/>
                      <a:pt x="349" y="418"/>
                    </a:cubicBezTo>
                    <a:cubicBezTo>
                      <a:pt x="226" y="705"/>
                      <a:pt x="103" y="993"/>
                      <a:pt x="0" y="1280"/>
                    </a:cubicBezTo>
                    <a:cubicBezTo>
                      <a:pt x="1130" y="1095"/>
                      <a:pt x="2259" y="972"/>
                      <a:pt x="3389" y="890"/>
                    </a:cubicBezTo>
                    <a:cubicBezTo>
                      <a:pt x="4060" y="853"/>
                      <a:pt x="4787" y="806"/>
                      <a:pt x="5521" y="806"/>
                    </a:cubicBezTo>
                    <a:cubicBezTo>
                      <a:pt x="6828" y="806"/>
                      <a:pt x="8155" y="957"/>
                      <a:pt x="9221" y="1588"/>
                    </a:cubicBezTo>
                    <a:cubicBezTo>
                      <a:pt x="10638" y="2430"/>
                      <a:pt x="11418" y="4032"/>
                      <a:pt x="12651" y="5100"/>
                    </a:cubicBezTo>
                    <a:cubicBezTo>
                      <a:pt x="13616" y="5942"/>
                      <a:pt x="14725" y="6620"/>
                      <a:pt x="15936" y="7113"/>
                    </a:cubicBezTo>
                    <a:cubicBezTo>
                      <a:pt x="18319" y="8098"/>
                      <a:pt x="20947" y="8406"/>
                      <a:pt x="23535" y="8530"/>
                    </a:cubicBezTo>
                    <a:cubicBezTo>
                      <a:pt x="23596" y="8263"/>
                      <a:pt x="23658" y="8016"/>
                      <a:pt x="23699" y="7749"/>
                    </a:cubicBezTo>
                    <a:cubicBezTo>
                      <a:pt x="20701" y="7626"/>
                      <a:pt x="17559" y="7256"/>
                      <a:pt x="14910" y="5757"/>
                    </a:cubicBezTo>
                    <a:cubicBezTo>
                      <a:pt x="12199" y="4237"/>
                      <a:pt x="10967" y="870"/>
                      <a:pt x="7763" y="253"/>
                    </a:cubicBezTo>
                    <a:cubicBezTo>
                      <a:pt x="6799" y="78"/>
                      <a:pt x="5802" y="1"/>
                      <a:pt x="4789"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5"/>
              <p:cNvSpPr/>
              <p:nvPr/>
            </p:nvSpPr>
            <p:spPr>
              <a:xfrm>
                <a:off x="4975957" y="4099133"/>
                <a:ext cx="732296" cy="264207"/>
              </a:xfrm>
              <a:custGeom>
                <a:rect b="b" l="l" r="r" t="t"/>
                <a:pathLst>
                  <a:path extrusionOk="0" h="8558" w="23720">
                    <a:moveTo>
                      <a:pt x="3813" y="1"/>
                    </a:moveTo>
                    <a:cubicBezTo>
                      <a:pt x="2634" y="1"/>
                      <a:pt x="1435" y="106"/>
                      <a:pt x="247" y="282"/>
                    </a:cubicBezTo>
                    <a:cubicBezTo>
                      <a:pt x="145" y="569"/>
                      <a:pt x="62" y="857"/>
                      <a:pt x="1" y="1144"/>
                    </a:cubicBezTo>
                    <a:cubicBezTo>
                      <a:pt x="802" y="1021"/>
                      <a:pt x="1623" y="939"/>
                      <a:pt x="2445" y="898"/>
                    </a:cubicBezTo>
                    <a:cubicBezTo>
                      <a:pt x="3125" y="860"/>
                      <a:pt x="3870" y="808"/>
                      <a:pt x="4623" y="808"/>
                    </a:cubicBezTo>
                    <a:cubicBezTo>
                      <a:pt x="5913" y="808"/>
                      <a:pt x="7226" y="960"/>
                      <a:pt x="8277" y="1596"/>
                    </a:cubicBezTo>
                    <a:cubicBezTo>
                      <a:pt x="9694" y="2438"/>
                      <a:pt x="10474" y="4019"/>
                      <a:pt x="11706" y="5108"/>
                    </a:cubicBezTo>
                    <a:cubicBezTo>
                      <a:pt x="12672" y="5950"/>
                      <a:pt x="13780" y="6627"/>
                      <a:pt x="14992" y="7100"/>
                    </a:cubicBezTo>
                    <a:cubicBezTo>
                      <a:pt x="17641" y="8209"/>
                      <a:pt x="20598" y="8476"/>
                      <a:pt x="23453" y="8558"/>
                    </a:cubicBezTo>
                    <a:cubicBezTo>
                      <a:pt x="23535" y="8291"/>
                      <a:pt x="23638" y="8044"/>
                      <a:pt x="23720" y="7777"/>
                    </a:cubicBezTo>
                    <a:lnTo>
                      <a:pt x="23535" y="7777"/>
                    </a:lnTo>
                    <a:cubicBezTo>
                      <a:pt x="20290" y="7695"/>
                      <a:pt x="16840" y="7387"/>
                      <a:pt x="13965" y="5765"/>
                    </a:cubicBezTo>
                    <a:cubicBezTo>
                      <a:pt x="11255" y="4245"/>
                      <a:pt x="10022" y="877"/>
                      <a:pt x="6819" y="261"/>
                    </a:cubicBezTo>
                    <a:cubicBezTo>
                      <a:pt x="5845" y="80"/>
                      <a:pt x="4837" y="1"/>
                      <a:pt x="3813"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5"/>
              <p:cNvSpPr/>
              <p:nvPr/>
            </p:nvSpPr>
            <p:spPr>
              <a:xfrm>
                <a:off x="4968363" y="4138803"/>
                <a:ext cx="724701" cy="264485"/>
              </a:xfrm>
              <a:custGeom>
                <a:rect b="b" l="l" r="r" t="t"/>
                <a:pathLst>
                  <a:path extrusionOk="0" h="8567" w="23474">
                    <a:moveTo>
                      <a:pt x="2665" y="1"/>
                    </a:moveTo>
                    <a:cubicBezTo>
                      <a:pt x="1826" y="1"/>
                      <a:pt x="989" y="57"/>
                      <a:pt x="165" y="167"/>
                    </a:cubicBezTo>
                    <a:cubicBezTo>
                      <a:pt x="82" y="434"/>
                      <a:pt x="41" y="722"/>
                      <a:pt x="0" y="1009"/>
                    </a:cubicBezTo>
                    <a:cubicBezTo>
                      <a:pt x="452" y="968"/>
                      <a:pt x="924" y="927"/>
                      <a:pt x="1397" y="907"/>
                    </a:cubicBezTo>
                    <a:cubicBezTo>
                      <a:pt x="2092" y="868"/>
                      <a:pt x="2847" y="816"/>
                      <a:pt x="3607" y="816"/>
                    </a:cubicBezTo>
                    <a:cubicBezTo>
                      <a:pt x="4889" y="816"/>
                      <a:pt x="6184" y="965"/>
                      <a:pt x="7229" y="1584"/>
                    </a:cubicBezTo>
                    <a:cubicBezTo>
                      <a:pt x="8646" y="2426"/>
                      <a:pt x="9426" y="4028"/>
                      <a:pt x="10659" y="5096"/>
                    </a:cubicBezTo>
                    <a:cubicBezTo>
                      <a:pt x="11624" y="5959"/>
                      <a:pt x="12733" y="6636"/>
                      <a:pt x="13944" y="7109"/>
                    </a:cubicBezTo>
                    <a:cubicBezTo>
                      <a:pt x="16635" y="8217"/>
                      <a:pt x="19592" y="8464"/>
                      <a:pt x="22467" y="8546"/>
                    </a:cubicBezTo>
                    <a:lnTo>
                      <a:pt x="23124" y="8567"/>
                    </a:lnTo>
                    <a:cubicBezTo>
                      <a:pt x="23247" y="8320"/>
                      <a:pt x="23370" y="8053"/>
                      <a:pt x="23473" y="7807"/>
                    </a:cubicBezTo>
                    <a:lnTo>
                      <a:pt x="22467" y="7786"/>
                    </a:lnTo>
                    <a:cubicBezTo>
                      <a:pt x="19243" y="7684"/>
                      <a:pt x="15793" y="7396"/>
                      <a:pt x="12918" y="5774"/>
                    </a:cubicBezTo>
                    <a:cubicBezTo>
                      <a:pt x="10207" y="4254"/>
                      <a:pt x="8975" y="866"/>
                      <a:pt x="5771" y="270"/>
                    </a:cubicBezTo>
                    <a:cubicBezTo>
                      <a:pt x="4747" y="88"/>
                      <a:pt x="3705" y="1"/>
                      <a:pt x="2665"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5"/>
              <p:cNvSpPr/>
              <p:nvPr/>
            </p:nvSpPr>
            <p:spPr>
              <a:xfrm>
                <a:off x="4963917" y="4178226"/>
                <a:ext cx="708833" cy="265010"/>
              </a:xfrm>
              <a:custGeom>
                <a:rect b="b" l="l" r="r" t="t"/>
                <a:pathLst>
                  <a:path extrusionOk="0" h="8584" w="22960">
                    <a:moveTo>
                      <a:pt x="1575" y="0"/>
                    </a:moveTo>
                    <a:cubicBezTo>
                      <a:pt x="1078" y="0"/>
                      <a:pt x="580" y="21"/>
                      <a:pt x="83" y="61"/>
                    </a:cubicBezTo>
                    <a:cubicBezTo>
                      <a:pt x="42" y="348"/>
                      <a:pt x="21" y="636"/>
                      <a:pt x="1" y="923"/>
                    </a:cubicBezTo>
                    <a:lnTo>
                      <a:pt x="268" y="903"/>
                    </a:lnTo>
                    <a:cubicBezTo>
                      <a:pt x="948" y="865"/>
                      <a:pt x="1693" y="813"/>
                      <a:pt x="2445" y="813"/>
                    </a:cubicBezTo>
                    <a:cubicBezTo>
                      <a:pt x="3733" y="813"/>
                      <a:pt x="5042" y="966"/>
                      <a:pt x="6079" y="1601"/>
                    </a:cubicBezTo>
                    <a:cubicBezTo>
                      <a:pt x="7496" y="2443"/>
                      <a:pt x="8297" y="4024"/>
                      <a:pt x="9509" y="5113"/>
                    </a:cubicBezTo>
                    <a:cubicBezTo>
                      <a:pt x="10474" y="5955"/>
                      <a:pt x="11603" y="6632"/>
                      <a:pt x="12795" y="7125"/>
                    </a:cubicBezTo>
                    <a:cubicBezTo>
                      <a:pt x="15485" y="8214"/>
                      <a:pt x="18463" y="8481"/>
                      <a:pt x="21338" y="8563"/>
                    </a:cubicBezTo>
                    <a:lnTo>
                      <a:pt x="22488" y="8583"/>
                    </a:lnTo>
                    <a:cubicBezTo>
                      <a:pt x="22652" y="8337"/>
                      <a:pt x="22816" y="8070"/>
                      <a:pt x="22960" y="7824"/>
                    </a:cubicBezTo>
                    <a:cubicBezTo>
                      <a:pt x="22426" y="7803"/>
                      <a:pt x="21872" y="7803"/>
                      <a:pt x="21338" y="7782"/>
                    </a:cubicBezTo>
                    <a:cubicBezTo>
                      <a:pt x="18093" y="7700"/>
                      <a:pt x="14643" y="7392"/>
                      <a:pt x="11768" y="5770"/>
                    </a:cubicBezTo>
                    <a:cubicBezTo>
                      <a:pt x="9078" y="4250"/>
                      <a:pt x="7845" y="882"/>
                      <a:pt x="4642" y="266"/>
                    </a:cubicBezTo>
                    <a:cubicBezTo>
                      <a:pt x="3620" y="87"/>
                      <a:pt x="2597" y="0"/>
                      <a:pt x="1575"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5"/>
              <p:cNvSpPr/>
              <p:nvPr/>
            </p:nvSpPr>
            <p:spPr>
              <a:xfrm>
                <a:off x="4963917" y="4217803"/>
                <a:ext cx="682221" cy="265380"/>
              </a:xfrm>
              <a:custGeom>
                <a:rect b="b" l="l" r="r" t="t"/>
                <a:pathLst>
                  <a:path extrusionOk="0" h="8596" w="22098">
                    <a:moveTo>
                      <a:pt x="564" y="1"/>
                    </a:moveTo>
                    <a:cubicBezTo>
                      <a:pt x="377" y="1"/>
                      <a:pt x="189" y="4"/>
                      <a:pt x="1" y="11"/>
                    </a:cubicBezTo>
                    <a:lnTo>
                      <a:pt x="1" y="340"/>
                    </a:lnTo>
                    <a:lnTo>
                      <a:pt x="1" y="853"/>
                    </a:lnTo>
                    <a:cubicBezTo>
                      <a:pt x="390" y="833"/>
                      <a:pt x="791" y="818"/>
                      <a:pt x="1193" y="818"/>
                    </a:cubicBezTo>
                    <a:cubicBezTo>
                      <a:pt x="2466" y="818"/>
                      <a:pt x="3761" y="968"/>
                      <a:pt x="4806" y="1592"/>
                    </a:cubicBezTo>
                    <a:cubicBezTo>
                      <a:pt x="6223" y="2434"/>
                      <a:pt x="7003" y="4036"/>
                      <a:pt x="8236" y="5104"/>
                    </a:cubicBezTo>
                    <a:cubicBezTo>
                      <a:pt x="9201" y="5967"/>
                      <a:pt x="10310" y="6644"/>
                      <a:pt x="11521" y="7117"/>
                    </a:cubicBezTo>
                    <a:cubicBezTo>
                      <a:pt x="14212" y="8225"/>
                      <a:pt x="17169" y="8472"/>
                      <a:pt x="20044" y="8554"/>
                    </a:cubicBezTo>
                    <a:lnTo>
                      <a:pt x="21461" y="8595"/>
                    </a:lnTo>
                    <a:cubicBezTo>
                      <a:pt x="21687" y="8349"/>
                      <a:pt x="21892" y="8082"/>
                      <a:pt x="22097" y="7835"/>
                    </a:cubicBezTo>
                    <a:cubicBezTo>
                      <a:pt x="21420" y="7815"/>
                      <a:pt x="20742" y="7794"/>
                      <a:pt x="20064" y="7774"/>
                    </a:cubicBezTo>
                    <a:cubicBezTo>
                      <a:pt x="16820" y="7692"/>
                      <a:pt x="13370" y="7384"/>
                      <a:pt x="10495" y="5761"/>
                    </a:cubicBezTo>
                    <a:cubicBezTo>
                      <a:pt x="7784" y="4242"/>
                      <a:pt x="6552" y="874"/>
                      <a:pt x="3348" y="258"/>
                    </a:cubicBezTo>
                    <a:cubicBezTo>
                      <a:pt x="2424" y="86"/>
                      <a:pt x="1500" y="1"/>
                      <a:pt x="564"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5"/>
              <p:cNvSpPr/>
              <p:nvPr/>
            </p:nvSpPr>
            <p:spPr>
              <a:xfrm>
                <a:off x="4964566" y="4258059"/>
                <a:ext cx="646686" cy="264423"/>
              </a:xfrm>
              <a:custGeom>
                <a:rect b="b" l="l" r="r" t="t"/>
                <a:pathLst>
                  <a:path extrusionOk="0" h="8565" w="20947">
                    <a:moveTo>
                      <a:pt x="0" y="1"/>
                    </a:moveTo>
                    <a:lnTo>
                      <a:pt x="0" y="1"/>
                    </a:lnTo>
                    <a:cubicBezTo>
                      <a:pt x="21" y="288"/>
                      <a:pt x="62" y="535"/>
                      <a:pt x="103" y="802"/>
                    </a:cubicBezTo>
                    <a:cubicBezTo>
                      <a:pt x="1314" y="802"/>
                      <a:pt x="2506" y="987"/>
                      <a:pt x="3491" y="1562"/>
                    </a:cubicBezTo>
                    <a:cubicBezTo>
                      <a:pt x="4908" y="2404"/>
                      <a:pt x="5709" y="4005"/>
                      <a:pt x="6921" y="5073"/>
                    </a:cubicBezTo>
                    <a:cubicBezTo>
                      <a:pt x="7886" y="5936"/>
                      <a:pt x="9015" y="6613"/>
                      <a:pt x="10207" y="7086"/>
                    </a:cubicBezTo>
                    <a:cubicBezTo>
                      <a:pt x="12897" y="8195"/>
                      <a:pt x="15875" y="8441"/>
                      <a:pt x="18750" y="8523"/>
                    </a:cubicBezTo>
                    <a:cubicBezTo>
                      <a:pt x="19201" y="8544"/>
                      <a:pt x="19653" y="8564"/>
                      <a:pt x="20105" y="8564"/>
                    </a:cubicBezTo>
                    <a:cubicBezTo>
                      <a:pt x="20392" y="8318"/>
                      <a:pt x="20680" y="8072"/>
                      <a:pt x="20947" y="7805"/>
                    </a:cubicBezTo>
                    <a:cubicBezTo>
                      <a:pt x="20208" y="7805"/>
                      <a:pt x="19468" y="7784"/>
                      <a:pt x="18750" y="7763"/>
                    </a:cubicBezTo>
                    <a:cubicBezTo>
                      <a:pt x="15505" y="7681"/>
                      <a:pt x="12055" y="7373"/>
                      <a:pt x="9180" y="5751"/>
                    </a:cubicBezTo>
                    <a:cubicBezTo>
                      <a:pt x="6490" y="4231"/>
                      <a:pt x="5257" y="843"/>
                      <a:pt x="2054" y="247"/>
                    </a:cubicBezTo>
                    <a:cubicBezTo>
                      <a:pt x="1376" y="124"/>
                      <a:pt x="698" y="42"/>
                      <a:pt x="0"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5"/>
              <p:cNvSpPr/>
              <p:nvPr/>
            </p:nvSpPr>
            <p:spPr>
              <a:xfrm>
                <a:off x="4970894" y="4302453"/>
                <a:ext cx="592814" cy="259329"/>
              </a:xfrm>
              <a:custGeom>
                <a:rect b="b" l="l" r="r" t="t"/>
                <a:pathLst>
                  <a:path extrusionOk="0" h="8400" w="19202">
                    <a:moveTo>
                      <a:pt x="0" y="0"/>
                    </a:moveTo>
                    <a:lnTo>
                      <a:pt x="0" y="0"/>
                    </a:lnTo>
                    <a:cubicBezTo>
                      <a:pt x="42" y="247"/>
                      <a:pt x="103" y="514"/>
                      <a:pt x="165" y="760"/>
                    </a:cubicBezTo>
                    <a:cubicBezTo>
                      <a:pt x="822" y="863"/>
                      <a:pt x="1438" y="1089"/>
                      <a:pt x="1992" y="1417"/>
                    </a:cubicBezTo>
                    <a:cubicBezTo>
                      <a:pt x="3409" y="2259"/>
                      <a:pt x="4210" y="3841"/>
                      <a:pt x="5422" y="4929"/>
                    </a:cubicBezTo>
                    <a:cubicBezTo>
                      <a:pt x="6408" y="5771"/>
                      <a:pt x="7517" y="6449"/>
                      <a:pt x="8708" y="6921"/>
                    </a:cubicBezTo>
                    <a:cubicBezTo>
                      <a:pt x="11398" y="8030"/>
                      <a:pt x="14376" y="8297"/>
                      <a:pt x="17251" y="8379"/>
                    </a:cubicBezTo>
                    <a:cubicBezTo>
                      <a:pt x="17518" y="8400"/>
                      <a:pt x="17764" y="8400"/>
                      <a:pt x="18031" y="8400"/>
                    </a:cubicBezTo>
                    <a:cubicBezTo>
                      <a:pt x="18421" y="8174"/>
                      <a:pt x="18832" y="7927"/>
                      <a:pt x="19202" y="7660"/>
                    </a:cubicBezTo>
                    <a:cubicBezTo>
                      <a:pt x="18565" y="7640"/>
                      <a:pt x="17908" y="7619"/>
                      <a:pt x="17251" y="7619"/>
                    </a:cubicBezTo>
                    <a:cubicBezTo>
                      <a:pt x="14006" y="7517"/>
                      <a:pt x="10556" y="7209"/>
                      <a:pt x="7681" y="5586"/>
                    </a:cubicBezTo>
                    <a:cubicBezTo>
                      <a:pt x="4991" y="4067"/>
                      <a:pt x="3759" y="699"/>
                      <a:pt x="555" y="83"/>
                    </a:cubicBezTo>
                    <a:cubicBezTo>
                      <a:pt x="370" y="62"/>
                      <a:pt x="185" y="21"/>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5"/>
              <p:cNvSpPr/>
              <p:nvPr/>
            </p:nvSpPr>
            <p:spPr>
              <a:xfrm>
                <a:off x="4986114" y="4356972"/>
                <a:ext cx="508501" cy="242226"/>
              </a:xfrm>
              <a:custGeom>
                <a:rect b="b" l="l" r="r" t="t"/>
                <a:pathLst>
                  <a:path extrusionOk="0" h="7846" w="16471">
                    <a:moveTo>
                      <a:pt x="0" y="0"/>
                    </a:moveTo>
                    <a:cubicBezTo>
                      <a:pt x="124" y="350"/>
                      <a:pt x="267" y="719"/>
                      <a:pt x="432" y="1068"/>
                    </a:cubicBezTo>
                    <a:cubicBezTo>
                      <a:pt x="1725" y="1931"/>
                      <a:pt x="2506" y="3409"/>
                      <a:pt x="3656" y="4436"/>
                    </a:cubicBezTo>
                    <a:cubicBezTo>
                      <a:pt x="4642" y="5299"/>
                      <a:pt x="5750" y="5976"/>
                      <a:pt x="6942" y="6449"/>
                    </a:cubicBezTo>
                    <a:cubicBezTo>
                      <a:pt x="9283" y="7414"/>
                      <a:pt x="11809" y="7722"/>
                      <a:pt x="14314" y="7845"/>
                    </a:cubicBezTo>
                    <a:cubicBezTo>
                      <a:pt x="15053" y="7681"/>
                      <a:pt x="15772" y="7455"/>
                      <a:pt x="16470" y="7147"/>
                    </a:cubicBezTo>
                    <a:lnTo>
                      <a:pt x="15485" y="7126"/>
                    </a:lnTo>
                    <a:cubicBezTo>
                      <a:pt x="12240" y="7024"/>
                      <a:pt x="8810" y="6736"/>
                      <a:pt x="5915" y="5114"/>
                    </a:cubicBezTo>
                    <a:cubicBezTo>
                      <a:pt x="3594" y="3800"/>
                      <a:pt x="2362" y="1109"/>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8" name="Google Shape;758;p45"/>
          <p:cNvSpPr txBox="1"/>
          <p:nvPr/>
        </p:nvSpPr>
        <p:spPr>
          <a:xfrm>
            <a:off x="3700654" y="3976375"/>
            <a:ext cx="17427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Mars is actually a cold place</a:t>
            </a:r>
            <a:endParaRPr sz="1600">
              <a:solidFill>
                <a:srgbClr val="FFFFFF"/>
              </a:solidFill>
              <a:latin typeface="Montserrat Light"/>
              <a:ea typeface="Montserrat Light"/>
              <a:cs typeface="Montserrat Light"/>
              <a:sym typeface="Montserrat Light"/>
            </a:endParaRPr>
          </a:p>
        </p:txBody>
      </p:sp>
      <p:sp>
        <p:nvSpPr>
          <p:cNvPr id="759" name="Google Shape;759;p45"/>
          <p:cNvSpPr txBox="1"/>
          <p:nvPr/>
        </p:nvSpPr>
        <p:spPr>
          <a:xfrm>
            <a:off x="3700654" y="3570450"/>
            <a:ext cx="1742700" cy="37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Work Sans"/>
                <a:ea typeface="Work Sans"/>
                <a:cs typeface="Work Sans"/>
                <a:sym typeface="Work Sans"/>
              </a:rPr>
              <a:t>Referral</a:t>
            </a:r>
            <a:endParaRPr b="1" sz="1800">
              <a:solidFill>
                <a:srgbClr val="FFFFFF"/>
              </a:solidFill>
              <a:latin typeface="Work Sans"/>
              <a:ea typeface="Work Sans"/>
              <a:cs typeface="Work Sans"/>
              <a:sym typeface="Work Sans"/>
            </a:endParaRPr>
          </a:p>
        </p:txBody>
      </p:sp>
      <p:sp>
        <p:nvSpPr>
          <p:cNvPr id="760" name="Google Shape;760;p45"/>
          <p:cNvSpPr txBox="1"/>
          <p:nvPr/>
        </p:nvSpPr>
        <p:spPr>
          <a:xfrm>
            <a:off x="6352088" y="3942450"/>
            <a:ext cx="17427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Jupiter is the biggest planet</a:t>
            </a:r>
            <a:endParaRPr sz="1600">
              <a:solidFill>
                <a:srgbClr val="FFFFFF"/>
              </a:solidFill>
              <a:latin typeface="Montserrat Light"/>
              <a:ea typeface="Montserrat Light"/>
              <a:cs typeface="Montserrat Light"/>
              <a:sym typeface="Montserrat Light"/>
            </a:endParaRPr>
          </a:p>
        </p:txBody>
      </p:sp>
      <p:sp>
        <p:nvSpPr>
          <p:cNvPr id="761" name="Google Shape;761;p45"/>
          <p:cNvSpPr txBox="1"/>
          <p:nvPr/>
        </p:nvSpPr>
        <p:spPr>
          <a:xfrm>
            <a:off x="6352100" y="3536525"/>
            <a:ext cx="1742700" cy="37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Work Sans"/>
                <a:ea typeface="Work Sans"/>
                <a:cs typeface="Work Sans"/>
                <a:sym typeface="Work Sans"/>
              </a:rPr>
              <a:t>Clicks</a:t>
            </a:r>
            <a:endParaRPr b="1" sz="1800">
              <a:solidFill>
                <a:srgbClr val="FFFFFF"/>
              </a:solidFill>
              <a:latin typeface="Work Sans"/>
              <a:ea typeface="Work Sans"/>
              <a:cs typeface="Work Sans"/>
              <a:sym typeface="Work Sans"/>
            </a:endParaRPr>
          </a:p>
        </p:txBody>
      </p:sp>
      <p:sp>
        <p:nvSpPr>
          <p:cNvPr id="762" name="Google Shape;762;p45"/>
          <p:cNvSpPr txBox="1"/>
          <p:nvPr/>
        </p:nvSpPr>
        <p:spPr>
          <a:xfrm>
            <a:off x="1049204" y="3942450"/>
            <a:ext cx="17427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Venus has a nice name</a:t>
            </a:r>
            <a:endParaRPr sz="1600">
              <a:solidFill>
                <a:srgbClr val="FFFFFF"/>
              </a:solidFill>
              <a:latin typeface="Montserrat Light"/>
              <a:ea typeface="Montserrat Light"/>
              <a:cs typeface="Montserrat Light"/>
              <a:sym typeface="Montserrat Light"/>
            </a:endParaRPr>
          </a:p>
        </p:txBody>
      </p:sp>
      <p:sp>
        <p:nvSpPr>
          <p:cNvPr id="763" name="Google Shape;763;p45"/>
          <p:cNvSpPr txBox="1"/>
          <p:nvPr/>
        </p:nvSpPr>
        <p:spPr>
          <a:xfrm>
            <a:off x="1049204" y="3536525"/>
            <a:ext cx="1742700" cy="37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Work Sans"/>
                <a:ea typeface="Work Sans"/>
                <a:cs typeface="Work Sans"/>
                <a:sym typeface="Work Sans"/>
              </a:rPr>
              <a:t>Conversion</a:t>
            </a:r>
            <a:endParaRPr b="1" sz="1800">
              <a:solidFill>
                <a:srgbClr val="FFFFFF"/>
              </a:solidFill>
              <a:latin typeface="Work Sans"/>
              <a:ea typeface="Work Sans"/>
              <a:cs typeface="Work Sans"/>
              <a:sym typeface="Work Sans"/>
            </a:endParaRPr>
          </a:p>
        </p:txBody>
      </p:sp>
      <p:sp>
        <p:nvSpPr>
          <p:cNvPr id="764" name="Google Shape;764;p45"/>
          <p:cNvSpPr txBox="1"/>
          <p:nvPr/>
        </p:nvSpPr>
        <p:spPr>
          <a:xfrm>
            <a:off x="3700652" y="3039845"/>
            <a:ext cx="1742700" cy="496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3000">
                <a:solidFill>
                  <a:schemeClr val="accent5"/>
                </a:solidFill>
                <a:latin typeface="Work Sans"/>
                <a:ea typeface="Work Sans"/>
                <a:cs typeface="Work Sans"/>
                <a:sym typeface="Work Sans"/>
              </a:rPr>
              <a:t>75%</a:t>
            </a:r>
            <a:endParaRPr b="1" sz="3000">
              <a:solidFill>
                <a:schemeClr val="accent5"/>
              </a:solidFill>
              <a:latin typeface="Work Sans"/>
              <a:ea typeface="Work Sans"/>
              <a:cs typeface="Work Sans"/>
              <a:sym typeface="Work Sans"/>
            </a:endParaRPr>
          </a:p>
        </p:txBody>
      </p:sp>
      <p:sp>
        <p:nvSpPr>
          <p:cNvPr id="765" name="Google Shape;765;p45"/>
          <p:cNvSpPr txBox="1"/>
          <p:nvPr/>
        </p:nvSpPr>
        <p:spPr>
          <a:xfrm>
            <a:off x="6352100" y="2994550"/>
            <a:ext cx="1742700" cy="496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3000">
                <a:solidFill>
                  <a:schemeClr val="accent2"/>
                </a:solidFill>
                <a:latin typeface="Work Sans"/>
                <a:ea typeface="Work Sans"/>
                <a:cs typeface="Work Sans"/>
                <a:sym typeface="Work Sans"/>
              </a:rPr>
              <a:t>25%</a:t>
            </a:r>
            <a:endParaRPr b="1" sz="3000">
              <a:solidFill>
                <a:schemeClr val="accent2"/>
              </a:solidFill>
              <a:latin typeface="Work Sans"/>
              <a:ea typeface="Work Sans"/>
              <a:cs typeface="Work Sans"/>
              <a:sym typeface="Work Sans"/>
            </a:endParaRPr>
          </a:p>
        </p:txBody>
      </p:sp>
      <p:sp>
        <p:nvSpPr>
          <p:cNvPr id="766" name="Google Shape;766;p45"/>
          <p:cNvSpPr txBox="1"/>
          <p:nvPr/>
        </p:nvSpPr>
        <p:spPr>
          <a:xfrm>
            <a:off x="1049200" y="2994550"/>
            <a:ext cx="1742700" cy="496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3000">
                <a:solidFill>
                  <a:schemeClr val="accent4"/>
                </a:solidFill>
                <a:latin typeface="Work Sans"/>
                <a:ea typeface="Work Sans"/>
                <a:cs typeface="Work Sans"/>
                <a:sym typeface="Work Sans"/>
              </a:rPr>
              <a:t>50%</a:t>
            </a:r>
            <a:endParaRPr b="1" sz="3000">
              <a:solidFill>
                <a:schemeClr val="accent4"/>
              </a:solidFill>
              <a:latin typeface="Work Sans"/>
              <a:ea typeface="Work Sans"/>
              <a:cs typeface="Work Sans"/>
              <a:sym typeface="Work Sans"/>
            </a:endParaRPr>
          </a:p>
        </p:txBody>
      </p:sp>
      <p:grpSp>
        <p:nvGrpSpPr>
          <p:cNvPr id="767" name="Google Shape;767;p45"/>
          <p:cNvGrpSpPr/>
          <p:nvPr/>
        </p:nvGrpSpPr>
        <p:grpSpPr>
          <a:xfrm>
            <a:off x="3944969" y="1483192"/>
            <a:ext cx="1254030" cy="1236004"/>
            <a:chOff x="3944969" y="1483192"/>
            <a:chExt cx="1254030" cy="1236004"/>
          </a:xfrm>
        </p:grpSpPr>
        <p:grpSp>
          <p:nvGrpSpPr>
            <p:cNvPr id="768" name="Google Shape;768;p45"/>
            <p:cNvGrpSpPr/>
            <p:nvPr/>
          </p:nvGrpSpPr>
          <p:grpSpPr>
            <a:xfrm rot="385397">
              <a:off x="4011283" y="1542273"/>
              <a:ext cx="1118953" cy="1117841"/>
              <a:chOff x="4963300" y="3847900"/>
              <a:chExt cx="761438" cy="760682"/>
            </a:xfrm>
          </p:grpSpPr>
          <p:sp>
            <p:nvSpPr>
              <p:cNvPr id="769" name="Google Shape;769;p45"/>
              <p:cNvSpPr/>
              <p:nvPr/>
            </p:nvSpPr>
            <p:spPr>
              <a:xfrm>
                <a:off x="5213702" y="3847900"/>
                <a:ext cx="471114" cy="210489"/>
              </a:xfrm>
              <a:custGeom>
                <a:rect b="b" l="l" r="r" t="t"/>
                <a:pathLst>
                  <a:path extrusionOk="0" h="6818" w="15260">
                    <a:moveTo>
                      <a:pt x="4457" y="0"/>
                    </a:moveTo>
                    <a:lnTo>
                      <a:pt x="3738" y="41"/>
                    </a:lnTo>
                    <a:cubicBezTo>
                      <a:pt x="3184" y="82"/>
                      <a:pt x="2629" y="123"/>
                      <a:pt x="2095" y="185"/>
                    </a:cubicBezTo>
                    <a:cubicBezTo>
                      <a:pt x="1377" y="308"/>
                      <a:pt x="678" y="493"/>
                      <a:pt x="1" y="739"/>
                    </a:cubicBezTo>
                    <a:cubicBezTo>
                      <a:pt x="1247" y="549"/>
                      <a:pt x="2517" y="431"/>
                      <a:pt x="3768" y="431"/>
                    </a:cubicBezTo>
                    <a:cubicBezTo>
                      <a:pt x="4807" y="431"/>
                      <a:pt x="5832" y="512"/>
                      <a:pt x="6819" y="698"/>
                    </a:cubicBezTo>
                    <a:cubicBezTo>
                      <a:pt x="10022" y="1294"/>
                      <a:pt x="11255" y="4682"/>
                      <a:pt x="13965" y="6202"/>
                    </a:cubicBezTo>
                    <a:cubicBezTo>
                      <a:pt x="14376" y="6428"/>
                      <a:pt x="14807" y="6633"/>
                      <a:pt x="15259" y="6818"/>
                    </a:cubicBezTo>
                    <a:cubicBezTo>
                      <a:pt x="14992" y="6284"/>
                      <a:pt x="14684" y="5750"/>
                      <a:pt x="14314" y="5257"/>
                    </a:cubicBezTo>
                    <a:cubicBezTo>
                      <a:pt x="13842" y="4949"/>
                      <a:pt x="13390" y="4621"/>
                      <a:pt x="12980" y="4251"/>
                    </a:cubicBezTo>
                    <a:cubicBezTo>
                      <a:pt x="12261" y="3594"/>
                      <a:pt x="11686" y="2793"/>
                      <a:pt x="11049" y="2054"/>
                    </a:cubicBezTo>
                    <a:cubicBezTo>
                      <a:pt x="9098" y="760"/>
                      <a:pt x="6798" y="41"/>
                      <a:pt x="44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5"/>
              <p:cNvSpPr/>
              <p:nvPr/>
            </p:nvSpPr>
            <p:spPr>
              <a:xfrm>
                <a:off x="5121148" y="3886304"/>
                <a:ext cx="587751" cy="232964"/>
              </a:xfrm>
              <a:custGeom>
                <a:rect b="b" l="l" r="r" t="t"/>
                <a:pathLst>
                  <a:path extrusionOk="0" h="7546" w="19038">
                    <a:moveTo>
                      <a:pt x="7642" y="0"/>
                    </a:moveTo>
                    <a:cubicBezTo>
                      <a:pt x="6883" y="0"/>
                      <a:pt x="6130" y="53"/>
                      <a:pt x="5443" y="91"/>
                    </a:cubicBezTo>
                    <a:cubicBezTo>
                      <a:pt x="3759" y="173"/>
                      <a:pt x="2095" y="419"/>
                      <a:pt x="452" y="789"/>
                    </a:cubicBezTo>
                    <a:cubicBezTo>
                      <a:pt x="309" y="871"/>
                      <a:pt x="144" y="974"/>
                      <a:pt x="1" y="1097"/>
                    </a:cubicBezTo>
                    <a:cubicBezTo>
                      <a:pt x="1802" y="726"/>
                      <a:pt x="3697" y="466"/>
                      <a:pt x="5543" y="466"/>
                    </a:cubicBezTo>
                    <a:cubicBezTo>
                      <a:pt x="6559" y="466"/>
                      <a:pt x="7561" y="545"/>
                      <a:pt x="8523" y="727"/>
                    </a:cubicBezTo>
                    <a:cubicBezTo>
                      <a:pt x="11727" y="1344"/>
                      <a:pt x="12959" y="4711"/>
                      <a:pt x="15670" y="6231"/>
                    </a:cubicBezTo>
                    <a:cubicBezTo>
                      <a:pt x="16717" y="6827"/>
                      <a:pt x="17846" y="7258"/>
                      <a:pt x="19037" y="7545"/>
                    </a:cubicBezTo>
                    <a:cubicBezTo>
                      <a:pt x="18935" y="7217"/>
                      <a:pt x="18812" y="6888"/>
                      <a:pt x="18688" y="6560"/>
                    </a:cubicBezTo>
                    <a:cubicBezTo>
                      <a:pt x="18442" y="6478"/>
                      <a:pt x="18216" y="6395"/>
                      <a:pt x="17970" y="6293"/>
                    </a:cubicBezTo>
                    <a:cubicBezTo>
                      <a:pt x="16779" y="5820"/>
                      <a:pt x="15670" y="5143"/>
                      <a:pt x="14684" y="4280"/>
                    </a:cubicBezTo>
                    <a:cubicBezTo>
                      <a:pt x="13472" y="3212"/>
                      <a:pt x="12671" y="1611"/>
                      <a:pt x="11254" y="769"/>
                    </a:cubicBezTo>
                    <a:cubicBezTo>
                      <a:pt x="10223" y="150"/>
                      <a:pt x="8924" y="0"/>
                      <a:pt x="76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5"/>
              <p:cNvSpPr/>
              <p:nvPr/>
            </p:nvSpPr>
            <p:spPr>
              <a:xfrm>
                <a:off x="5072957" y="3925789"/>
                <a:ext cx="646717" cy="243553"/>
              </a:xfrm>
              <a:custGeom>
                <a:rect b="b" l="l" r="r" t="t"/>
                <a:pathLst>
                  <a:path extrusionOk="0" h="7889" w="20948">
                    <a:moveTo>
                      <a:pt x="7842" y="1"/>
                    </a:moveTo>
                    <a:cubicBezTo>
                      <a:pt x="7108" y="1"/>
                      <a:pt x="6381" y="48"/>
                      <a:pt x="5710" y="85"/>
                    </a:cubicBezTo>
                    <a:cubicBezTo>
                      <a:pt x="3882" y="208"/>
                      <a:pt x="2054" y="475"/>
                      <a:pt x="268" y="886"/>
                    </a:cubicBezTo>
                    <a:cubicBezTo>
                      <a:pt x="186" y="968"/>
                      <a:pt x="83" y="1071"/>
                      <a:pt x="1" y="1153"/>
                    </a:cubicBezTo>
                    <a:cubicBezTo>
                      <a:pt x="1883" y="763"/>
                      <a:pt x="3871" y="479"/>
                      <a:pt x="5809" y="479"/>
                    </a:cubicBezTo>
                    <a:cubicBezTo>
                      <a:pt x="6831" y="479"/>
                      <a:pt x="7839" y="558"/>
                      <a:pt x="8811" y="742"/>
                    </a:cubicBezTo>
                    <a:cubicBezTo>
                      <a:pt x="12014" y="1338"/>
                      <a:pt x="13247" y="4726"/>
                      <a:pt x="15937" y="6246"/>
                    </a:cubicBezTo>
                    <a:cubicBezTo>
                      <a:pt x="17498" y="7088"/>
                      <a:pt x="19202" y="7642"/>
                      <a:pt x="20948" y="7889"/>
                    </a:cubicBezTo>
                    <a:cubicBezTo>
                      <a:pt x="20907" y="7622"/>
                      <a:pt x="20865" y="7375"/>
                      <a:pt x="20824" y="7108"/>
                    </a:cubicBezTo>
                    <a:cubicBezTo>
                      <a:pt x="19941" y="6903"/>
                      <a:pt x="19079" y="6636"/>
                      <a:pt x="18257" y="6308"/>
                    </a:cubicBezTo>
                    <a:cubicBezTo>
                      <a:pt x="17046" y="5815"/>
                      <a:pt x="15937" y="5137"/>
                      <a:pt x="14972" y="4295"/>
                    </a:cubicBezTo>
                    <a:cubicBezTo>
                      <a:pt x="13739" y="3227"/>
                      <a:pt x="12959" y="1625"/>
                      <a:pt x="11542" y="783"/>
                    </a:cubicBezTo>
                    <a:cubicBezTo>
                      <a:pt x="10476" y="152"/>
                      <a:pt x="9149" y="1"/>
                      <a:pt x="78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5"/>
              <p:cNvSpPr/>
              <p:nvPr/>
            </p:nvSpPr>
            <p:spPr>
              <a:xfrm>
                <a:off x="5039986" y="3965088"/>
                <a:ext cx="684752" cy="249265"/>
              </a:xfrm>
              <a:custGeom>
                <a:rect b="b" l="l" r="r" t="t"/>
                <a:pathLst>
                  <a:path extrusionOk="0" h="8074" w="22180">
                    <a:moveTo>
                      <a:pt x="7627" y="1"/>
                    </a:moveTo>
                    <a:cubicBezTo>
                      <a:pt x="6894" y="1"/>
                      <a:pt x="6169" y="48"/>
                      <a:pt x="5505" y="85"/>
                    </a:cubicBezTo>
                    <a:cubicBezTo>
                      <a:pt x="3718" y="209"/>
                      <a:pt x="1952" y="455"/>
                      <a:pt x="206" y="866"/>
                    </a:cubicBezTo>
                    <a:lnTo>
                      <a:pt x="1" y="1112"/>
                    </a:lnTo>
                    <a:cubicBezTo>
                      <a:pt x="1815" y="741"/>
                      <a:pt x="3724" y="481"/>
                      <a:pt x="5589" y="481"/>
                    </a:cubicBezTo>
                    <a:cubicBezTo>
                      <a:pt x="6615" y="481"/>
                      <a:pt x="7629" y="560"/>
                      <a:pt x="8606" y="742"/>
                    </a:cubicBezTo>
                    <a:cubicBezTo>
                      <a:pt x="11809" y="1359"/>
                      <a:pt x="13041" y="4726"/>
                      <a:pt x="15732" y="6246"/>
                    </a:cubicBezTo>
                    <a:cubicBezTo>
                      <a:pt x="17703" y="7355"/>
                      <a:pt x="19921" y="7848"/>
                      <a:pt x="22180" y="8074"/>
                    </a:cubicBezTo>
                    <a:cubicBezTo>
                      <a:pt x="22159" y="7848"/>
                      <a:pt x="22139" y="7643"/>
                      <a:pt x="22118" y="7396"/>
                    </a:cubicBezTo>
                    <a:cubicBezTo>
                      <a:pt x="20722" y="7191"/>
                      <a:pt x="19346" y="6821"/>
                      <a:pt x="18032" y="6308"/>
                    </a:cubicBezTo>
                    <a:cubicBezTo>
                      <a:pt x="16840" y="5815"/>
                      <a:pt x="15732" y="5137"/>
                      <a:pt x="14746" y="4295"/>
                    </a:cubicBezTo>
                    <a:cubicBezTo>
                      <a:pt x="13534" y="3227"/>
                      <a:pt x="12733" y="1626"/>
                      <a:pt x="11337" y="784"/>
                    </a:cubicBezTo>
                    <a:cubicBezTo>
                      <a:pt x="10271" y="152"/>
                      <a:pt x="8936" y="1"/>
                      <a:pt x="76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5"/>
              <p:cNvSpPr/>
              <p:nvPr/>
            </p:nvSpPr>
            <p:spPr>
              <a:xfrm>
                <a:off x="5015288" y="4004882"/>
                <a:ext cx="709450" cy="252599"/>
              </a:xfrm>
              <a:custGeom>
                <a:rect b="b" l="l" r="r" t="t"/>
                <a:pathLst>
                  <a:path extrusionOk="0" h="8182" w="22980">
                    <a:moveTo>
                      <a:pt x="7189" y="1"/>
                    </a:moveTo>
                    <a:cubicBezTo>
                      <a:pt x="6436" y="1"/>
                      <a:pt x="5692" y="52"/>
                      <a:pt x="5011" y="90"/>
                    </a:cubicBezTo>
                    <a:cubicBezTo>
                      <a:pt x="3388" y="193"/>
                      <a:pt x="1766" y="398"/>
                      <a:pt x="164" y="768"/>
                    </a:cubicBezTo>
                    <a:cubicBezTo>
                      <a:pt x="103" y="850"/>
                      <a:pt x="62" y="932"/>
                      <a:pt x="0" y="1014"/>
                    </a:cubicBezTo>
                    <a:cubicBezTo>
                      <a:pt x="1657" y="696"/>
                      <a:pt x="3385" y="480"/>
                      <a:pt x="5077" y="480"/>
                    </a:cubicBezTo>
                    <a:cubicBezTo>
                      <a:pt x="6111" y="480"/>
                      <a:pt x="7130" y="560"/>
                      <a:pt x="8112" y="747"/>
                    </a:cubicBezTo>
                    <a:cubicBezTo>
                      <a:pt x="11315" y="1343"/>
                      <a:pt x="12548" y="4731"/>
                      <a:pt x="15238" y="6251"/>
                    </a:cubicBezTo>
                    <a:cubicBezTo>
                      <a:pt x="17579" y="7565"/>
                      <a:pt x="20269" y="7996"/>
                      <a:pt x="22939" y="8181"/>
                    </a:cubicBezTo>
                    <a:cubicBezTo>
                      <a:pt x="22959" y="7976"/>
                      <a:pt x="22980" y="7771"/>
                      <a:pt x="22980" y="7565"/>
                    </a:cubicBezTo>
                    <a:cubicBezTo>
                      <a:pt x="21111" y="7401"/>
                      <a:pt x="19283" y="6970"/>
                      <a:pt x="17538" y="6292"/>
                    </a:cubicBezTo>
                    <a:cubicBezTo>
                      <a:pt x="16347" y="5820"/>
                      <a:pt x="15238" y="5142"/>
                      <a:pt x="14252" y="4300"/>
                    </a:cubicBezTo>
                    <a:cubicBezTo>
                      <a:pt x="13040" y="3212"/>
                      <a:pt x="12240" y="1630"/>
                      <a:pt x="10843" y="788"/>
                    </a:cubicBezTo>
                    <a:cubicBezTo>
                      <a:pt x="9792" y="153"/>
                      <a:pt x="8479" y="1"/>
                      <a:pt x="71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5"/>
              <p:cNvSpPr/>
              <p:nvPr/>
            </p:nvSpPr>
            <p:spPr>
              <a:xfrm>
                <a:off x="4996889" y="4044830"/>
                <a:ext cx="724053" cy="253865"/>
              </a:xfrm>
              <a:custGeom>
                <a:rect b="b" l="l" r="r" t="t"/>
                <a:pathLst>
                  <a:path extrusionOk="0" h="8223" w="23453">
                    <a:moveTo>
                      <a:pt x="6511" y="0"/>
                    </a:moveTo>
                    <a:cubicBezTo>
                      <a:pt x="5759" y="0"/>
                      <a:pt x="5014" y="52"/>
                      <a:pt x="4334" y="90"/>
                    </a:cubicBezTo>
                    <a:cubicBezTo>
                      <a:pt x="2917" y="172"/>
                      <a:pt x="1520" y="357"/>
                      <a:pt x="124" y="624"/>
                    </a:cubicBezTo>
                    <a:cubicBezTo>
                      <a:pt x="83" y="706"/>
                      <a:pt x="42" y="788"/>
                      <a:pt x="0" y="891"/>
                    </a:cubicBezTo>
                    <a:cubicBezTo>
                      <a:pt x="1479" y="634"/>
                      <a:pt x="2986" y="465"/>
                      <a:pt x="4462" y="465"/>
                    </a:cubicBezTo>
                    <a:cubicBezTo>
                      <a:pt x="5467" y="465"/>
                      <a:pt x="6457" y="543"/>
                      <a:pt x="7414" y="726"/>
                    </a:cubicBezTo>
                    <a:cubicBezTo>
                      <a:pt x="10618" y="1343"/>
                      <a:pt x="11850" y="4710"/>
                      <a:pt x="14561" y="6230"/>
                    </a:cubicBezTo>
                    <a:cubicBezTo>
                      <a:pt x="17210" y="7729"/>
                      <a:pt x="20352" y="8099"/>
                      <a:pt x="23350" y="8222"/>
                    </a:cubicBezTo>
                    <a:cubicBezTo>
                      <a:pt x="23391" y="8037"/>
                      <a:pt x="23432" y="7832"/>
                      <a:pt x="23453" y="7647"/>
                    </a:cubicBezTo>
                    <a:cubicBezTo>
                      <a:pt x="21194" y="7503"/>
                      <a:pt x="18955" y="7154"/>
                      <a:pt x="16861" y="6292"/>
                    </a:cubicBezTo>
                    <a:cubicBezTo>
                      <a:pt x="15669" y="5819"/>
                      <a:pt x="14540" y="5142"/>
                      <a:pt x="13575" y="4300"/>
                    </a:cubicBezTo>
                    <a:cubicBezTo>
                      <a:pt x="12363" y="3211"/>
                      <a:pt x="11562" y="1630"/>
                      <a:pt x="10145" y="788"/>
                    </a:cubicBezTo>
                    <a:cubicBezTo>
                      <a:pt x="9108" y="152"/>
                      <a:pt x="7799" y="0"/>
                      <a:pt x="65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5"/>
              <p:cNvSpPr/>
              <p:nvPr/>
            </p:nvSpPr>
            <p:spPr>
              <a:xfrm>
                <a:off x="4982935" y="4084283"/>
                <a:ext cx="729764" cy="254976"/>
              </a:xfrm>
              <a:custGeom>
                <a:rect b="b" l="l" r="r" t="t"/>
                <a:pathLst>
                  <a:path extrusionOk="0" h="8259" w="23638">
                    <a:moveTo>
                      <a:pt x="5624" y="1"/>
                    </a:moveTo>
                    <a:cubicBezTo>
                      <a:pt x="4890" y="1"/>
                      <a:pt x="4163" y="48"/>
                      <a:pt x="3492" y="85"/>
                    </a:cubicBezTo>
                    <a:cubicBezTo>
                      <a:pt x="2362" y="167"/>
                      <a:pt x="1233" y="290"/>
                      <a:pt x="103" y="475"/>
                    </a:cubicBezTo>
                    <a:cubicBezTo>
                      <a:pt x="83" y="578"/>
                      <a:pt x="42" y="660"/>
                      <a:pt x="1" y="763"/>
                    </a:cubicBezTo>
                    <a:cubicBezTo>
                      <a:pt x="1188" y="587"/>
                      <a:pt x="2393" y="482"/>
                      <a:pt x="3578" y="482"/>
                    </a:cubicBezTo>
                    <a:cubicBezTo>
                      <a:pt x="4606" y="482"/>
                      <a:pt x="5619" y="561"/>
                      <a:pt x="6593" y="742"/>
                    </a:cubicBezTo>
                    <a:cubicBezTo>
                      <a:pt x="9796" y="1338"/>
                      <a:pt x="11029" y="4726"/>
                      <a:pt x="13719" y="6246"/>
                    </a:cubicBezTo>
                    <a:cubicBezTo>
                      <a:pt x="16614" y="7868"/>
                      <a:pt x="20044" y="8156"/>
                      <a:pt x="23289" y="8258"/>
                    </a:cubicBezTo>
                    <a:lnTo>
                      <a:pt x="23494" y="8258"/>
                    </a:lnTo>
                    <a:cubicBezTo>
                      <a:pt x="23535" y="8074"/>
                      <a:pt x="23597" y="7889"/>
                      <a:pt x="23638" y="7704"/>
                    </a:cubicBezTo>
                    <a:cubicBezTo>
                      <a:pt x="21050" y="7601"/>
                      <a:pt x="18422" y="7293"/>
                      <a:pt x="16039" y="6308"/>
                    </a:cubicBezTo>
                    <a:cubicBezTo>
                      <a:pt x="14828" y="5815"/>
                      <a:pt x="13719" y="5137"/>
                      <a:pt x="12754" y="4295"/>
                    </a:cubicBezTo>
                    <a:cubicBezTo>
                      <a:pt x="11521" y="3207"/>
                      <a:pt x="10741" y="1625"/>
                      <a:pt x="9324" y="783"/>
                    </a:cubicBezTo>
                    <a:cubicBezTo>
                      <a:pt x="8258" y="152"/>
                      <a:pt x="6931" y="1"/>
                      <a:pt x="56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5"/>
              <p:cNvSpPr/>
              <p:nvPr/>
            </p:nvSpPr>
            <p:spPr>
              <a:xfrm>
                <a:off x="4973426" y="4124046"/>
                <a:ext cx="726584" cy="255779"/>
              </a:xfrm>
              <a:custGeom>
                <a:rect b="b" l="l" r="r" t="t"/>
                <a:pathLst>
                  <a:path extrusionOk="0" h="8285" w="23535">
                    <a:moveTo>
                      <a:pt x="4726" y="0"/>
                    </a:moveTo>
                    <a:cubicBezTo>
                      <a:pt x="3967" y="0"/>
                      <a:pt x="3214" y="53"/>
                      <a:pt x="2527" y="91"/>
                    </a:cubicBezTo>
                    <a:cubicBezTo>
                      <a:pt x="1705" y="132"/>
                      <a:pt x="884" y="214"/>
                      <a:pt x="62" y="317"/>
                    </a:cubicBezTo>
                    <a:cubicBezTo>
                      <a:pt x="42" y="419"/>
                      <a:pt x="21" y="522"/>
                      <a:pt x="1" y="625"/>
                    </a:cubicBezTo>
                    <a:cubicBezTo>
                      <a:pt x="805" y="518"/>
                      <a:pt x="1622" y="465"/>
                      <a:pt x="2439" y="465"/>
                    </a:cubicBezTo>
                    <a:cubicBezTo>
                      <a:pt x="3500" y="465"/>
                      <a:pt x="4563" y="554"/>
                      <a:pt x="5607" y="727"/>
                    </a:cubicBezTo>
                    <a:cubicBezTo>
                      <a:pt x="8811" y="1344"/>
                      <a:pt x="10043" y="4711"/>
                      <a:pt x="12754" y="6231"/>
                    </a:cubicBezTo>
                    <a:cubicBezTo>
                      <a:pt x="15629" y="7854"/>
                      <a:pt x="19079" y="8162"/>
                      <a:pt x="22303" y="8244"/>
                    </a:cubicBezTo>
                    <a:lnTo>
                      <a:pt x="23309" y="8285"/>
                    </a:lnTo>
                    <a:cubicBezTo>
                      <a:pt x="23391" y="8100"/>
                      <a:pt x="23473" y="7915"/>
                      <a:pt x="23535" y="7730"/>
                    </a:cubicBezTo>
                    <a:cubicBezTo>
                      <a:pt x="20680" y="7648"/>
                      <a:pt x="17723" y="7381"/>
                      <a:pt x="15054" y="6293"/>
                    </a:cubicBezTo>
                    <a:cubicBezTo>
                      <a:pt x="13862" y="5820"/>
                      <a:pt x="12733" y="5143"/>
                      <a:pt x="11768" y="4280"/>
                    </a:cubicBezTo>
                    <a:cubicBezTo>
                      <a:pt x="10556" y="3212"/>
                      <a:pt x="9755" y="1611"/>
                      <a:pt x="8338" y="769"/>
                    </a:cubicBezTo>
                    <a:cubicBezTo>
                      <a:pt x="7307" y="150"/>
                      <a:pt x="6008" y="0"/>
                      <a:pt x="47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5"/>
              <p:cNvSpPr/>
              <p:nvPr/>
            </p:nvSpPr>
            <p:spPr>
              <a:xfrm>
                <a:off x="4966449" y="4163376"/>
                <a:ext cx="715810" cy="256396"/>
              </a:xfrm>
              <a:custGeom>
                <a:rect b="b" l="l" r="r" t="t"/>
                <a:pathLst>
                  <a:path extrusionOk="0" h="8305" w="23186">
                    <a:moveTo>
                      <a:pt x="3646" y="1"/>
                    </a:moveTo>
                    <a:cubicBezTo>
                      <a:pt x="2894" y="1"/>
                      <a:pt x="2147" y="52"/>
                      <a:pt x="1459" y="90"/>
                    </a:cubicBezTo>
                    <a:cubicBezTo>
                      <a:pt x="986" y="111"/>
                      <a:pt x="514" y="152"/>
                      <a:pt x="42" y="213"/>
                    </a:cubicBezTo>
                    <a:lnTo>
                      <a:pt x="1" y="542"/>
                    </a:lnTo>
                    <a:cubicBezTo>
                      <a:pt x="498" y="502"/>
                      <a:pt x="998" y="481"/>
                      <a:pt x="1498" y="481"/>
                    </a:cubicBezTo>
                    <a:cubicBezTo>
                      <a:pt x="2524" y="481"/>
                      <a:pt x="3551" y="568"/>
                      <a:pt x="4560" y="747"/>
                    </a:cubicBezTo>
                    <a:cubicBezTo>
                      <a:pt x="7763" y="1343"/>
                      <a:pt x="8996" y="4731"/>
                      <a:pt x="11686" y="6251"/>
                    </a:cubicBezTo>
                    <a:cubicBezTo>
                      <a:pt x="14581" y="7873"/>
                      <a:pt x="18011" y="8161"/>
                      <a:pt x="21256" y="8263"/>
                    </a:cubicBezTo>
                    <a:cubicBezTo>
                      <a:pt x="21790" y="8284"/>
                      <a:pt x="22344" y="8305"/>
                      <a:pt x="22878" y="8305"/>
                    </a:cubicBezTo>
                    <a:cubicBezTo>
                      <a:pt x="22981" y="8120"/>
                      <a:pt x="23083" y="7935"/>
                      <a:pt x="23186" y="7771"/>
                    </a:cubicBezTo>
                    <a:lnTo>
                      <a:pt x="22529" y="7750"/>
                    </a:lnTo>
                    <a:cubicBezTo>
                      <a:pt x="19654" y="7668"/>
                      <a:pt x="16676" y="7401"/>
                      <a:pt x="13986" y="6292"/>
                    </a:cubicBezTo>
                    <a:cubicBezTo>
                      <a:pt x="12795" y="5820"/>
                      <a:pt x="11686" y="5142"/>
                      <a:pt x="10700" y="4300"/>
                    </a:cubicBezTo>
                    <a:cubicBezTo>
                      <a:pt x="9488" y="3212"/>
                      <a:pt x="8687" y="1630"/>
                      <a:pt x="7291" y="788"/>
                    </a:cubicBezTo>
                    <a:cubicBezTo>
                      <a:pt x="6240" y="153"/>
                      <a:pt x="4936" y="1"/>
                      <a:pt x="36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5"/>
              <p:cNvSpPr/>
              <p:nvPr/>
            </p:nvSpPr>
            <p:spPr>
              <a:xfrm>
                <a:off x="4963300" y="4203293"/>
                <a:ext cx="694878" cy="256427"/>
              </a:xfrm>
              <a:custGeom>
                <a:rect b="b" l="l" r="r" t="t"/>
                <a:pathLst>
                  <a:path extrusionOk="0" h="8306" w="22508">
                    <a:moveTo>
                      <a:pt x="2477" y="0"/>
                    </a:moveTo>
                    <a:cubicBezTo>
                      <a:pt x="1717" y="0"/>
                      <a:pt x="962" y="53"/>
                      <a:pt x="267" y="91"/>
                    </a:cubicBezTo>
                    <a:lnTo>
                      <a:pt x="21" y="111"/>
                    </a:lnTo>
                    <a:cubicBezTo>
                      <a:pt x="0" y="235"/>
                      <a:pt x="0" y="358"/>
                      <a:pt x="0" y="481"/>
                    </a:cubicBezTo>
                    <a:cubicBezTo>
                      <a:pt x="188" y="474"/>
                      <a:pt x="377" y="471"/>
                      <a:pt x="565" y="471"/>
                    </a:cubicBezTo>
                    <a:cubicBezTo>
                      <a:pt x="1505" y="471"/>
                      <a:pt x="2444" y="556"/>
                      <a:pt x="3368" y="728"/>
                    </a:cubicBezTo>
                    <a:cubicBezTo>
                      <a:pt x="6572" y="1344"/>
                      <a:pt x="7804" y="4712"/>
                      <a:pt x="10494" y="6231"/>
                    </a:cubicBezTo>
                    <a:cubicBezTo>
                      <a:pt x="13390" y="7854"/>
                      <a:pt x="16819" y="8162"/>
                      <a:pt x="20064" y="8244"/>
                    </a:cubicBezTo>
                    <a:cubicBezTo>
                      <a:pt x="20741" y="8264"/>
                      <a:pt x="21419" y="8285"/>
                      <a:pt x="22117" y="8305"/>
                    </a:cubicBezTo>
                    <a:cubicBezTo>
                      <a:pt x="22241" y="8120"/>
                      <a:pt x="22384" y="7936"/>
                      <a:pt x="22508" y="7771"/>
                    </a:cubicBezTo>
                    <a:lnTo>
                      <a:pt x="21337" y="7730"/>
                    </a:lnTo>
                    <a:cubicBezTo>
                      <a:pt x="18462" y="7648"/>
                      <a:pt x="15505" y="7402"/>
                      <a:pt x="12794" y="6293"/>
                    </a:cubicBezTo>
                    <a:cubicBezTo>
                      <a:pt x="11603" y="5820"/>
                      <a:pt x="10494" y="5143"/>
                      <a:pt x="9529" y="4280"/>
                    </a:cubicBezTo>
                    <a:cubicBezTo>
                      <a:pt x="8297" y="3212"/>
                      <a:pt x="7496" y="1611"/>
                      <a:pt x="6099" y="769"/>
                    </a:cubicBezTo>
                    <a:cubicBezTo>
                      <a:pt x="5055" y="150"/>
                      <a:pt x="3759" y="0"/>
                      <a:pt x="24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5"/>
              <p:cNvSpPr/>
              <p:nvPr/>
            </p:nvSpPr>
            <p:spPr>
              <a:xfrm>
                <a:off x="4963917" y="4242747"/>
                <a:ext cx="662555" cy="256273"/>
              </a:xfrm>
              <a:custGeom>
                <a:rect b="b" l="l" r="r" t="t"/>
                <a:pathLst>
                  <a:path extrusionOk="0" h="8301" w="21461">
                    <a:moveTo>
                      <a:pt x="1066" y="1"/>
                    </a:moveTo>
                    <a:cubicBezTo>
                      <a:pt x="707" y="1"/>
                      <a:pt x="349" y="11"/>
                      <a:pt x="1" y="25"/>
                    </a:cubicBezTo>
                    <a:cubicBezTo>
                      <a:pt x="1" y="189"/>
                      <a:pt x="21" y="353"/>
                      <a:pt x="21" y="497"/>
                    </a:cubicBezTo>
                    <a:cubicBezTo>
                      <a:pt x="699" y="538"/>
                      <a:pt x="1377" y="600"/>
                      <a:pt x="2054" y="743"/>
                    </a:cubicBezTo>
                    <a:cubicBezTo>
                      <a:pt x="5258" y="1339"/>
                      <a:pt x="6490" y="4727"/>
                      <a:pt x="9201" y="6247"/>
                    </a:cubicBezTo>
                    <a:cubicBezTo>
                      <a:pt x="12096" y="7869"/>
                      <a:pt x="15526" y="8157"/>
                      <a:pt x="18771" y="8259"/>
                    </a:cubicBezTo>
                    <a:cubicBezTo>
                      <a:pt x="19489" y="8280"/>
                      <a:pt x="20229" y="8301"/>
                      <a:pt x="20947" y="8301"/>
                    </a:cubicBezTo>
                    <a:cubicBezTo>
                      <a:pt x="21132" y="8136"/>
                      <a:pt x="21296" y="7972"/>
                      <a:pt x="21461" y="7787"/>
                    </a:cubicBezTo>
                    <a:lnTo>
                      <a:pt x="20044" y="7746"/>
                    </a:lnTo>
                    <a:cubicBezTo>
                      <a:pt x="17169" y="7664"/>
                      <a:pt x="14191" y="7397"/>
                      <a:pt x="11501" y="6288"/>
                    </a:cubicBezTo>
                    <a:cubicBezTo>
                      <a:pt x="10310" y="5816"/>
                      <a:pt x="9201" y="5138"/>
                      <a:pt x="8215" y="4296"/>
                    </a:cubicBezTo>
                    <a:cubicBezTo>
                      <a:pt x="7003" y="3208"/>
                      <a:pt x="6202" y="1626"/>
                      <a:pt x="4786" y="784"/>
                    </a:cubicBezTo>
                    <a:cubicBezTo>
                      <a:pt x="3722" y="140"/>
                      <a:pt x="2379"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5"/>
              <p:cNvSpPr/>
              <p:nvPr/>
            </p:nvSpPr>
            <p:spPr>
              <a:xfrm>
                <a:off x="4967715" y="4282170"/>
                <a:ext cx="617543" cy="256149"/>
              </a:xfrm>
              <a:custGeom>
                <a:rect b="b" l="l" r="r" t="t"/>
                <a:pathLst>
                  <a:path extrusionOk="0" h="8297" w="20003">
                    <a:moveTo>
                      <a:pt x="1" y="0"/>
                    </a:moveTo>
                    <a:lnTo>
                      <a:pt x="1" y="0"/>
                    </a:lnTo>
                    <a:cubicBezTo>
                      <a:pt x="21" y="206"/>
                      <a:pt x="62" y="431"/>
                      <a:pt x="103" y="637"/>
                    </a:cubicBezTo>
                    <a:cubicBezTo>
                      <a:pt x="288" y="657"/>
                      <a:pt x="473" y="698"/>
                      <a:pt x="658" y="740"/>
                    </a:cubicBezTo>
                    <a:cubicBezTo>
                      <a:pt x="3862" y="1335"/>
                      <a:pt x="5094" y="4724"/>
                      <a:pt x="7805" y="6243"/>
                    </a:cubicBezTo>
                    <a:cubicBezTo>
                      <a:pt x="10680" y="7866"/>
                      <a:pt x="14130" y="8153"/>
                      <a:pt x="17354" y="8256"/>
                    </a:cubicBezTo>
                    <a:cubicBezTo>
                      <a:pt x="18011" y="8276"/>
                      <a:pt x="18668" y="8297"/>
                      <a:pt x="19305" y="8297"/>
                    </a:cubicBezTo>
                    <a:cubicBezTo>
                      <a:pt x="19551" y="8153"/>
                      <a:pt x="19777" y="7968"/>
                      <a:pt x="20003" y="7783"/>
                    </a:cubicBezTo>
                    <a:cubicBezTo>
                      <a:pt x="19551" y="7783"/>
                      <a:pt x="19099" y="7763"/>
                      <a:pt x="18648" y="7722"/>
                    </a:cubicBezTo>
                    <a:cubicBezTo>
                      <a:pt x="15773" y="7640"/>
                      <a:pt x="12795" y="7393"/>
                      <a:pt x="10105" y="6284"/>
                    </a:cubicBezTo>
                    <a:cubicBezTo>
                      <a:pt x="8913" y="5812"/>
                      <a:pt x="7784" y="5134"/>
                      <a:pt x="6819" y="4272"/>
                    </a:cubicBezTo>
                    <a:cubicBezTo>
                      <a:pt x="5607" y="3204"/>
                      <a:pt x="4806" y="1602"/>
                      <a:pt x="3389" y="760"/>
                    </a:cubicBezTo>
                    <a:cubicBezTo>
                      <a:pt x="2424" y="185"/>
                      <a:pt x="1212" y="2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5"/>
              <p:cNvSpPr/>
              <p:nvPr/>
            </p:nvSpPr>
            <p:spPr>
              <a:xfrm>
                <a:off x="4976606" y="4325915"/>
                <a:ext cx="550982" cy="251734"/>
              </a:xfrm>
              <a:custGeom>
                <a:rect b="b" l="l" r="r" t="t"/>
                <a:pathLst>
                  <a:path extrusionOk="0" h="8154" w="17847">
                    <a:moveTo>
                      <a:pt x="0" y="0"/>
                    </a:moveTo>
                    <a:lnTo>
                      <a:pt x="0" y="0"/>
                    </a:lnTo>
                    <a:cubicBezTo>
                      <a:pt x="82" y="349"/>
                      <a:pt x="185" y="678"/>
                      <a:pt x="308" y="1006"/>
                    </a:cubicBezTo>
                    <a:cubicBezTo>
                      <a:pt x="2649" y="2095"/>
                      <a:pt x="3902" y="4785"/>
                      <a:pt x="6223" y="6099"/>
                    </a:cubicBezTo>
                    <a:cubicBezTo>
                      <a:pt x="9118" y="7722"/>
                      <a:pt x="12548" y="8030"/>
                      <a:pt x="15793" y="8132"/>
                    </a:cubicBezTo>
                    <a:lnTo>
                      <a:pt x="16778" y="8153"/>
                    </a:lnTo>
                    <a:cubicBezTo>
                      <a:pt x="17148" y="7989"/>
                      <a:pt x="17497" y="7824"/>
                      <a:pt x="17846" y="7640"/>
                    </a:cubicBezTo>
                    <a:cubicBezTo>
                      <a:pt x="17579" y="7640"/>
                      <a:pt x="17333" y="7619"/>
                      <a:pt x="17066" y="7619"/>
                    </a:cubicBezTo>
                    <a:cubicBezTo>
                      <a:pt x="14191" y="7516"/>
                      <a:pt x="11213" y="7270"/>
                      <a:pt x="8523" y="6161"/>
                    </a:cubicBezTo>
                    <a:cubicBezTo>
                      <a:pt x="7332" y="5689"/>
                      <a:pt x="6223" y="5011"/>
                      <a:pt x="5237" y="4148"/>
                    </a:cubicBezTo>
                    <a:cubicBezTo>
                      <a:pt x="4025" y="3081"/>
                      <a:pt x="3224" y="1479"/>
                      <a:pt x="1828" y="637"/>
                    </a:cubicBezTo>
                    <a:cubicBezTo>
                      <a:pt x="1253" y="308"/>
                      <a:pt x="637" y="103"/>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5"/>
              <p:cNvSpPr/>
              <p:nvPr/>
            </p:nvSpPr>
            <p:spPr>
              <a:xfrm>
                <a:off x="4999420" y="4389943"/>
                <a:ext cx="428603" cy="218639"/>
              </a:xfrm>
              <a:custGeom>
                <a:rect b="b" l="l" r="r" t="t"/>
                <a:pathLst>
                  <a:path extrusionOk="0" h="7082" w="13883">
                    <a:moveTo>
                      <a:pt x="1" y="0"/>
                    </a:moveTo>
                    <a:cubicBezTo>
                      <a:pt x="2068" y="4394"/>
                      <a:pt x="6463" y="7081"/>
                      <a:pt x="11159" y="7081"/>
                    </a:cubicBezTo>
                    <a:cubicBezTo>
                      <a:pt x="12061" y="7081"/>
                      <a:pt x="12973" y="6982"/>
                      <a:pt x="13883" y="6777"/>
                    </a:cubicBezTo>
                    <a:cubicBezTo>
                      <a:pt x="11378" y="6654"/>
                      <a:pt x="8852" y="6346"/>
                      <a:pt x="6511" y="5381"/>
                    </a:cubicBezTo>
                    <a:cubicBezTo>
                      <a:pt x="5319" y="4908"/>
                      <a:pt x="4190" y="4231"/>
                      <a:pt x="3225" y="3368"/>
                    </a:cubicBezTo>
                    <a:cubicBezTo>
                      <a:pt x="2075" y="2341"/>
                      <a:pt x="1294" y="86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 name="Google Shape;783;p45"/>
            <p:cNvGrpSpPr/>
            <p:nvPr/>
          </p:nvGrpSpPr>
          <p:grpSpPr>
            <a:xfrm rot="-464351">
              <a:off x="4012938" y="1561601"/>
              <a:ext cx="1118092" cy="1084479"/>
              <a:chOff x="4963917" y="3861206"/>
              <a:chExt cx="760821" cy="737992"/>
            </a:xfrm>
          </p:grpSpPr>
          <p:sp>
            <p:nvSpPr>
              <p:cNvPr id="784" name="Google Shape;784;p45"/>
              <p:cNvSpPr/>
              <p:nvPr/>
            </p:nvSpPr>
            <p:spPr>
              <a:xfrm>
                <a:off x="5554806" y="3911279"/>
                <a:ext cx="100830" cy="98946"/>
              </a:xfrm>
              <a:custGeom>
                <a:rect b="b" l="l" r="r" t="t"/>
                <a:pathLst>
                  <a:path extrusionOk="0" h="3205" w="3266">
                    <a:moveTo>
                      <a:pt x="0" y="1"/>
                    </a:moveTo>
                    <a:lnTo>
                      <a:pt x="0" y="1"/>
                    </a:lnTo>
                    <a:cubicBezTo>
                      <a:pt x="637" y="740"/>
                      <a:pt x="1212" y="1561"/>
                      <a:pt x="1931" y="2198"/>
                    </a:cubicBezTo>
                    <a:cubicBezTo>
                      <a:pt x="2341" y="2568"/>
                      <a:pt x="2793" y="2896"/>
                      <a:pt x="3265" y="3204"/>
                    </a:cubicBezTo>
                    <a:cubicBezTo>
                      <a:pt x="2382" y="1931"/>
                      <a:pt x="1273" y="863"/>
                      <a:pt x="0"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5"/>
              <p:cNvSpPr/>
              <p:nvPr/>
            </p:nvSpPr>
            <p:spPr>
              <a:xfrm>
                <a:off x="5135102" y="3861206"/>
                <a:ext cx="563022" cy="227623"/>
              </a:xfrm>
              <a:custGeom>
                <a:rect b="b" l="l" r="r" t="t"/>
                <a:pathLst>
                  <a:path extrusionOk="0" h="7373" w="18237">
                    <a:moveTo>
                      <a:pt x="6312" y="0"/>
                    </a:moveTo>
                    <a:cubicBezTo>
                      <a:pt x="5059" y="0"/>
                      <a:pt x="3783" y="118"/>
                      <a:pt x="2526" y="308"/>
                    </a:cubicBezTo>
                    <a:cubicBezTo>
                      <a:pt x="2198" y="432"/>
                      <a:pt x="1869" y="575"/>
                      <a:pt x="1541" y="719"/>
                    </a:cubicBezTo>
                    <a:cubicBezTo>
                      <a:pt x="1089" y="945"/>
                      <a:pt x="657" y="1171"/>
                      <a:pt x="247" y="1438"/>
                    </a:cubicBezTo>
                    <a:lnTo>
                      <a:pt x="0" y="1602"/>
                    </a:lnTo>
                    <a:cubicBezTo>
                      <a:pt x="1643" y="1232"/>
                      <a:pt x="3307" y="986"/>
                      <a:pt x="4991" y="904"/>
                    </a:cubicBezTo>
                    <a:cubicBezTo>
                      <a:pt x="5678" y="866"/>
                      <a:pt x="6431" y="813"/>
                      <a:pt x="7190" y="813"/>
                    </a:cubicBezTo>
                    <a:cubicBezTo>
                      <a:pt x="8472" y="813"/>
                      <a:pt x="9771" y="963"/>
                      <a:pt x="10802" y="1582"/>
                    </a:cubicBezTo>
                    <a:cubicBezTo>
                      <a:pt x="12219" y="2424"/>
                      <a:pt x="13020" y="4025"/>
                      <a:pt x="14232" y="5093"/>
                    </a:cubicBezTo>
                    <a:cubicBezTo>
                      <a:pt x="15197" y="5956"/>
                      <a:pt x="16327" y="6633"/>
                      <a:pt x="17518" y="7106"/>
                    </a:cubicBezTo>
                    <a:cubicBezTo>
                      <a:pt x="17764" y="7208"/>
                      <a:pt x="17990" y="7291"/>
                      <a:pt x="18236" y="7373"/>
                    </a:cubicBezTo>
                    <a:cubicBezTo>
                      <a:pt x="18134" y="7126"/>
                      <a:pt x="18031" y="6880"/>
                      <a:pt x="17908" y="6633"/>
                    </a:cubicBezTo>
                    <a:cubicBezTo>
                      <a:pt x="17867" y="6551"/>
                      <a:pt x="17846" y="6469"/>
                      <a:pt x="17785" y="6387"/>
                    </a:cubicBezTo>
                    <a:cubicBezTo>
                      <a:pt x="17353" y="6202"/>
                      <a:pt x="16902" y="5997"/>
                      <a:pt x="16491" y="5771"/>
                    </a:cubicBezTo>
                    <a:cubicBezTo>
                      <a:pt x="13801" y="4251"/>
                      <a:pt x="12568" y="863"/>
                      <a:pt x="9365" y="267"/>
                    </a:cubicBezTo>
                    <a:cubicBezTo>
                      <a:pt x="8378" y="81"/>
                      <a:pt x="7353" y="0"/>
                      <a:pt x="6312"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5"/>
              <p:cNvSpPr/>
              <p:nvPr/>
            </p:nvSpPr>
            <p:spPr>
              <a:xfrm>
                <a:off x="5081200" y="3901308"/>
                <a:ext cx="634029" cy="243954"/>
              </a:xfrm>
              <a:custGeom>
                <a:rect b="b" l="l" r="r" t="t"/>
                <a:pathLst>
                  <a:path extrusionOk="0" h="7902" w="20537">
                    <a:moveTo>
                      <a:pt x="6799" y="0"/>
                    </a:moveTo>
                    <a:cubicBezTo>
                      <a:pt x="4958" y="0"/>
                      <a:pt x="3069" y="255"/>
                      <a:pt x="1274" y="611"/>
                    </a:cubicBezTo>
                    <a:cubicBezTo>
                      <a:pt x="822" y="940"/>
                      <a:pt x="391" y="1309"/>
                      <a:pt x="1" y="1700"/>
                    </a:cubicBezTo>
                    <a:cubicBezTo>
                      <a:pt x="1787" y="1268"/>
                      <a:pt x="3615" y="1001"/>
                      <a:pt x="5443" y="899"/>
                    </a:cubicBezTo>
                    <a:cubicBezTo>
                      <a:pt x="6130" y="860"/>
                      <a:pt x="6883" y="808"/>
                      <a:pt x="7643" y="808"/>
                    </a:cubicBezTo>
                    <a:cubicBezTo>
                      <a:pt x="8924" y="808"/>
                      <a:pt x="10223" y="957"/>
                      <a:pt x="11255" y="1576"/>
                    </a:cubicBezTo>
                    <a:cubicBezTo>
                      <a:pt x="12672" y="2418"/>
                      <a:pt x="13472" y="4020"/>
                      <a:pt x="14684" y="5088"/>
                    </a:cubicBezTo>
                    <a:cubicBezTo>
                      <a:pt x="15670" y="5950"/>
                      <a:pt x="16779" y="6628"/>
                      <a:pt x="17970" y="7101"/>
                    </a:cubicBezTo>
                    <a:cubicBezTo>
                      <a:pt x="18812" y="7429"/>
                      <a:pt x="19654" y="7696"/>
                      <a:pt x="20537" y="7901"/>
                    </a:cubicBezTo>
                    <a:cubicBezTo>
                      <a:pt x="20475" y="7614"/>
                      <a:pt x="20414" y="7326"/>
                      <a:pt x="20311" y="7059"/>
                    </a:cubicBezTo>
                    <a:cubicBezTo>
                      <a:pt x="19120" y="6772"/>
                      <a:pt x="17990" y="6341"/>
                      <a:pt x="16943" y="5766"/>
                    </a:cubicBezTo>
                    <a:cubicBezTo>
                      <a:pt x="14232" y="4246"/>
                      <a:pt x="13000" y="858"/>
                      <a:pt x="9796" y="262"/>
                    </a:cubicBezTo>
                    <a:cubicBezTo>
                      <a:pt x="8828" y="79"/>
                      <a:pt x="7821" y="0"/>
                      <a:pt x="6799"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5"/>
              <p:cNvSpPr/>
              <p:nvPr/>
            </p:nvSpPr>
            <p:spPr>
              <a:xfrm>
                <a:off x="5045697" y="3940546"/>
                <a:ext cx="677157" cy="252908"/>
              </a:xfrm>
              <a:custGeom>
                <a:rect b="b" l="l" r="r" t="t"/>
                <a:pathLst>
                  <a:path extrusionOk="0" h="8192" w="21934">
                    <a:moveTo>
                      <a:pt x="6692" y="1"/>
                    </a:moveTo>
                    <a:cubicBezTo>
                      <a:pt x="4754" y="1"/>
                      <a:pt x="2766" y="285"/>
                      <a:pt x="884" y="675"/>
                    </a:cubicBezTo>
                    <a:cubicBezTo>
                      <a:pt x="576" y="983"/>
                      <a:pt x="288" y="1312"/>
                      <a:pt x="1" y="1661"/>
                    </a:cubicBezTo>
                    <a:cubicBezTo>
                      <a:pt x="1746" y="1250"/>
                      <a:pt x="3533" y="1004"/>
                      <a:pt x="5320" y="901"/>
                    </a:cubicBezTo>
                    <a:cubicBezTo>
                      <a:pt x="6007" y="863"/>
                      <a:pt x="6760" y="810"/>
                      <a:pt x="7519" y="810"/>
                    </a:cubicBezTo>
                    <a:cubicBezTo>
                      <a:pt x="8801" y="810"/>
                      <a:pt x="10100" y="960"/>
                      <a:pt x="11131" y="1579"/>
                    </a:cubicBezTo>
                    <a:cubicBezTo>
                      <a:pt x="12548" y="2421"/>
                      <a:pt x="13349" y="4022"/>
                      <a:pt x="14561" y="5090"/>
                    </a:cubicBezTo>
                    <a:cubicBezTo>
                      <a:pt x="15526" y="5953"/>
                      <a:pt x="16655" y="6630"/>
                      <a:pt x="17847" y="7103"/>
                    </a:cubicBezTo>
                    <a:cubicBezTo>
                      <a:pt x="19161" y="7637"/>
                      <a:pt x="20537" y="7986"/>
                      <a:pt x="21933" y="8191"/>
                    </a:cubicBezTo>
                    <a:cubicBezTo>
                      <a:pt x="21913" y="7924"/>
                      <a:pt x="21872" y="7657"/>
                      <a:pt x="21831" y="7411"/>
                    </a:cubicBezTo>
                    <a:cubicBezTo>
                      <a:pt x="20085" y="7164"/>
                      <a:pt x="18381" y="6610"/>
                      <a:pt x="16820" y="5768"/>
                    </a:cubicBezTo>
                    <a:cubicBezTo>
                      <a:pt x="14130" y="4248"/>
                      <a:pt x="12897" y="860"/>
                      <a:pt x="9694" y="264"/>
                    </a:cubicBezTo>
                    <a:cubicBezTo>
                      <a:pt x="8722" y="80"/>
                      <a:pt x="7714" y="1"/>
                      <a:pt x="6692"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5"/>
              <p:cNvSpPr/>
              <p:nvPr/>
            </p:nvSpPr>
            <p:spPr>
              <a:xfrm>
                <a:off x="5020351" y="3979938"/>
                <a:ext cx="704387" cy="258526"/>
              </a:xfrm>
              <a:custGeom>
                <a:rect b="b" l="l" r="r" t="t"/>
                <a:pathLst>
                  <a:path extrusionOk="0" h="8374" w="22816">
                    <a:moveTo>
                      <a:pt x="6224" y="0"/>
                    </a:moveTo>
                    <a:cubicBezTo>
                      <a:pt x="4369" y="0"/>
                      <a:pt x="2465" y="260"/>
                      <a:pt x="637" y="631"/>
                    </a:cubicBezTo>
                    <a:cubicBezTo>
                      <a:pt x="411" y="939"/>
                      <a:pt x="206" y="1247"/>
                      <a:pt x="0" y="1576"/>
                    </a:cubicBezTo>
                    <a:cubicBezTo>
                      <a:pt x="1602" y="1227"/>
                      <a:pt x="3224" y="1001"/>
                      <a:pt x="4867" y="898"/>
                    </a:cubicBezTo>
                    <a:cubicBezTo>
                      <a:pt x="5548" y="860"/>
                      <a:pt x="6290" y="809"/>
                      <a:pt x="7039" y="809"/>
                    </a:cubicBezTo>
                    <a:cubicBezTo>
                      <a:pt x="8324" y="809"/>
                      <a:pt x="9628" y="961"/>
                      <a:pt x="10679" y="1596"/>
                    </a:cubicBezTo>
                    <a:cubicBezTo>
                      <a:pt x="12096" y="2438"/>
                      <a:pt x="12897" y="4020"/>
                      <a:pt x="14109" y="5108"/>
                    </a:cubicBezTo>
                    <a:cubicBezTo>
                      <a:pt x="15074" y="5950"/>
                      <a:pt x="16183" y="6628"/>
                      <a:pt x="17394" y="7121"/>
                    </a:cubicBezTo>
                    <a:cubicBezTo>
                      <a:pt x="19119" y="7778"/>
                      <a:pt x="20947" y="8209"/>
                      <a:pt x="22816" y="8373"/>
                    </a:cubicBezTo>
                    <a:lnTo>
                      <a:pt x="22816" y="8045"/>
                    </a:lnTo>
                    <a:cubicBezTo>
                      <a:pt x="22816" y="7901"/>
                      <a:pt x="22816" y="7737"/>
                      <a:pt x="22795" y="7593"/>
                    </a:cubicBezTo>
                    <a:cubicBezTo>
                      <a:pt x="20557" y="7367"/>
                      <a:pt x="18339" y="6874"/>
                      <a:pt x="16368" y="5765"/>
                    </a:cubicBezTo>
                    <a:cubicBezTo>
                      <a:pt x="13657" y="4245"/>
                      <a:pt x="12425" y="878"/>
                      <a:pt x="9221" y="261"/>
                    </a:cubicBezTo>
                    <a:cubicBezTo>
                      <a:pt x="8251" y="79"/>
                      <a:pt x="7245" y="0"/>
                      <a:pt x="6224"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5"/>
              <p:cNvSpPr/>
              <p:nvPr/>
            </p:nvSpPr>
            <p:spPr>
              <a:xfrm>
                <a:off x="5000686" y="4019669"/>
                <a:ext cx="722787" cy="261274"/>
              </a:xfrm>
              <a:custGeom>
                <a:rect b="b" l="l" r="r" t="t"/>
                <a:pathLst>
                  <a:path extrusionOk="0" h="8463" w="23412">
                    <a:moveTo>
                      <a:pt x="5557" y="1"/>
                    </a:moveTo>
                    <a:cubicBezTo>
                      <a:pt x="3871" y="1"/>
                      <a:pt x="2151" y="217"/>
                      <a:pt x="494" y="535"/>
                    </a:cubicBezTo>
                    <a:cubicBezTo>
                      <a:pt x="309" y="843"/>
                      <a:pt x="144" y="1131"/>
                      <a:pt x="1" y="1439"/>
                    </a:cubicBezTo>
                    <a:cubicBezTo>
                      <a:pt x="1397" y="1172"/>
                      <a:pt x="2794" y="987"/>
                      <a:pt x="4211" y="905"/>
                    </a:cubicBezTo>
                    <a:cubicBezTo>
                      <a:pt x="4891" y="867"/>
                      <a:pt x="5636" y="815"/>
                      <a:pt x="6388" y="815"/>
                    </a:cubicBezTo>
                    <a:cubicBezTo>
                      <a:pt x="7676" y="815"/>
                      <a:pt x="8985" y="967"/>
                      <a:pt x="10022" y="1603"/>
                    </a:cubicBezTo>
                    <a:cubicBezTo>
                      <a:pt x="11439" y="2445"/>
                      <a:pt x="12240" y="4026"/>
                      <a:pt x="13452" y="5115"/>
                    </a:cubicBezTo>
                    <a:cubicBezTo>
                      <a:pt x="14417" y="5957"/>
                      <a:pt x="15546" y="6634"/>
                      <a:pt x="16738" y="7107"/>
                    </a:cubicBezTo>
                    <a:cubicBezTo>
                      <a:pt x="18832" y="7969"/>
                      <a:pt x="21071" y="8318"/>
                      <a:pt x="23330" y="8462"/>
                    </a:cubicBezTo>
                    <a:cubicBezTo>
                      <a:pt x="23371" y="8216"/>
                      <a:pt x="23391" y="7949"/>
                      <a:pt x="23412" y="7702"/>
                    </a:cubicBezTo>
                    <a:cubicBezTo>
                      <a:pt x="20742" y="7517"/>
                      <a:pt x="18052" y="7086"/>
                      <a:pt x="15711" y="5772"/>
                    </a:cubicBezTo>
                    <a:cubicBezTo>
                      <a:pt x="13021" y="4252"/>
                      <a:pt x="11788" y="884"/>
                      <a:pt x="8585" y="268"/>
                    </a:cubicBezTo>
                    <a:cubicBezTo>
                      <a:pt x="7603" y="81"/>
                      <a:pt x="6586" y="1"/>
                      <a:pt x="5557"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5"/>
              <p:cNvSpPr/>
              <p:nvPr/>
            </p:nvSpPr>
            <p:spPr>
              <a:xfrm>
                <a:off x="4986114" y="4059432"/>
                <a:ext cx="731647" cy="263342"/>
              </a:xfrm>
              <a:custGeom>
                <a:rect b="b" l="l" r="r" t="t"/>
                <a:pathLst>
                  <a:path extrusionOk="0" h="8530" w="23699">
                    <a:moveTo>
                      <a:pt x="4789" y="1"/>
                    </a:moveTo>
                    <a:cubicBezTo>
                      <a:pt x="3320" y="1"/>
                      <a:pt x="1821" y="162"/>
                      <a:pt x="349" y="418"/>
                    </a:cubicBezTo>
                    <a:cubicBezTo>
                      <a:pt x="226" y="705"/>
                      <a:pt x="103" y="993"/>
                      <a:pt x="0" y="1280"/>
                    </a:cubicBezTo>
                    <a:cubicBezTo>
                      <a:pt x="1130" y="1095"/>
                      <a:pt x="2259" y="972"/>
                      <a:pt x="3389" y="890"/>
                    </a:cubicBezTo>
                    <a:cubicBezTo>
                      <a:pt x="4060" y="853"/>
                      <a:pt x="4787" y="806"/>
                      <a:pt x="5521" y="806"/>
                    </a:cubicBezTo>
                    <a:cubicBezTo>
                      <a:pt x="6828" y="806"/>
                      <a:pt x="8155" y="957"/>
                      <a:pt x="9221" y="1588"/>
                    </a:cubicBezTo>
                    <a:cubicBezTo>
                      <a:pt x="10638" y="2430"/>
                      <a:pt x="11418" y="4032"/>
                      <a:pt x="12651" y="5100"/>
                    </a:cubicBezTo>
                    <a:cubicBezTo>
                      <a:pt x="13616" y="5942"/>
                      <a:pt x="14725" y="6620"/>
                      <a:pt x="15936" y="7113"/>
                    </a:cubicBezTo>
                    <a:cubicBezTo>
                      <a:pt x="18319" y="8098"/>
                      <a:pt x="20947" y="8406"/>
                      <a:pt x="23535" y="8530"/>
                    </a:cubicBezTo>
                    <a:cubicBezTo>
                      <a:pt x="23596" y="8263"/>
                      <a:pt x="23658" y="8016"/>
                      <a:pt x="23699" y="7749"/>
                    </a:cubicBezTo>
                    <a:cubicBezTo>
                      <a:pt x="20701" y="7626"/>
                      <a:pt x="17559" y="7256"/>
                      <a:pt x="14910" y="5757"/>
                    </a:cubicBezTo>
                    <a:cubicBezTo>
                      <a:pt x="12199" y="4237"/>
                      <a:pt x="10967" y="870"/>
                      <a:pt x="7763" y="253"/>
                    </a:cubicBezTo>
                    <a:cubicBezTo>
                      <a:pt x="6799" y="78"/>
                      <a:pt x="5802" y="1"/>
                      <a:pt x="4789"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5"/>
              <p:cNvSpPr/>
              <p:nvPr/>
            </p:nvSpPr>
            <p:spPr>
              <a:xfrm>
                <a:off x="4975957" y="4099133"/>
                <a:ext cx="732296" cy="264207"/>
              </a:xfrm>
              <a:custGeom>
                <a:rect b="b" l="l" r="r" t="t"/>
                <a:pathLst>
                  <a:path extrusionOk="0" h="8558" w="23720">
                    <a:moveTo>
                      <a:pt x="3813" y="1"/>
                    </a:moveTo>
                    <a:cubicBezTo>
                      <a:pt x="2634" y="1"/>
                      <a:pt x="1435" y="106"/>
                      <a:pt x="247" y="282"/>
                    </a:cubicBezTo>
                    <a:cubicBezTo>
                      <a:pt x="145" y="569"/>
                      <a:pt x="62" y="857"/>
                      <a:pt x="1" y="1144"/>
                    </a:cubicBezTo>
                    <a:cubicBezTo>
                      <a:pt x="802" y="1021"/>
                      <a:pt x="1623" y="939"/>
                      <a:pt x="2445" y="898"/>
                    </a:cubicBezTo>
                    <a:cubicBezTo>
                      <a:pt x="3125" y="860"/>
                      <a:pt x="3870" y="808"/>
                      <a:pt x="4623" y="808"/>
                    </a:cubicBezTo>
                    <a:cubicBezTo>
                      <a:pt x="5913" y="808"/>
                      <a:pt x="7226" y="960"/>
                      <a:pt x="8277" y="1596"/>
                    </a:cubicBezTo>
                    <a:cubicBezTo>
                      <a:pt x="9694" y="2438"/>
                      <a:pt x="10474" y="4019"/>
                      <a:pt x="11706" y="5108"/>
                    </a:cubicBezTo>
                    <a:cubicBezTo>
                      <a:pt x="12672" y="5950"/>
                      <a:pt x="13780" y="6627"/>
                      <a:pt x="14992" y="7100"/>
                    </a:cubicBezTo>
                    <a:cubicBezTo>
                      <a:pt x="17641" y="8209"/>
                      <a:pt x="20598" y="8476"/>
                      <a:pt x="23453" y="8558"/>
                    </a:cubicBezTo>
                    <a:cubicBezTo>
                      <a:pt x="23535" y="8291"/>
                      <a:pt x="23638" y="8044"/>
                      <a:pt x="23720" y="7777"/>
                    </a:cubicBezTo>
                    <a:lnTo>
                      <a:pt x="23535" y="7777"/>
                    </a:lnTo>
                    <a:cubicBezTo>
                      <a:pt x="20290" y="7695"/>
                      <a:pt x="16840" y="7387"/>
                      <a:pt x="13965" y="5765"/>
                    </a:cubicBezTo>
                    <a:cubicBezTo>
                      <a:pt x="11255" y="4245"/>
                      <a:pt x="10022" y="877"/>
                      <a:pt x="6819" y="261"/>
                    </a:cubicBezTo>
                    <a:cubicBezTo>
                      <a:pt x="5845" y="80"/>
                      <a:pt x="4837" y="1"/>
                      <a:pt x="3813"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5"/>
              <p:cNvSpPr/>
              <p:nvPr/>
            </p:nvSpPr>
            <p:spPr>
              <a:xfrm>
                <a:off x="4968363" y="4138803"/>
                <a:ext cx="724701" cy="264485"/>
              </a:xfrm>
              <a:custGeom>
                <a:rect b="b" l="l" r="r" t="t"/>
                <a:pathLst>
                  <a:path extrusionOk="0" h="8567" w="23474">
                    <a:moveTo>
                      <a:pt x="2665" y="1"/>
                    </a:moveTo>
                    <a:cubicBezTo>
                      <a:pt x="1826" y="1"/>
                      <a:pt x="989" y="57"/>
                      <a:pt x="165" y="167"/>
                    </a:cubicBezTo>
                    <a:cubicBezTo>
                      <a:pt x="82" y="434"/>
                      <a:pt x="41" y="722"/>
                      <a:pt x="0" y="1009"/>
                    </a:cubicBezTo>
                    <a:cubicBezTo>
                      <a:pt x="452" y="968"/>
                      <a:pt x="924" y="927"/>
                      <a:pt x="1397" y="907"/>
                    </a:cubicBezTo>
                    <a:cubicBezTo>
                      <a:pt x="2092" y="868"/>
                      <a:pt x="2847" y="816"/>
                      <a:pt x="3607" y="816"/>
                    </a:cubicBezTo>
                    <a:cubicBezTo>
                      <a:pt x="4889" y="816"/>
                      <a:pt x="6184" y="965"/>
                      <a:pt x="7229" y="1584"/>
                    </a:cubicBezTo>
                    <a:cubicBezTo>
                      <a:pt x="8646" y="2426"/>
                      <a:pt x="9426" y="4028"/>
                      <a:pt x="10659" y="5096"/>
                    </a:cubicBezTo>
                    <a:cubicBezTo>
                      <a:pt x="11624" y="5959"/>
                      <a:pt x="12733" y="6636"/>
                      <a:pt x="13944" y="7109"/>
                    </a:cubicBezTo>
                    <a:cubicBezTo>
                      <a:pt x="16635" y="8217"/>
                      <a:pt x="19592" y="8464"/>
                      <a:pt x="22467" y="8546"/>
                    </a:cubicBezTo>
                    <a:lnTo>
                      <a:pt x="23124" y="8567"/>
                    </a:lnTo>
                    <a:cubicBezTo>
                      <a:pt x="23247" y="8320"/>
                      <a:pt x="23370" y="8053"/>
                      <a:pt x="23473" y="7807"/>
                    </a:cubicBezTo>
                    <a:lnTo>
                      <a:pt x="22467" y="7786"/>
                    </a:lnTo>
                    <a:cubicBezTo>
                      <a:pt x="19243" y="7684"/>
                      <a:pt x="15793" y="7396"/>
                      <a:pt x="12918" y="5774"/>
                    </a:cubicBezTo>
                    <a:cubicBezTo>
                      <a:pt x="10207" y="4254"/>
                      <a:pt x="8975" y="866"/>
                      <a:pt x="5771" y="270"/>
                    </a:cubicBezTo>
                    <a:cubicBezTo>
                      <a:pt x="4747" y="88"/>
                      <a:pt x="3705" y="1"/>
                      <a:pt x="2665"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5"/>
              <p:cNvSpPr/>
              <p:nvPr/>
            </p:nvSpPr>
            <p:spPr>
              <a:xfrm>
                <a:off x="4963917" y="4178226"/>
                <a:ext cx="708833" cy="265010"/>
              </a:xfrm>
              <a:custGeom>
                <a:rect b="b" l="l" r="r" t="t"/>
                <a:pathLst>
                  <a:path extrusionOk="0" h="8584" w="22960">
                    <a:moveTo>
                      <a:pt x="1575" y="0"/>
                    </a:moveTo>
                    <a:cubicBezTo>
                      <a:pt x="1078" y="0"/>
                      <a:pt x="580" y="21"/>
                      <a:pt x="83" y="61"/>
                    </a:cubicBezTo>
                    <a:cubicBezTo>
                      <a:pt x="42" y="348"/>
                      <a:pt x="21" y="636"/>
                      <a:pt x="1" y="923"/>
                    </a:cubicBezTo>
                    <a:lnTo>
                      <a:pt x="268" y="903"/>
                    </a:lnTo>
                    <a:cubicBezTo>
                      <a:pt x="948" y="865"/>
                      <a:pt x="1693" y="813"/>
                      <a:pt x="2445" y="813"/>
                    </a:cubicBezTo>
                    <a:cubicBezTo>
                      <a:pt x="3733" y="813"/>
                      <a:pt x="5042" y="966"/>
                      <a:pt x="6079" y="1601"/>
                    </a:cubicBezTo>
                    <a:cubicBezTo>
                      <a:pt x="7496" y="2443"/>
                      <a:pt x="8297" y="4024"/>
                      <a:pt x="9509" y="5113"/>
                    </a:cubicBezTo>
                    <a:cubicBezTo>
                      <a:pt x="10474" y="5955"/>
                      <a:pt x="11603" y="6632"/>
                      <a:pt x="12795" y="7125"/>
                    </a:cubicBezTo>
                    <a:cubicBezTo>
                      <a:pt x="15485" y="8214"/>
                      <a:pt x="18463" y="8481"/>
                      <a:pt x="21338" y="8563"/>
                    </a:cubicBezTo>
                    <a:lnTo>
                      <a:pt x="22488" y="8583"/>
                    </a:lnTo>
                    <a:cubicBezTo>
                      <a:pt x="22652" y="8337"/>
                      <a:pt x="22816" y="8070"/>
                      <a:pt x="22960" y="7824"/>
                    </a:cubicBezTo>
                    <a:cubicBezTo>
                      <a:pt x="22426" y="7803"/>
                      <a:pt x="21872" y="7803"/>
                      <a:pt x="21338" y="7782"/>
                    </a:cubicBezTo>
                    <a:cubicBezTo>
                      <a:pt x="18093" y="7700"/>
                      <a:pt x="14643" y="7392"/>
                      <a:pt x="11768" y="5770"/>
                    </a:cubicBezTo>
                    <a:cubicBezTo>
                      <a:pt x="9078" y="4250"/>
                      <a:pt x="7845" y="882"/>
                      <a:pt x="4642" y="266"/>
                    </a:cubicBezTo>
                    <a:cubicBezTo>
                      <a:pt x="3620" y="87"/>
                      <a:pt x="2597" y="0"/>
                      <a:pt x="1575"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5"/>
              <p:cNvSpPr/>
              <p:nvPr/>
            </p:nvSpPr>
            <p:spPr>
              <a:xfrm>
                <a:off x="4963917" y="4217803"/>
                <a:ext cx="682221" cy="265380"/>
              </a:xfrm>
              <a:custGeom>
                <a:rect b="b" l="l" r="r" t="t"/>
                <a:pathLst>
                  <a:path extrusionOk="0" h="8596" w="22098">
                    <a:moveTo>
                      <a:pt x="564" y="1"/>
                    </a:moveTo>
                    <a:cubicBezTo>
                      <a:pt x="377" y="1"/>
                      <a:pt x="189" y="4"/>
                      <a:pt x="1" y="11"/>
                    </a:cubicBezTo>
                    <a:lnTo>
                      <a:pt x="1" y="340"/>
                    </a:lnTo>
                    <a:lnTo>
                      <a:pt x="1" y="853"/>
                    </a:lnTo>
                    <a:cubicBezTo>
                      <a:pt x="390" y="833"/>
                      <a:pt x="791" y="818"/>
                      <a:pt x="1193" y="818"/>
                    </a:cubicBezTo>
                    <a:cubicBezTo>
                      <a:pt x="2466" y="818"/>
                      <a:pt x="3761" y="968"/>
                      <a:pt x="4806" y="1592"/>
                    </a:cubicBezTo>
                    <a:cubicBezTo>
                      <a:pt x="6223" y="2434"/>
                      <a:pt x="7003" y="4036"/>
                      <a:pt x="8236" y="5104"/>
                    </a:cubicBezTo>
                    <a:cubicBezTo>
                      <a:pt x="9201" y="5967"/>
                      <a:pt x="10310" y="6644"/>
                      <a:pt x="11521" y="7117"/>
                    </a:cubicBezTo>
                    <a:cubicBezTo>
                      <a:pt x="14212" y="8225"/>
                      <a:pt x="17169" y="8472"/>
                      <a:pt x="20044" y="8554"/>
                    </a:cubicBezTo>
                    <a:lnTo>
                      <a:pt x="21461" y="8595"/>
                    </a:lnTo>
                    <a:cubicBezTo>
                      <a:pt x="21687" y="8349"/>
                      <a:pt x="21892" y="8082"/>
                      <a:pt x="22097" y="7835"/>
                    </a:cubicBezTo>
                    <a:cubicBezTo>
                      <a:pt x="21420" y="7815"/>
                      <a:pt x="20742" y="7794"/>
                      <a:pt x="20064" y="7774"/>
                    </a:cubicBezTo>
                    <a:cubicBezTo>
                      <a:pt x="16820" y="7692"/>
                      <a:pt x="13370" y="7384"/>
                      <a:pt x="10495" y="5761"/>
                    </a:cubicBezTo>
                    <a:cubicBezTo>
                      <a:pt x="7784" y="4242"/>
                      <a:pt x="6552" y="874"/>
                      <a:pt x="3348" y="258"/>
                    </a:cubicBezTo>
                    <a:cubicBezTo>
                      <a:pt x="2424" y="86"/>
                      <a:pt x="1500" y="1"/>
                      <a:pt x="564"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5"/>
              <p:cNvSpPr/>
              <p:nvPr/>
            </p:nvSpPr>
            <p:spPr>
              <a:xfrm>
                <a:off x="4964566" y="4258059"/>
                <a:ext cx="646686" cy="264423"/>
              </a:xfrm>
              <a:custGeom>
                <a:rect b="b" l="l" r="r" t="t"/>
                <a:pathLst>
                  <a:path extrusionOk="0" h="8565" w="20947">
                    <a:moveTo>
                      <a:pt x="0" y="1"/>
                    </a:moveTo>
                    <a:lnTo>
                      <a:pt x="0" y="1"/>
                    </a:lnTo>
                    <a:cubicBezTo>
                      <a:pt x="21" y="288"/>
                      <a:pt x="62" y="535"/>
                      <a:pt x="103" y="802"/>
                    </a:cubicBezTo>
                    <a:cubicBezTo>
                      <a:pt x="1314" y="802"/>
                      <a:pt x="2506" y="987"/>
                      <a:pt x="3491" y="1562"/>
                    </a:cubicBezTo>
                    <a:cubicBezTo>
                      <a:pt x="4908" y="2404"/>
                      <a:pt x="5709" y="4005"/>
                      <a:pt x="6921" y="5073"/>
                    </a:cubicBezTo>
                    <a:cubicBezTo>
                      <a:pt x="7886" y="5936"/>
                      <a:pt x="9015" y="6613"/>
                      <a:pt x="10207" y="7086"/>
                    </a:cubicBezTo>
                    <a:cubicBezTo>
                      <a:pt x="12897" y="8195"/>
                      <a:pt x="15875" y="8441"/>
                      <a:pt x="18750" y="8523"/>
                    </a:cubicBezTo>
                    <a:cubicBezTo>
                      <a:pt x="19201" y="8544"/>
                      <a:pt x="19653" y="8564"/>
                      <a:pt x="20105" y="8564"/>
                    </a:cubicBezTo>
                    <a:cubicBezTo>
                      <a:pt x="20392" y="8318"/>
                      <a:pt x="20680" y="8072"/>
                      <a:pt x="20947" y="7805"/>
                    </a:cubicBezTo>
                    <a:cubicBezTo>
                      <a:pt x="20208" y="7805"/>
                      <a:pt x="19468" y="7784"/>
                      <a:pt x="18750" y="7763"/>
                    </a:cubicBezTo>
                    <a:cubicBezTo>
                      <a:pt x="15505" y="7681"/>
                      <a:pt x="12055" y="7373"/>
                      <a:pt x="9180" y="5751"/>
                    </a:cubicBezTo>
                    <a:cubicBezTo>
                      <a:pt x="6490" y="4231"/>
                      <a:pt x="5257" y="843"/>
                      <a:pt x="2054" y="247"/>
                    </a:cubicBezTo>
                    <a:cubicBezTo>
                      <a:pt x="1376" y="124"/>
                      <a:pt x="698" y="42"/>
                      <a:pt x="0"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5"/>
              <p:cNvSpPr/>
              <p:nvPr/>
            </p:nvSpPr>
            <p:spPr>
              <a:xfrm>
                <a:off x="4970894" y="4302453"/>
                <a:ext cx="592814" cy="259329"/>
              </a:xfrm>
              <a:custGeom>
                <a:rect b="b" l="l" r="r" t="t"/>
                <a:pathLst>
                  <a:path extrusionOk="0" h="8400" w="19202">
                    <a:moveTo>
                      <a:pt x="0" y="0"/>
                    </a:moveTo>
                    <a:lnTo>
                      <a:pt x="0" y="0"/>
                    </a:lnTo>
                    <a:cubicBezTo>
                      <a:pt x="42" y="247"/>
                      <a:pt x="103" y="514"/>
                      <a:pt x="165" y="760"/>
                    </a:cubicBezTo>
                    <a:cubicBezTo>
                      <a:pt x="822" y="863"/>
                      <a:pt x="1438" y="1089"/>
                      <a:pt x="1992" y="1417"/>
                    </a:cubicBezTo>
                    <a:cubicBezTo>
                      <a:pt x="3409" y="2259"/>
                      <a:pt x="4210" y="3841"/>
                      <a:pt x="5422" y="4929"/>
                    </a:cubicBezTo>
                    <a:cubicBezTo>
                      <a:pt x="6408" y="5771"/>
                      <a:pt x="7517" y="6449"/>
                      <a:pt x="8708" y="6921"/>
                    </a:cubicBezTo>
                    <a:cubicBezTo>
                      <a:pt x="11398" y="8030"/>
                      <a:pt x="14376" y="8297"/>
                      <a:pt x="17251" y="8379"/>
                    </a:cubicBezTo>
                    <a:cubicBezTo>
                      <a:pt x="17518" y="8400"/>
                      <a:pt x="17764" y="8400"/>
                      <a:pt x="18031" y="8400"/>
                    </a:cubicBezTo>
                    <a:cubicBezTo>
                      <a:pt x="18421" y="8174"/>
                      <a:pt x="18832" y="7927"/>
                      <a:pt x="19202" y="7660"/>
                    </a:cubicBezTo>
                    <a:cubicBezTo>
                      <a:pt x="18565" y="7640"/>
                      <a:pt x="17908" y="7619"/>
                      <a:pt x="17251" y="7619"/>
                    </a:cubicBezTo>
                    <a:cubicBezTo>
                      <a:pt x="14006" y="7517"/>
                      <a:pt x="10556" y="7209"/>
                      <a:pt x="7681" y="5586"/>
                    </a:cubicBezTo>
                    <a:cubicBezTo>
                      <a:pt x="4991" y="4067"/>
                      <a:pt x="3759" y="699"/>
                      <a:pt x="555" y="83"/>
                    </a:cubicBezTo>
                    <a:cubicBezTo>
                      <a:pt x="370" y="62"/>
                      <a:pt x="185" y="21"/>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5"/>
              <p:cNvSpPr/>
              <p:nvPr/>
            </p:nvSpPr>
            <p:spPr>
              <a:xfrm>
                <a:off x="4986114" y="4356972"/>
                <a:ext cx="508501" cy="242226"/>
              </a:xfrm>
              <a:custGeom>
                <a:rect b="b" l="l" r="r" t="t"/>
                <a:pathLst>
                  <a:path extrusionOk="0" h="7846" w="16471">
                    <a:moveTo>
                      <a:pt x="0" y="0"/>
                    </a:moveTo>
                    <a:cubicBezTo>
                      <a:pt x="124" y="350"/>
                      <a:pt x="267" y="719"/>
                      <a:pt x="432" y="1068"/>
                    </a:cubicBezTo>
                    <a:cubicBezTo>
                      <a:pt x="1725" y="1931"/>
                      <a:pt x="2506" y="3409"/>
                      <a:pt x="3656" y="4436"/>
                    </a:cubicBezTo>
                    <a:cubicBezTo>
                      <a:pt x="4642" y="5299"/>
                      <a:pt x="5750" y="5976"/>
                      <a:pt x="6942" y="6449"/>
                    </a:cubicBezTo>
                    <a:cubicBezTo>
                      <a:pt x="9283" y="7414"/>
                      <a:pt x="11809" y="7722"/>
                      <a:pt x="14314" y="7845"/>
                    </a:cubicBezTo>
                    <a:cubicBezTo>
                      <a:pt x="15053" y="7681"/>
                      <a:pt x="15772" y="7455"/>
                      <a:pt x="16470" y="7147"/>
                    </a:cubicBezTo>
                    <a:lnTo>
                      <a:pt x="15485" y="7126"/>
                    </a:lnTo>
                    <a:cubicBezTo>
                      <a:pt x="12240" y="7024"/>
                      <a:pt x="8810" y="6736"/>
                      <a:pt x="5915" y="5114"/>
                    </a:cubicBezTo>
                    <a:cubicBezTo>
                      <a:pt x="3594" y="3800"/>
                      <a:pt x="2362" y="1109"/>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8" name="Google Shape;798;p45"/>
          <p:cNvGrpSpPr/>
          <p:nvPr/>
        </p:nvGrpSpPr>
        <p:grpSpPr>
          <a:xfrm>
            <a:off x="1293519" y="1483192"/>
            <a:ext cx="1254030" cy="1236004"/>
            <a:chOff x="1293519" y="1483192"/>
            <a:chExt cx="1254030" cy="1236004"/>
          </a:xfrm>
        </p:grpSpPr>
        <p:grpSp>
          <p:nvGrpSpPr>
            <p:cNvPr id="799" name="Google Shape;799;p45"/>
            <p:cNvGrpSpPr/>
            <p:nvPr/>
          </p:nvGrpSpPr>
          <p:grpSpPr>
            <a:xfrm rot="385397">
              <a:off x="1359833" y="1542273"/>
              <a:ext cx="1118953" cy="1117841"/>
              <a:chOff x="4963300" y="3847900"/>
              <a:chExt cx="761438" cy="760682"/>
            </a:xfrm>
          </p:grpSpPr>
          <p:sp>
            <p:nvSpPr>
              <p:cNvPr id="800" name="Google Shape;800;p45"/>
              <p:cNvSpPr/>
              <p:nvPr/>
            </p:nvSpPr>
            <p:spPr>
              <a:xfrm>
                <a:off x="5213702" y="3847900"/>
                <a:ext cx="471114" cy="210489"/>
              </a:xfrm>
              <a:custGeom>
                <a:rect b="b" l="l" r="r" t="t"/>
                <a:pathLst>
                  <a:path extrusionOk="0" h="6818" w="15260">
                    <a:moveTo>
                      <a:pt x="4457" y="0"/>
                    </a:moveTo>
                    <a:lnTo>
                      <a:pt x="3738" y="41"/>
                    </a:lnTo>
                    <a:cubicBezTo>
                      <a:pt x="3184" y="82"/>
                      <a:pt x="2629" y="123"/>
                      <a:pt x="2095" y="185"/>
                    </a:cubicBezTo>
                    <a:cubicBezTo>
                      <a:pt x="1377" y="308"/>
                      <a:pt x="678" y="493"/>
                      <a:pt x="1" y="739"/>
                    </a:cubicBezTo>
                    <a:cubicBezTo>
                      <a:pt x="1247" y="549"/>
                      <a:pt x="2517" y="431"/>
                      <a:pt x="3768" y="431"/>
                    </a:cubicBezTo>
                    <a:cubicBezTo>
                      <a:pt x="4807" y="431"/>
                      <a:pt x="5832" y="512"/>
                      <a:pt x="6819" y="698"/>
                    </a:cubicBezTo>
                    <a:cubicBezTo>
                      <a:pt x="10022" y="1294"/>
                      <a:pt x="11255" y="4682"/>
                      <a:pt x="13965" y="6202"/>
                    </a:cubicBezTo>
                    <a:cubicBezTo>
                      <a:pt x="14376" y="6428"/>
                      <a:pt x="14807" y="6633"/>
                      <a:pt x="15259" y="6818"/>
                    </a:cubicBezTo>
                    <a:cubicBezTo>
                      <a:pt x="14992" y="6284"/>
                      <a:pt x="14684" y="5750"/>
                      <a:pt x="14314" y="5257"/>
                    </a:cubicBezTo>
                    <a:cubicBezTo>
                      <a:pt x="13842" y="4949"/>
                      <a:pt x="13390" y="4621"/>
                      <a:pt x="12980" y="4251"/>
                    </a:cubicBezTo>
                    <a:cubicBezTo>
                      <a:pt x="12261" y="3594"/>
                      <a:pt x="11686" y="2793"/>
                      <a:pt x="11049" y="2054"/>
                    </a:cubicBezTo>
                    <a:cubicBezTo>
                      <a:pt x="9098" y="760"/>
                      <a:pt x="6798" y="41"/>
                      <a:pt x="44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5"/>
              <p:cNvSpPr/>
              <p:nvPr/>
            </p:nvSpPr>
            <p:spPr>
              <a:xfrm>
                <a:off x="5121148" y="3886304"/>
                <a:ext cx="587751" cy="232964"/>
              </a:xfrm>
              <a:custGeom>
                <a:rect b="b" l="l" r="r" t="t"/>
                <a:pathLst>
                  <a:path extrusionOk="0" h="7546" w="19038">
                    <a:moveTo>
                      <a:pt x="7642" y="0"/>
                    </a:moveTo>
                    <a:cubicBezTo>
                      <a:pt x="6883" y="0"/>
                      <a:pt x="6130" y="53"/>
                      <a:pt x="5443" y="91"/>
                    </a:cubicBezTo>
                    <a:cubicBezTo>
                      <a:pt x="3759" y="173"/>
                      <a:pt x="2095" y="419"/>
                      <a:pt x="452" y="789"/>
                    </a:cubicBezTo>
                    <a:cubicBezTo>
                      <a:pt x="309" y="871"/>
                      <a:pt x="144" y="974"/>
                      <a:pt x="1" y="1097"/>
                    </a:cubicBezTo>
                    <a:cubicBezTo>
                      <a:pt x="1802" y="726"/>
                      <a:pt x="3697" y="466"/>
                      <a:pt x="5543" y="466"/>
                    </a:cubicBezTo>
                    <a:cubicBezTo>
                      <a:pt x="6559" y="466"/>
                      <a:pt x="7561" y="545"/>
                      <a:pt x="8523" y="727"/>
                    </a:cubicBezTo>
                    <a:cubicBezTo>
                      <a:pt x="11727" y="1344"/>
                      <a:pt x="12959" y="4711"/>
                      <a:pt x="15670" y="6231"/>
                    </a:cubicBezTo>
                    <a:cubicBezTo>
                      <a:pt x="16717" y="6827"/>
                      <a:pt x="17846" y="7258"/>
                      <a:pt x="19037" y="7545"/>
                    </a:cubicBezTo>
                    <a:cubicBezTo>
                      <a:pt x="18935" y="7217"/>
                      <a:pt x="18812" y="6888"/>
                      <a:pt x="18688" y="6560"/>
                    </a:cubicBezTo>
                    <a:cubicBezTo>
                      <a:pt x="18442" y="6478"/>
                      <a:pt x="18216" y="6395"/>
                      <a:pt x="17970" y="6293"/>
                    </a:cubicBezTo>
                    <a:cubicBezTo>
                      <a:pt x="16779" y="5820"/>
                      <a:pt x="15670" y="5143"/>
                      <a:pt x="14684" y="4280"/>
                    </a:cubicBezTo>
                    <a:cubicBezTo>
                      <a:pt x="13472" y="3212"/>
                      <a:pt x="12671" y="1611"/>
                      <a:pt x="11254" y="769"/>
                    </a:cubicBezTo>
                    <a:cubicBezTo>
                      <a:pt x="10223" y="150"/>
                      <a:pt x="8924" y="0"/>
                      <a:pt x="76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5"/>
              <p:cNvSpPr/>
              <p:nvPr/>
            </p:nvSpPr>
            <p:spPr>
              <a:xfrm>
                <a:off x="5072957" y="3925789"/>
                <a:ext cx="646717" cy="243553"/>
              </a:xfrm>
              <a:custGeom>
                <a:rect b="b" l="l" r="r" t="t"/>
                <a:pathLst>
                  <a:path extrusionOk="0" h="7889" w="20948">
                    <a:moveTo>
                      <a:pt x="7842" y="1"/>
                    </a:moveTo>
                    <a:cubicBezTo>
                      <a:pt x="7108" y="1"/>
                      <a:pt x="6381" y="48"/>
                      <a:pt x="5710" y="85"/>
                    </a:cubicBezTo>
                    <a:cubicBezTo>
                      <a:pt x="3882" y="208"/>
                      <a:pt x="2054" y="475"/>
                      <a:pt x="268" y="886"/>
                    </a:cubicBezTo>
                    <a:cubicBezTo>
                      <a:pt x="186" y="968"/>
                      <a:pt x="83" y="1071"/>
                      <a:pt x="1" y="1153"/>
                    </a:cubicBezTo>
                    <a:cubicBezTo>
                      <a:pt x="1883" y="763"/>
                      <a:pt x="3871" y="479"/>
                      <a:pt x="5809" y="479"/>
                    </a:cubicBezTo>
                    <a:cubicBezTo>
                      <a:pt x="6831" y="479"/>
                      <a:pt x="7839" y="558"/>
                      <a:pt x="8811" y="742"/>
                    </a:cubicBezTo>
                    <a:cubicBezTo>
                      <a:pt x="12014" y="1338"/>
                      <a:pt x="13247" y="4726"/>
                      <a:pt x="15937" y="6246"/>
                    </a:cubicBezTo>
                    <a:cubicBezTo>
                      <a:pt x="17498" y="7088"/>
                      <a:pt x="19202" y="7642"/>
                      <a:pt x="20948" y="7889"/>
                    </a:cubicBezTo>
                    <a:cubicBezTo>
                      <a:pt x="20907" y="7622"/>
                      <a:pt x="20865" y="7375"/>
                      <a:pt x="20824" y="7108"/>
                    </a:cubicBezTo>
                    <a:cubicBezTo>
                      <a:pt x="19941" y="6903"/>
                      <a:pt x="19079" y="6636"/>
                      <a:pt x="18257" y="6308"/>
                    </a:cubicBezTo>
                    <a:cubicBezTo>
                      <a:pt x="17046" y="5815"/>
                      <a:pt x="15937" y="5137"/>
                      <a:pt x="14972" y="4295"/>
                    </a:cubicBezTo>
                    <a:cubicBezTo>
                      <a:pt x="13739" y="3227"/>
                      <a:pt x="12959" y="1625"/>
                      <a:pt x="11542" y="783"/>
                    </a:cubicBezTo>
                    <a:cubicBezTo>
                      <a:pt x="10476" y="152"/>
                      <a:pt x="9149" y="1"/>
                      <a:pt x="78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5"/>
              <p:cNvSpPr/>
              <p:nvPr/>
            </p:nvSpPr>
            <p:spPr>
              <a:xfrm>
                <a:off x="5039986" y="3965088"/>
                <a:ext cx="684752" cy="249265"/>
              </a:xfrm>
              <a:custGeom>
                <a:rect b="b" l="l" r="r" t="t"/>
                <a:pathLst>
                  <a:path extrusionOk="0" h="8074" w="22180">
                    <a:moveTo>
                      <a:pt x="7627" y="1"/>
                    </a:moveTo>
                    <a:cubicBezTo>
                      <a:pt x="6894" y="1"/>
                      <a:pt x="6169" y="48"/>
                      <a:pt x="5505" y="85"/>
                    </a:cubicBezTo>
                    <a:cubicBezTo>
                      <a:pt x="3718" y="209"/>
                      <a:pt x="1952" y="455"/>
                      <a:pt x="206" y="866"/>
                    </a:cubicBezTo>
                    <a:lnTo>
                      <a:pt x="1" y="1112"/>
                    </a:lnTo>
                    <a:cubicBezTo>
                      <a:pt x="1815" y="741"/>
                      <a:pt x="3724" y="481"/>
                      <a:pt x="5589" y="481"/>
                    </a:cubicBezTo>
                    <a:cubicBezTo>
                      <a:pt x="6615" y="481"/>
                      <a:pt x="7629" y="560"/>
                      <a:pt x="8606" y="742"/>
                    </a:cubicBezTo>
                    <a:cubicBezTo>
                      <a:pt x="11809" y="1359"/>
                      <a:pt x="13041" y="4726"/>
                      <a:pt x="15732" y="6246"/>
                    </a:cubicBezTo>
                    <a:cubicBezTo>
                      <a:pt x="17703" y="7355"/>
                      <a:pt x="19921" y="7848"/>
                      <a:pt x="22180" y="8074"/>
                    </a:cubicBezTo>
                    <a:cubicBezTo>
                      <a:pt x="22159" y="7848"/>
                      <a:pt x="22139" y="7643"/>
                      <a:pt x="22118" y="7396"/>
                    </a:cubicBezTo>
                    <a:cubicBezTo>
                      <a:pt x="20722" y="7191"/>
                      <a:pt x="19346" y="6821"/>
                      <a:pt x="18032" y="6308"/>
                    </a:cubicBezTo>
                    <a:cubicBezTo>
                      <a:pt x="16840" y="5815"/>
                      <a:pt x="15732" y="5137"/>
                      <a:pt x="14746" y="4295"/>
                    </a:cubicBezTo>
                    <a:cubicBezTo>
                      <a:pt x="13534" y="3227"/>
                      <a:pt x="12733" y="1626"/>
                      <a:pt x="11337" y="784"/>
                    </a:cubicBezTo>
                    <a:cubicBezTo>
                      <a:pt x="10271" y="152"/>
                      <a:pt x="8936" y="1"/>
                      <a:pt x="76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5"/>
              <p:cNvSpPr/>
              <p:nvPr/>
            </p:nvSpPr>
            <p:spPr>
              <a:xfrm>
                <a:off x="5015288" y="4004882"/>
                <a:ext cx="709450" cy="252599"/>
              </a:xfrm>
              <a:custGeom>
                <a:rect b="b" l="l" r="r" t="t"/>
                <a:pathLst>
                  <a:path extrusionOk="0" h="8182" w="22980">
                    <a:moveTo>
                      <a:pt x="7189" y="1"/>
                    </a:moveTo>
                    <a:cubicBezTo>
                      <a:pt x="6436" y="1"/>
                      <a:pt x="5692" y="52"/>
                      <a:pt x="5011" y="90"/>
                    </a:cubicBezTo>
                    <a:cubicBezTo>
                      <a:pt x="3388" y="193"/>
                      <a:pt x="1766" y="398"/>
                      <a:pt x="164" y="768"/>
                    </a:cubicBezTo>
                    <a:cubicBezTo>
                      <a:pt x="103" y="850"/>
                      <a:pt x="62" y="932"/>
                      <a:pt x="0" y="1014"/>
                    </a:cubicBezTo>
                    <a:cubicBezTo>
                      <a:pt x="1657" y="696"/>
                      <a:pt x="3385" y="480"/>
                      <a:pt x="5077" y="480"/>
                    </a:cubicBezTo>
                    <a:cubicBezTo>
                      <a:pt x="6111" y="480"/>
                      <a:pt x="7130" y="560"/>
                      <a:pt x="8112" y="747"/>
                    </a:cubicBezTo>
                    <a:cubicBezTo>
                      <a:pt x="11315" y="1343"/>
                      <a:pt x="12548" y="4731"/>
                      <a:pt x="15238" y="6251"/>
                    </a:cubicBezTo>
                    <a:cubicBezTo>
                      <a:pt x="17579" y="7565"/>
                      <a:pt x="20269" y="7996"/>
                      <a:pt x="22939" y="8181"/>
                    </a:cubicBezTo>
                    <a:cubicBezTo>
                      <a:pt x="22959" y="7976"/>
                      <a:pt x="22980" y="7771"/>
                      <a:pt x="22980" y="7565"/>
                    </a:cubicBezTo>
                    <a:cubicBezTo>
                      <a:pt x="21111" y="7401"/>
                      <a:pt x="19283" y="6970"/>
                      <a:pt x="17538" y="6292"/>
                    </a:cubicBezTo>
                    <a:cubicBezTo>
                      <a:pt x="16347" y="5820"/>
                      <a:pt x="15238" y="5142"/>
                      <a:pt x="14252" y="4300"/>
                    </a:cubicBezTo>
                    <a:cubicBezTo>
                      <a:pt x="13040" y="3212"/>
                      <a:pt x="12240" y="1630"/>
                      <a:pt x="10843" y="788"/>
                    </a:cubicBezTo>
                    <a:cubicBezTo>
                      <a:pt x="9792" y="153"/>
                      <a:pt x="8479" y="1"/>
                      <a:pt x="7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5"/>
              <p:cNvSpPr/>
              <p:nvPr/>
            </p:nvSpPr>
            <p:spPr>
              <a:xfrm>
                <a:off x="4996889" y="4044830"/>
                <a:ext cx="724053" cy="253865"/>
              </a:xfrm>
              <a:custGeom>
                <a:rect b="b" l="l" r="r" t="t"/>
                <a:pathLst>
                  <a:path extrusionOk="0" h="8223" w="23453">
                    <a:moveTo>
                      <a:pt x="6511" y="0"/>
                    </a:moveTo>
                    <a:cubicBezTo>
                      <a:pt x="5759" y="0"/>
                      <a:pt x="5014" y="52"/>
                      <a:pt x="4334" y="90"/>
                    </a:cubicBezTo>
                    <a:cubicBezTo>
                      <a:pt x="2917" y="172"/>
                      <a:pt x="1520" y="357"/>
                      <a:pt x="124" y="624"/>
                    </a:cubicBezTo>
                    <a:cubicBezTo>
                      <a:pt x="83" y="706"/>
                      <a:pt x="42" y="788"/>
                      <a:pt x="0" y="891"/>
                    </a:cubicBezTo>
                    <a:cubicBezTo>
                      <a:pt x="1479" y="634"/>
                      <a:pt x="2986" y="465"/>
                      <a:pt x="4462" y="465"/>
                    </a:cubicBezTo>
                    <a:cubicBezTo>
                      <a:pt x="5467" y="465"/>
                      <a:pt x="6457" y="543"/>
                      <a:pt x="7414" y="726"/>
                    </a:cubicBezTo>
                    <a:cubicBezTo>
                      <a:pt x="10618" y="1343"/>
                      <a:pt x="11850" y="4710"/>
                      <a:pt x="14561" y="6230"/>
                    </a:cubicBezTo>
                    <a:cubicBezTo>
                      <a:pt x="17210" y="7729"/>
                      <a:pt x="20352" y="8099"/>
                      <a:pt x="23350" y="8222"/>
                    </a:cubicBezTo>
                    <a:cubicBezTo>
                      <a:pt x="23391" y="8037"/>
                      <a:pt x="23432" y="7832"/>
                      <a:pt x="23453" y="7647"/>
                    </a:cubicBezTo>
                    <a:cubicBezTo>
                      <a:pt x="21194" y="7503"/>
                      <a:pt x="18955" y="7154"/>
                      <a:pt x="16861" y="6292"/>
                    </a:cubicBezTo>
                    <a:cubicBezTo>
                      <a:pt x="15669" y="5819"/>
                      <a:pt x="14540" y="5142"/>
                      <a:pt x="13575" y="4300"/>
                    </a:cubicBezTo>
                    <a:cubicBezTo>
                      <a:pt x="12363" y="3211"/>
                      <a:pt x="11562" y="1630"/>
                      <a:pt x="10145" y="788"/>
                    </a:cubicBezTo>
                    <a:cubicBezTo>
                      <a:pt x="9108" y="152"/>
                      <a:pt x="7799" y="0"/>
                      <a:pt x="65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5"/>
              <p:cNvSpPr/>
              <p:nvPr/>
            </p:nvSpPr>
            <p:spPr>
              <a:xfrm>
                <a:off x="4982935" y="4084283"/>
                <a:ext cx="729764" cy="254976"/>
              </a:xfrm>
              <a:custGeom>
                <a:rect b="b" l="l" r="r" t="t"/>
                <a:pathLst>
                  <a:path extrusionOk="0" h="8259" w="23638">
                    <a:moveTo>
                      <a:pt x="5624" y="1"/>
                    </a:moveTo>
                    <a:cubicBezTo>
                      <a:pt x="4890" y="1"/>
                      <a:pt x="4163" y="48"/>
                      <a:pt x="3492" y="85"/>
                    </a:cubicBezTo>
                    <a:cubicBezTo>
                      <a:pt x="2362" y="167"/>
                      <a:pt x="1233" y="290"/>
                      <a:pt x="103" y="475"/>
                    </a:cubicBezTo>
                    <a:cubicBezTo>
                      <a:pt x="83" y="578"/>
                      <a:pt x="42" y="660"/>
                      <a:pt x="1" y="763"/>
                    </a:cubicBezTo>
                    <a:cubicBezTo>
                      <a:pt x="1188" y="587"/>
                      <a:pt x="2393" y="482"/>
                      <a:pt x="3578" y="482"/>
                    </a:cubicBezTo>
                    <a:cubicBezTo>
                      <a:pt x="4606" y="482"/>
                      <a:pt x="5619" y="561"/>
                      <a:pt x="6593" y="742"/>
                    </a:cubicBezTo>
                    <a:cubicBezTo>
                      <a:pt x="9796" y="1338"/>
                      <a:pt x="11029" y="4726"/>
                      <a:pt x="13719" y="6246"/>
                    </a:cubicBezTo>
                    <a:cubicBezTo>
                      <a:pt x="16614" y="7868"/>
                      <a:pt x="20044" y="8156"/>
                      <a:pt x="23289" y="8258"/>
                    </a:cubicBezTo>
                    <a:lnTo>
                      <a:pt x="23494" y="8258"/>
                    </a:lnTo>
                    <a:cubicBezTo>
                      <a:pt x="23535" y="8074"/>
                      <a:pt x="23597" y="7889"/>
                      <a:pt x="23638" y="7704"/>
                    </a:cubicBezTo>
                    <a:cubicBezTo>
                      <a:pt x="21050" y="7601"/>
                      <a:pt x="18422" y="7293"/>
                      <a:pt x="16039" y="6308"/>
                    </a:cubicBezTo>
                    <a:cubicBezTo>
                      <a:pt x="14828" y="5815"/>
                      <a:pt x="13719" y="5137"/>
                      <a:pt x="12754" y="4295"/>
                    </a:cubicBezTo>
                    <a:cubicBezTo>
                      <a:pt x="11521" y="3207"/>
                      <a:pt x="10741" y="1625"/>
                      <a:pt x="9324" y="783"/>
                    </a:cubicBezTo>
                    <a:cubicBezTo>
                      <a:pt x="8258" y="152"/>
                      <a:pt x="6931" y="1"/>
                      <a:pt x="56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5"/>
              <p:cNvSpPr/>
              <p:nvPr/>
            </p:nvSpPr>
            <p:spPr>
              <a:xfrm>
                <a:off x="4973426" y="4124046"/>
                <a:ext cx="726584" cy="255779"/>
              </a:xfrm>
              <a:custGeom>
                <a:rect b="b" l="l" r="r" t="t"/>
                <a:pathLst>
                  <a:path extrusionOk="0" h="8285" w="23535">
                    <a:moveTo>
                      <a:pt x="4726" y="0"/>
                    </a:moveTo>
                    <a:cubicBezTo>
                      <a:pt x="3967" y="0"/>
                      <a:pt x="3214" y="53"/>
                      <a:pt x="2527" y="91"/>
                    </a:cubicBezTo>
                    <a:cubicBezTo>
                      <a:pt x="1705" y="132"/>
                      <a:pt x="884" y="214"/>
                      <a:pt x="62" y="317"/>
                    </a:cubicBezTo>
                    <a:cubicBezTo>
                      <a:pt x="42" y="419"/>
                      <a:pt x="21" y="522"/>
                      <a:pt x="1" y="625"/>
                    </a:cubicBezTo>
                    <a:cubicBezTo>
                      <a:pt x="805" y="518"/>
                      <a:pt x="1622" y="465"/>
                      <a:pt x="2439" y="465"/>
                    </a:cubicBezTo>
                    <a:cubicBezTo>
                      <a:pt x="3500" y="465"/>
                      <a:pt x="4563" y="554"/>
                      <a:pt x="5607" y="727"/>
                    </a:cubicBezTo>
                    <a:cubicBezTo>
                      <a:pt x="8811" y="1344"/>
                      <a:pt x="10043" y="4711"/>
                      <a:pt x="12754" y="6231"/>
                    </a:cubicBezTo>
                    <a:cubicBezTo>
                      <a:pt x="15629" y="7854"/>
                      <a:pt x="19079" y="8162"/>
                      <a:pt x="22303" y="8244"/>
                    </a:cubicBezTo>
                    <a:lnTo>
                      <a:pt x="23309" y="8285"/>
                    </a:lnTo>
                    <a:cubicBezTo>
                      <a:pt x="23391" y="8100"/>
                      <a:pt x="23473" y="7915"/>
                      <a:pt x="23535" y="7730"/>
                    </a:cubicBezTo>
                    <a:cubicBezTo>
                      <a:pt x="20680" y="7648"/>
                      <a:pt x="17723" y="7381"/>
                      <a:pt x="15054" y="6293"/>
                    </a:cubicBezTo>
                    <a:cubicBezTo>
                      <a:pt x="13862" y="5820"/>
                      <a:pt x="12733" y="5143"/>
                      <a:pt x="11768" y="4280"/>
                    </a:cubicBezTo>
                    <a:cubicBezTo>
                      <a:pt x="10556" y="3212"/>
                      <a:pt x="9755" y="1611"/>
                      <a:pt x="8338" y="769"/>
                    </a:cubicBezTo>
                    <a:cubicBezTo>
                      <a:pt x="7307" y="150"/>
                      <a:pt x="6008" y="0"/>
                      <a:pt x="4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5"/>
              <p:cNvSpPr/>
              <p:nvPr/>
            </p:nvSpPr>
            <p:spPr>
              <a:xfrm>
                <a:off x="4966449" y="4163376"/>
                <a:ext cx="715810" cy="256396"/>
              </a:xfrm>
              <a:custGeom>
                <a:rect b="b" l="l" r="r" t="t"/>
                <a:pathLst>
                  <a:path extrusionOk="0" h="8305" w="23186">
                    <a:moveTo>
                      <a:pt x="3646" y="1"/>
                    </a:moveTo>
                    <a:cubicBezTo>
                      <a:pt x="2894" y="1"/>
                      <a:pt x="2147" y="52"/>
                      <a:pt x="1459" y="90"/>
                    </a:cubicBezTo>
                    <a:cubicBezTo>
                      <a:pt x="986" y="111"/>
                      <a:pt x="514" y="152"/>
                      <a:pt x="42" y="213"/>
                    </a:cubicBezTo>
                    <a:lnTo>
                      <a:pt x="1" y="542"/>
                    </a:lnTo>
                    <a:cubicBezTo>
                      <a:pt x="498" y="502"/>
                      <a:pt x="998" y="481"/>
                      <a:pt x="1498" y="481"/>
                    </a:cubicBezTo>
                    <a:cubicBezTo>
                      <a:pt x="2524" y="481"/>
                      <a:pt x="3551" y="568"/>
                      <a:pt x="4560" y="747"/>
                    </a:cubicBezTo>
                    <a:cubicBezTo>
                      <a:pt x="7763" y="1343"/>
                      <a:pt x="8996" y="4731"/>
                      <a:pt x="11686" y="6251"/>
                    </a:cubicBezTo>
                    <a:cubicBezTo>
                      <a:pt x="14581" y="7873"/>
                      <a:pt x="18011" y="8161"/>
                      <a:pt x="21256" y="8263"/>
                    </a:cubicBezTo>
                    <a:cubicBezTo>
                      <a:pt x="21790" y="8284"/>
                      <a:pt x="22344" y="8305"/>
                      <a:pt x="22878" y="8305"/>
                    </a:cubicBezTo>
                    <a:cubicBezTo>
                      <a:pt x="22981" y="8120"/>
                      <a:pt x="23083" y="7935"/>
                      <a:pt x="23186" y="7771"/>
                    </a:cubicBezTo>
                    <a:lnTo>
                      <a:pt x="22529" y="7750"/>
                    </a:lnTo>
                    <a:cubicBezTo>
                      <a:pt x="19654" y="7668"/>
                      <a:pt x="16676" y="7401"/>
                      <a:pt x="13986" y="6292"/>
                    </a:cubicBezTo>
                    <a:cubicBezTo>
                      <a:pt x="12795" y="5820"/>
                      <a:pt x="11686" y="5142"/>
                      <a:pt x="10700" y="4300"/>
                    </a:cubicBezTo>
                    <a:cubicBezTo>
                      <a:pt x="9488" y="3212"/>
                      <a:pt x="8687" y="1630"/>
                      <a:pt x="7291" y="788"/>
                    </a:cubicBezTo>
                    <a:cubicBezTo>
                      <a:pt x="6240" y="153"/>
                      <a:pt x="4936" y="1"/>
                      <a:pt x="36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5"/>
              <p:cNvSpPr/>
              <p:nvPr/>
            </p:nvSpPr>
            <p:spPr>
              <a:xfrm>
                <a:off x="4963300" y="4203293"/>
                <a:ext cx="694878" cy="256427"/>
              </a:xfrm>
              <a:custGeom>
                <a:rect b="b" l="l" r="r" t="t"/>
                <a:pathLst>
                  <a:path extrusionOk="0" h="8306" w="22508">
                    <a:moveTo>
                      <a:pt x="2477" y="0"/>
                    </a:moveTo>
                    <a:cubicBezTo>
                      <a:pt x="1717" y="0"/>
                      <a:pt x="962" y="53"/>
                      <a:pt x="267" y="91"/>
                    </a:cubicBezTo>
                    <a:lnTo>
                      <a:pt x="21" y="111"/>
                    </a:lnTo>
                    <a:cubicBezTo>
                      <a:pt x="0" y="235"/>
                      <a:pt x="0" y="358"/>
                      <a:pt x="0" y="481"/>
                    </a:cubicBezTo>
                    <a:cubicBezTo>
                      <a:pt x="188" y="474"/>
                      <a:pt x="377" y="471"/>
                      <a:pt x="565" y="471"/>
                    </a:cubicBezTo>
                    <a:cubicBezTo>
                      <a:pt x="1505" y="471"/>
                      <a:pt x="2444" y="556"/>
                      <a:pt x="3368" y="728"/>
                    </a:cubicBezTo>
                    <a:cubicBezTo>
                      <a:pt x="6572" y="1344"/>
                      <a:pt x="7804" y="4712"/>
                      <a:pt x="10494" y="6231"/>
                    </a:cubicBezTo>
                    <a:cubicBezTo>
                      <a:pt x="13390" y="7854"/>
                      <a:pt x="16819" y="8162"/>
                      <a:pt x="20064" y="8244"/>
                    </a:cubicBezTo>
                    <a:cubicBezTo>
                      <a:pt x="20741" y="8264"/>
                      <a:pt x="21419" y="8285"/>
                      <a:pt x="22117" y="8305"/>
                    </a:cubicBezTo>
                    <a:cubicBezTo>
                      <a:pt x="22241" y="8120"/>
                      <a:pt x="22384" y="7936"/>
                      <a:pt x="22508" y="7771"/>
                    </a:cubicBezTo>
                    <a:lnTo>
                      <a:pt x="21337" y="7730"/>
                    </a:lnTo>
                    <a:cubicBezTo>
                      <a:pt x="18462" y="7648"/>
                      <a:pt x="15505" y="7402"/>
                      <a:pt x="12794" y="6293"/>
                    </a:cubicBezTo>
                    <a:cubicBezTo>
                      <a:pt x="11603" y="5820"/>
                      <a:pt x="10494" y="5143"/>
                      <a:pt x="9529" y="4280"/>
                    </a:cubicBezTo>
                    <a:cubicBezTo>
                      <a:pt x="8297" y="3212"/>
                      <a:pt x="7496" y="1611"/>
                      <a:pt x="6099" y="769"/>
                    </a:cubicBezTo>
                    <a:cubicBezTo>
                      <a:pt x="5055" y="150"/>
                      <a:pt x="3759" y="0"/>
                      <a:pt x="24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5"/>
              <p:cNvSpPr/>
              <p:nvPr/>
            </p:nvSpPr>
            <p:spPr>
              <a:xfrm>
                <a:off x="4963917" y="4242747"/>
                <a:ext cx="662555" cy="256273"/>
              </a:xfrm>
              <a:custGeom>
                <a:rect b="b" l="l" r="r" t="t"/>
                <a:pathLst>
                  <a:path extrusionOk="0" h="8301" w="21461">
                    <a:moveTo>
                      <a:pt x="1066" y="1"/>
                    </a:moveTo>
                    <a:cubicBezTo>
                      <a:pt x="707" y="1"/>
                      <a:pt x="349" y="11"/>
                      <a:pt x="1" y="25"/>
                    </a:cubicBezTo>
                    <a:cubicBezTo>
                      <a:pt x="1" y="189"/>
                      <a:pt x="21" y="353"/>
                      <a:pt x="21" y="497"/>
                    </a:cubicBezTo>
                    <a:cubicBezTo>
                      <a:pt x="699" y="538"/>
                      <a:pt x="1377" y="600"/>
                      <a:pt x="2054" y="743"/>
                    </a:cubicBezTo>
                    <a:cubicBezTo>
                      <a:pt x="5258" y="1339"/>
                      <a:pt x="6490" y="4727"/>
                      <a:pt x="9201" y="6247"/>
                    </a:cubicBezTo>
                    <a:cubicBezTo>
                      <a:pt x="12096" y="7869"/>
                      <a:pt x="15526" y="8157"/>
                      <a:pt x="18771" y="8259"/>
                    </a:cubicBezTo>
                    <a:cubicBezTo>
                      <a:pt x="19489" y="8280"/>
                      <a:pt x="20229" y="8301"/>
                      <a:pt x="20947" y="8301"/>
                    </a:cubicBezTo>
                    <a:cubicBezTo>
                      <a:pt x="21132" y="8136"/>
                      <a:pt x="21296" y="7972"/>
                      <a:pt x="21461" y="7787"/>
                    </a:cubicBezTo>
                    <a:lnTo>
                      <a:pt x="20044" y="7746"/>
                    </a:lnTo>
                    <a:cubicBezTo>
                      <a:pt x="17169" y="7664"/>
                      <a:pt x="14191" y="7397"/>
                      <a:pt x="11501" y="6288"/>
                    </a:cubicBezTo>
                    <a:cubicBezTo>
                      <a:pt x="10310" y="5816"/>
                      <a:pt x="9201" y="5138"/>
                      <a:pt x="8215" y="4296"/>
                    </a:cubicBezTo>
                    <a:cubicBezTo>
                      <a:pt x="7003" y="3208"/>
                      <a:pt x="6202" y="1626"/>
                      <a:pt x="4786" y="784"/>
                    </a:cubicBezTo>
                    <a:cubicBezTo>
                      <a:pt x="3722" y="140"/>
                      <a:pt x="237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5"/>
              <p:cNvSpPr/>
              <p:nvPr/>
            </p:nvSpPr>
            <p:spPr>
              <a:xfrm>
                <a:off x="4967715" y="4282170"/>
                <a:ext cx="617543" cy="256149"/>
              </a:xfrm>
              <a:custGeom>
                <a:rect b="b" l="l" r="r" t="t"/>
                <a:pathLst>
                  <a:path extrusionOk="0" h="8297" w="20003">
                    <a:moveTo>
                      <a:pt x="1" y="0"/>
                    </a:moveTo>
                    <a:lnTo>
                      <a:pt x="1" y="0"/>
                    </a:lnTo>
                    <a:cubicBezTo>
                      <a:pt x="21" y="206"/>
                      <a:pt x="62" y="431"/>
                      <a:pt x="103" y="637"/>
                    </a:cubicBezTo>
                    <a:cubicBezTo>
                      <a:pt x="288" y="657"/>
                      <a:pt x="473" y="698"/>
                      <a:pt x="658" y="740"/>
                    </a:cubicBezTo>
                    <a:cubicBezTo>
                      <a:pt x="3862" y="1335"/>
                      <a:pt x="5094" y="4724"/>
                      <a:pt x="7805" y="6243"/>
                    </a:cubicBezTo>
                    <a:cubicBezTo>
                      <a:pt x="10680" y="7866"/>
                      <a:pt x="14130" y="8153"/>
                      <a:pt x="17354" y="8256"/>
                    </a:cubicBezTo>
                    <a:cubicBezTo>
                      <a:pt x="18011" y="8276"/>
                      <a:pt x="18668" y="8297"/>
                      <a:pt x="19305" y="8297"/>
                    </a:cubicBezTo>
                    <a:cubicBezTo>
                      <a:pt x="19551" y="8153"/>
                      <a:pt x="19777" y="7968"/>
                      <a:pt x="20003" y="7783"/>
                    </a:cubicBezTo>
                    <a:cubicBezTo>
                      <a:pt x="19551" y="7783"/>
                      <a:pt x="19099" y="7763"/>
                      <a:pt x="18648" y="7722"/>
                    </a:cubicBezTo>
                    <a:cubicBezTo>
                      <a:pt x="15773" y="7640"/>
                      <a:pt x="12795" y="7393"/>
                      <a:pt x="10105" y="6284"/>
                    </a:cubicBezTo>
                    <a:cubicBezTo>
                      <a:pt x="8913" y="5812"/>
                      <a:pt x="7784" y="5134"/>
                      <a:pt x="6819" y="4272"/>
                    </a:cubicBezTo>
                    <a:cubicBezTo>
                      <a:pt x="5607" y="3204"/>
                      <a:pt x="4806" y="1602"/>
                      <a:pt x="3389" y="760"/>
                    </a:cubicBezTo>
                    <a:cubicBezTo>
                      <a:pt x="2424" y="185"/>
                      <a:pt x="1212" y="2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5"/>
              <p:cNvSpPr/>
              <p:nvPr/>
            </p:nvSpPr>
            <p:spPr>
              <a:xfrm>
                <a:off x="4976606" y="4325915"/>
                <a:ext cx="550982" cy="251734"/>
              </a:xfrm>
              <a:custGeom>
                <a:rect b="b" l="l" r="r" t="t"/>
                <a:pathLst>
                  <a:path extrusionOk="0" h="8154" w="17847">
                    <a:moveTo>
                      <a:pt x="0" y="0"/>
                    </a:moveTo>
                    <a:lnTo>
                      <a:pt x="0" y="0"/>
                    </a:lnTo>
                    <a:cubicBezTo>
                      <a:pt x="82" y="349"/>
                      <a:pt x="185" y="678"/>
                      <a:pt x="308" y="1006"/>
                    </a:cubicBezTo>
                    <a:cubicBezTo>
                      <a:pt x="2649" y="2095"/>
                      <a:pt x="3902" y="4785"/>
                      <a:pt x="6223" y="6099"/>
                    </a:cubicBezTo>
                    <a:cubicBezTo>
                      <a:pt x="9118" y="7722"/>
                      <a:pt x="12548" y="8030"/>
                      <a:pt x="15793" y="8132"/>
                    </a:cubicBezTo>
                    <a:lnTo>
                      <a:pt x="16778" y="8153"/>
                    </a:lnTo>
                    <a:cubicBezTo>
                      <a:pt x="17148" y="7989"/>
                      <a:pt x="17497" y="7824"/>
                      <a:pt x="17846" y="7640"/>
                    </a:cubicBezTo>
                    <a:cubicBezTo>
                      <a:pt x="17579" y="7640"/>
                      <a:pt x="17333" y="7619"/>
                      <a:pt x="17066" y="7619"/>
                    </a:cubicBezTo>
                    <a:cubicBezTo>
                      <a:pt x="14191" y="7516"/>
                      <a:pt x="11213" y="7270"/>
                      <a:pt x="8523" y="6161"/>
                    </a:cubicBezTo>
                    <a:cubicBezTo>
                      <a:pt x="7332" y="5689"/>
                      <a:pt x="6223" y="5011"/>
                      <a:pt x="5237" y="4148"/>
                    </a:cubicBezTo>
                    <a:cubicBezTo>
                      <a:pt x="4025" y="3081"/>
                      <a:pt x="3224" y="1479"/>
                      <a:pt x="1828" y="637"/>
                    </a:cubicBezTo>
                    <a:cubicBezTo>
                      <a:pt x="1253" y="308"/>
                      <a:pt x="637" y="103"/>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5"/>
              <p:cNvSpPr/>
              <p:nvPr/>
            </p:nvSpPr>
            <p:spPr>
              <a:xfrm>
                <a:off x="4999420" y="4389943"/>
                <a:ext cx="428603" cy="218639"/>
              </a:xfrm>
              <a:custGeom>
                <a:rect b="b" l="l" r="r" t="t"/>
                <a:pathLst>
                  <a:path extrusionOk="0" h="7082" w="13883">
                    <a:moveTo>
                      <a:pt x="1" y="0"/>
                    </a:moveTo>
                    <a:cubicBezTo>
                      <a:pt x="2068" y="4394"/>
                      <a:pt x="6463" y="7081"/>
                      <a:pt x="11159" y="7081"/>
                    </a:cubicBezTo>
                    <a:cubicBezTo>
                      <a:pt x="12061" y="7081"/>
                      <a:pt x="12973" y="6982"/>
                      <a:pt x="13883" y="6777"/>
                    </a:cubicBezTo>
                    <a:cubicBezTo>
                      <a:pt x="11378" y="6654"/>
                      <a:pt x="8852" y="6346"/>
                      <a:pt x="6511" y="5381"/>
                    </a:cubicBezTo>
                    <a:cubicBezTo>
                      <a:pt x="5319" y="4908"/>
                      <a:pt x="4190" y="4231"/>
                      <a:pt x="3225" y="3368"/>
                    </a:cubicBezTo>
                    <a:cubicBezTo>
                      <a:pt x="2075" y="2341"/>
                      <a:pt x="1294" y="86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 name="Google Shape;814;p45"/>
            <p:cNvGrpSpPr/>
            <p:nvPr/>
          </p:nvGrpSpPr>
          <p:grpSpPr>
            <a:xfrm rot="-464351">
              <a:off x="1361488" y="1561601"/>
              <a:ext cx="1118092" cy="1084479"/>
              <a:chOff x="4963917" y="3861206"/>
              <a:chExt cx="760821" cy="737992"/>
            </a:xfrm>
          </p:grpSpPr>
          <p:sp>
            <p:nvSpPr>
              <p:cNvPr id="815" name="Google Shape;815;p45"/>
              <p:cNvSpPr/>
              <p:nvPr/>
            </p:nvSpPr>
            <p:spPr>
              <a:xfrm>
                <a:off x="5554806" y="3911279"/>
                <a:ext cx="100830" cy="98946"/>
              </a:xfrm>
              <a:custGeom>
                <a:rect b="b" l="l" r="r" t="t"/>
                <a:pathLst>
                  <a:path extrusionOk="0" h="3205" w="3266">
                    <a:moveTo>
                      <a:pt x="0" y="1"/>
                    </a:moveTo>
                    <a:lnTo>
                      <a:pt x="0" y="1"/>
                    </a:lnTo>
                    <a:cubicBezTo>
                      <a:pt x="637" y="740"/>
                      <a:pt x="1212" y="1561"/>
                      <a:pt x="1931" y="2198"/>
                    </a:cubicBezTo>
                    <a:cubicBezTo>
                      <a:pt x="2341" y="2568"/>
                      <a:pt x="2793" y="2896"/>
                      <a:pt x="3265" y="3204"/>
                    </a:cubicBezTo>
                    <a:cubicBezTo>
                      <a:pt x="2382" y="1931"/>
                      <a:pt x="1273" y="863"/>
                      <a:pt x="0"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5"/>
              <p:cNvSpPr/>
              <p:nvPr/>
            </p:nvSpPr>
            <p:spPr>
              <a:xfrm>
                <a:off x="5135102" y="3861206"/>
                <a:ext cx="563022" cy="227623"/>
              </a:xfrm>
              <a:custGeom>
                <a:rect b="b" l="l" r="r" t="t"/>
                <a:pathLst>
                  <a:path extrusionOk="0" h="7373" w="18237">
                    <a:moveTo>
                      <a:pt x="6312" y="0"/>
                    </a:moveTo>
                    <a:cubicBezTo>
                      <a:pt x="5059" y="0"/>
                      <a:pt x="3783" y="118"/>
                      <a:pt x="2526" y="308"/>
                    </a:cubicBezTo>
                    <a:cubicBezTo>
                      <a:pt x="2198" y="432"/>
                      <a:pt x="1869" y="575"/>
                      <a:pt x="1541" y="719"/>
                    </a:cubicBezTo>
                    <a:cubicBezTo>
                      <a:pt x="1089" y="945"/>
                      <a:pt x="657" y="1171"/>
                      <a:pt x="247" y="1438"/>
                    </a:cubicBezTo>
                    <a:lnTo>
                      <a:pt x="0" y="1602"/>
                    </a:lnTo>
                    <a:cubicBezTo>
                      <a:pt x="1643" y="1232"/>
                      <a:pt x="3307" y="986"/>
                      <a:pt x="4991" y="904"/>
                    </a:cubicBezTo>
                    <a:cubicBezTo>
                      <a:pt x="5678" y="866"/>
                      <a:pt x="6431" y="813"/>
                      <a:pt x="7190" y="813"/>
                    </a:cubicBezTo>
                    <a:cubicBezTo>
                      <a:pt x="8472" y="813"/>
                      <a:pt x="9771" y="963"/>
                      <a:pt x="10802" y="1582"/>
                    </a:cubicBezTo>
                    <a:cubicBezTo>
                      <a:pt x="12219" y="2424"/>
                      <a:pt x="13020" y="4025"/>
                      <a:pt x="14232" y="5093"/>
                    </a:cubicBezTo>
                    <a:cubicBezTo>
                      <a:pt x="15197" y="5956"/>
                      <a:pt x="16327" y="6633"/>
                      <a:pt x="17518" y="7106"/>
                    </a:cubicBezTo>
                    <a:cubicBezTo>
                      <a:pt x="17764" y="7208"/>
                      <a:pt x="17990" y="7291"/>
                      <a:pt x="18236" y="7373"/>
                    </a:cubicBezTo>
                    <a:cubicBezTo>
                      <a:pt x="18134" y="7126"/>
                      <a:pt x="18031" y="6880"/>
                      <a:pt x="17908" y="6633"/>
                    </a:cubicBezTo>
                    <a:cubicBezTo>
                      <a:pt x="17867" y="6551"/>
                      <a:pt x="17846" y="6469"/>
                      <a:pt x="17785" y="6387"/>
                    </a:cubicBezTo>
                    <a:cubicBezTo>
                      <a:pt x="17353" y="6202"/>
                      <a:pt x="16902" y="5997"/>
                      <a:pt x="16491" y="5771"/>
                    </a:cubicBezTo>
                    <a:cubicBezTo>
                      <a:pt x="13801" y="4251"/>
                      <a:pt x="12568" y="863"/>
                      <a:pt x="9365" y="267"/>
                    </a:cubicBezTo>
                    <a:cubicBezTo>
                      <a:pt x="8378" y="81"/>
                      <a:pt x="7353" y="0"/>
                      <a:pt x="6312"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5"/>
              <p:cNvSpPr/>
              <p:nvPr/>
            </p:nvSpPr>
            <p:spPr>
              <a:xfrm>
                <a:off x="5081200" y="3901308"/>
                <a:ext cx="634029" cy="243954"/>
              </a:xfrm>
              <a:custGeom>
                <a:rect b="b" l="l" r="r" t="t"/>
                <a:pathLst>
                  <a:path extrusionOk="0" h="7902" w="20537">
                    <a:moveTo>
                      <a:pt x="6799" y="0"/>
                    </a:moveTo>
                    <a:cubicBezTo>
                      <a:pt x="4958" y="0"/>
                      <a:pt x="3069" y="255"/>
                      <a:pt x="1274" y="611"/>
                    </a:cubicBezTo>
                    <a:cubicBezTo>
                      <a:pt x="822" y="940"/>
                      <a:pt x="391" y="1309"/>
                      <a:pt x="1" y="1700"/>
                    </a:cubicBezTo>
                    <a:cubicBezTo>
                      <a:pt x="1787" y="1268"/>
                      <a:pt x="3615" y="1001"/>
                      <a:pt x="5443" y="899"/>
                    </a:cubicBezTo>
                    <a:cubicBezTo>
                      <a:pt x="6130" y="860"/>
                      <a:pt x="6883" y="808"/>
                      <a:pt x="7643" y="808"/>
                    </a:cubicBezTo>
                    <a:cubicBezTo>
                      <a:pt x="8924" y="808"/>
                      <a:pt x="10223" y="957"/>
                      <a:pt x="11255" y="1576"/>
                    </a:cubicBezTo>
                    <a:cubicBezTo>
                      <a:pt x="12672" y="2418"/>
                      <a:pt x="13472" y="4020"/>
                      <a:pt x="14684" y="5088"/>
                    </a:cubicBezTo>
                    <a:cubicBezTo>
                      <a:pt x="15670" y="5950"/>
                      <a:pt x="16779" y="6628"/>
                      <a:pt x="17970" y="7101"/>
                    </a:cubicBezTo>
                    <a:cubicBezTo>
                      <a:pt x="18812" y="7429"/>
                      <a:pt x="19654" y="7696"/>
                      <a:pt x="20537" y="7901"/>
                    </a:cubicBezTo>
                    <a:cubicBezTo>
                      <a:pt x="20475" y="7614"/>
                      <a:pt x="20414" y="7326"/>
                      <a:pt x="20311" y="7059"/>
                    </a:cubicBezTo>
                    <a:cubicBezTo>
                      <a:pt x="19120" y="6772"/>
                      <a:pt x="17990" y="6341"/>
                      <a:pt x="16943" y="5766"/>
                    </a:cubicBezTo>
                    <a:cubicBezTo>
                      <a:pt x="14232" y="4246"/>
                      <a:pt x="13000" y="858"/>
                      <a:pt x="9796" y="262"/>
                    </a:cubicBezTo>
                    <a:cubicBezTo>
                      <a:pt x="8828" y="79"/>
                      <a:pt x="7821" y="0"/>
                      <a:pt x="6799"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5"/>
              <p:cNvSpPr/>
              <p:nvPr/>
            </p:nvSpPr>
            <p:spPr>
              <a:xfrm>
                <a:off x="5045697" y="3940546"/>
                <a:ext cx="677157" cy="252908"/>
              </a:xfrm>
              <a:custGeom>
                <a:rect b="b" l="l" r="r" t="t"/>
                <a:pathLst>
                  <a:path extrusionOk="0" h="8192" w="21934">
                    <a:moveTo>
                      <a:pt x="6692" y="1"/>
                    </a:moveTo>
                    <a:cubicBezTo>
                      <a:pt x="4754" y="1"/>
                      <a:pt x="2766" y="285"/>
                      <a:pt x="884" y="675"/>
                    </a:cubicBezTo>
                    <a:cubicBezTo>
                      <a:pt x="576" y="983"/>
                      <a:pt x="288" y="1312"/>
                      <a:pt x="1" y="1661"/>
                    </a:cubicBezTo>
                    <a:cubicBezTo>
                      <a:pt x="1746" y="1250"/>
                      <a:pt x="3533" y="1004"/>
                      <a:pt x="5320" y="901"/>
                    </a:cubicBezTo>
                    <a:cubicBezTo>
                      <a:pt x="6007" y="863"/>
                      <a:pt x="6760" y="810"/>
                      <a:pt x="7519" y="810"/>
                    </a:cubicBezTo>
                    <a:cubicBezTo>
                      <a:pt x="8801" y="810"/>
                      <a:pt x="10100" y="960"/>
                      <a:pt x="11131" y="1579"/>
                    </a:cubicBezTo>
                    <a:cubicBezTo>
                      <a:pt x="12548" y="2421"/>
                      <a:pt x="13349" y="4022"/>
                      <a:pt x="14561" y="5090"/>
                    </a:cubicBezTo>
                    <a:cubicBezTo>
                      <a:pt x="15526" y="5953"/>
                      <a:pt x="16655" y="6630"/>
                      <a:pt x="17847" y="7103"/>
                    </a:cubicBezTo>
                    <a:cubicBezTo>
                      <a:pt x="19161" y="7637"/>
                      <a:pt x="20537" y="7986"/>
                      <a:pt x="21933" y="8191"/>
                    </a:cubicBezTo>
                    <a:cubicBezTo>
                      <a:pt x="21913" y="7924"/>
                      <a:pt x="21872" y="7657"/>
                      <a:pt x="21831" y="7411"/>
                    </a:cubicBezTo>
                    <a:cubicBezTo>
                      <a:pt x="20085" y="7164"/>
                      <a:pt x="18381" y="6610"/>
                      <a:pt x="16820" y="5768"/>
                    </a:cubicBezTo>
                    <a:cubicBezTo>
                      <a:pt x="14130" y="4248"/>
                      <a:pt x="12897" y="860"/>
                      <a:pt x="9694" y="264"/>
                    </a:cubicBezTo>
                    <a:cubicBezTo>
                      <a:pt x="8722" y="80"/>
                      <a:pt x="7714" y="1"/>
                      <a:pt x="6692"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5"/>
              <p:cNvSpPr/>
              <p:nvPr/>
            </p:nvSpPr>
            <p:spPr>
              <a:xfrm>
                <a:off x="5020351" y="3979938"/>
                <a:ext cx="704387" cy="258526"/>
              </a:xfrm>
              <a:custGeom>
                <a:rect b="b" l="l" r="r" t="t"/>
                <a:pathLst>
                  <a:path extrusionOk="0" h="8374" w="22816">
                    <a:moveTo>
                      <a:pt x="6224" y="0"/>
                    </a:moveTo>
                    <a:cubicBezTo>
                      <a:pt x="4369" y="0"/>
                      <a:pt x="2465" y="260"/>
                      <a:pt x="637" y="631"/>
                    </a:cubicBezTo>
                    <a:cubicBezTo>
                      <a:pt x="411" y="939"/>
                      <a:pt x="206" y="1247"/>
                      <a:pt x="0" y="1576"/>
                    </a:cubicBezTo>
                    <a:cubicBezTo>
                      <a:pt x="1602" y="1227"/>
                      <a:pt x="3224" y="1001"/>
                      <a:pt x="4867" y="898"/>
                    </a:cubicBezTo>
                    <a:cubicBezTo>
                      <a:pt x="5548" y="860"/>
                      <a:pt x="6290" y="809"/>
                      <a:pt x="7039" y="809"/>
                    </a:cubicBezTo>
                    <a:cubicBezTo>
                      <a:pt x="8324" y="809"/>
                      <a:pt x="9628" y="961"/>
                      <a:pt x="10679" y="1596"/>
                    </a:cubicBezTo>
                    <a:cubicBezTo>
                      <a:pt x="12096" y="2438"/>
                      <a:pt x="12897" y="4020"/>
                      <a:pt x="14109" y="5108"/>
                    </a:cubicBezTo>
                    <a:cubicBezTo>
                      <a:pt x="15074" y="5950"/>
                      <a:pt x="16183" y="6628"/>
                      <a:pt x="17394" y="7121"/>
                    </a:cubicBezTo>
                    <a:cubicBezTo>
                      <a:pt x="19119" y="7778"/>
                      <a:pt x="20947" y="8209"/>
                      <a:pt x="22816" y="8373"/>
                    </a:cubicBezTo>
                    <a:lnTo>
                      <a:pt x="22816" y="8045"/>
                    </a:lnTo>
                    <a:cubicBezTo>
                      <a:pt x="22816" y="7901"/>
                      <a:pt x="22816" y="7737"/>
                      <a:pt x="22795" y="7593"/>
                    </a:cubicBezTo>
                    <a:cubicBezTo>
                      <a:pt x="20557" y="7367"/>
                      <a:pt x="18339" y="6874"/>
                      <a:pt x="16368" y="5765"/>
                    </a:cubicBezTo>
                    <a:cubicBezTo>
                      <a:pt x="13657" y="4245"/>
                      <a:pt x="12425" y="878"/>
                      <a:pt x="9221" y="261"/>
                    </a:cubicBezTo>
                    <a:cubicBezTo>
                      <a:pt x="8251" y="79"/>
                      <a:pt x="7245" y="0"/>
                      <a:pt x="6224"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5"/>
              <p:cNvSpPr/>
              <p:nvPr/>
            </p:nvSpPr>
            <p:spPr>
              <a:xfrm>
                <a:off x="5000686" y="4019669"/>
                <a:ext cx="722787" cy="261274"/>
              </a:xfrm>
              <a:custGeom>
                <a:rect b="b" l="l" r="r" t="t"/>
                <a:pathLst>
                  <a:path extrusionOk="0" h="8463" w="23412">
                    <a:moveTo>
                      <a:pt x="5557" y="1"/>
                    </a:moveTo>
                    <a:cubicBezTo>
                      <a:pt x="3871" y="1"/>
                      <a:pt x="2151" y="217"/>
                      <a:pt x="494" y="535"/>
                    </a:cubicBezTo>
                    <a:cubicBezTo>
                      <a:pt x="309" y="843"/>
                      <a:pt x="144" y="1131"/>
                      <a:pt x="1" y="1439"/>
                    </a:cubicBezTo>
                    <a:cubicBezTo>
                      <a:pt x="1397" y="1172"/>
                      <a:pt x="2794" y="987"/>
                      <a:pt x="4211" y="905"/>
                    </a:cubicBezTo>
                    <a:cubicBezTo>
                      <a:pt x="4891" y="867"/>
                      <a:pt x="5636" y="815"/>
                      <a:pt x="6388" y="815"/>
                    </a:cubicBezTo>
                    <a:cubicBezTo>
                      <a:pt x="7676" y="815"/>
                      <a:pt x="8985" y="967"/>
                      <a:pt x="10022" y="1603"/>
                    </a:cubicBezTo>
                    <a:cubicBezTo>
                      <a:pt x="11439" y="2445"/>
                      <a:pt x="12240" y="4026"/>
                      <a:pt x="13452" y="5115"/>
                    </a:cubicBezTo>
                    <a:cubicBezTo>
                      <a:pt x="14417" y="5957"/>
                      <a:pt x="15546" y="6634"/>
                      <a:pt x="16738" y="7107"/>
                    </a:cubicBezTo>
                    <a:cubicBezTo>
                      <a:pt x="18832" y="7969"/>
                      <a:pt x="21071" y="8318"/>
                      <a:pt x="23330" y="8462"/>
                    </a:cubicBezTo>
                    <a:cubicBezTo>
                      <a:pt x="23371" y="8216"/>
                      <a:pt x="23391" y="7949"/>
                      <a:pt x="23412" y="7702"/>
                    </a:cubicBezTo>
                    <a:cubicBezTo>
                      <a:pt x="20742" y="7517"/>
                      <a:pt x="18052" y="7086"/>
                      <a:pt x="15711" y="5772"/>
                    </a:cubicBezTo>
                    <a:cubicBezTo>
                      <a:pt x="13021" y="4252"/>
                      <a:pt x="11788" y="884"/>
                      <a:pt x="8585" y="268"/>
                    </a:cubicBezTo>
                    <a:cubicBezTo>
                      <a:pt x="7603" y="81"/>
                      <a:pt x="6586" y="1"/>
                      <a:pt x="5557"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5"/>
              <p:cNvSpPr/>
              <p:nvPr/>
            </p:nvSpPr>
            <p:spPr>
              <a:xfrm>
                <a:off x="4986114" y="4059432"/>
                <a:ext cx="731647" cy="263342"/>
              </a:xfrm>
              <a:custGeom>
                <a:rect b="b" l="l" r="r" t="t"/>
                <a:pathLst>
                  <a:path extrusionOk="0" h="8530" w="23699">
                    <a:moveTo>
                      <a:pt x="4789" y="1"/>
                    </a:moveTo>
                    <a:cubicBezTo>
                      <a:pt x="3320" y="1"/>
                      <a:pt x="1821" y="162"/>
                      <a:pt x="349" y="418"/>
                    </a:cubicBezTo>
                    <a:cubicBezTo>
                      <a:pt x="226" y="705"/>
                      <a:pt x="103" y="993"/>
                      <a:pt x="0" y="1280"/>
                    </a:cubicBezTo>
                    <a:cubicBezTo>
                      <a:pt x="1130" y="1095"/>
                      <a:pt x="2259" y="972"/>
                      <a:pt x="3389" y="890"/>
                    </a:cubicBezTo>
                    <a:cubicBezTo>
                      <a:pt x="4060" y="853"/>
                      <a:pt x="4787" y="806"/>
                      <a:pt x="5521" y="806"/>
                    </a:cubicBezTo>
                    <a:cubicBezTo>
                      <a:pt x="6828" y="806"/>
                      <a:pt x="8155" y="957"/>
                      <a:pt x="9221" y="1588"/>
                    </a:cubicBezTo>
                    <a:cubicBezTo>
                      <a:pt x="10638" y="2430"/>
                      <a:pt x="11418" y="4032"/>
                      <a:pt x="12651" y="5100"/>
                    </a:cubicBezTo>
                    <a:cubicBezTo>
                      <a:pt x="13616" y="5942"/>
                      <a:pt x="14725" y="6620"/>
                      <a:pt x="15936" y="7113"/>
                    </a:cubicBezTo>
                    <a:cubicBezTo>
                      <a:pt x="18319" y="8098"/>
                      <a:pt x="20947" y="8406"/>
                      <a:pt x="23535" y="8530"/>
                    </a:cubicBezTo>
                    <a:cubicBezTo>
                      <a:pt x="23596" y="8263"/>
                      <a:pt x="23658" y="8016"/>
                      <a:pt x="23699" y="7749"/>
                    </a:cubicBezTo>
                    <a:cubicBezTo>
                      <a:pt x="20701" y="7626"/>
                      <a:pt x="17559" y="7256"/>
                      <a:pt x="14910" y="5757"/>
                    </a:cubicBezTo>
                    <a:cubicBezTo>
                      <a:pt x="12199" y="4237"/>
                      <a:pt x="10967" y="870"/>
                      <a:pt x="7763" y="253"/>
                    </a:cubicBezTo>
                    <a:cubicBezTo>
                      <a:pt x="6799" y="78"/>
                      <a:pt x="5802" y="1"/>
                      <a:pt x="4789"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5"/>
              <p:cNvSpPr/>
              <p:nvPr/>
            </p:nvSpPr>
            <p:spPr>
              <a:xfrm>
                <a:off x="4975957" y="4099133"/>
                <a:ext cx="732296" cy="264207"/>
              </a:xfrm>
              <a:custGeom>
                <a:rect b="b" l="l" r="r" t="t"/>
                <a:pathLst>
                  <a:path extrusionOk="0" h="8558" w="23720">
                    <a:moveTo>
                      <a:pt x="3813" y="1"/>
                    </a:moveTo>
                    <a:cubicBezTo>
                      <a:pt x="2634" y="1"/>
                      <a:pt x="1435" y="106"/>
                      <a:pt x="247" y="282"/>
                    </a:cubicBezTo>
                    <a:cubicBezTo>
                      <a:pt x="145" y="569"/>
                      <a:pt x="62" y="857"/>
                      <a:pt x="1" y="1144"/>
                    </a:cubicBezTo>
                    <a:cubicBezTo>
                      <a:pt x="802" y="1021"/>
                      <a:pt x="1623" y="939"/>
                      <a:pt x="2445" y="898"/>
                    </a:cubicBezTo>
                    <a:cubicBezTo>
                      <a:pt x="3125" y="860"/>
                      <a:pt x="3870" y="808"/>
                      <a:pt x="4623" y="808"/>
                    </a:cubicBezTo>
                    <a:cubicBezTo>
                      <a:pt x="5913" y="808"/>
                      <a:pt x="7226" y="960"/>
                      <a:pt x="8277" y="1596"/>
                    </a:cubicBezTo>
                    <a:cubicBezTo>
                      <a:pt x="9694" y="2438"/>
                      <a:pt x="10474" y="4019"/>
                      <a:pt x="11706" y="5108"/>
                    </a:cubicBezTo>
                    <a:cubicBezTo>
                      <a:pt x="12672" y="5950"/>
                      <a:pt x="13780" y="6627"/>
                      <a:pt x="14992" y="7100"/>
                    </a:cubicBezTo>
                    <a:cubicBezTo>
                      <a:pt x="17641" y="8209"/>
                      <a:pt x="20598" y="8476"/>
                      <a:pt x="23453" y="8558"/>
                    </a:cubicBezTo>
                    <a:cubicBezTo>
                      <a:pt x="23535" y="8291"/>
                      <a:pt x="23638" y="8044"/>
                      <a:pt x="23720" y="7777"/>
                    </a:cubicBezTo>
                    <a:lnTo>
                      <a:pt x="23535" y="7777"/>
                    </a:lnTo>
                    <a:cubicBezTo>
                      <a:pt x="20290" y="7695"/>
                      <a:pt x="16840" y="7387"/>
                      <a:pt x="13965" y="5765"/>
                    </a:cubicBezTo>
                    <a:cubicBezTo>
                      <a:pt x="11255" y="4245"/>
                      <a:pt x="10022" y="877"/>
                      <a:pt x="6819" y="261"/>
                    </a:cubicBezTo>
                    <a:cubicBezTo>
                      <a:pt x="5845" y="80"/>
                      <a:pt x="4837" y="1"/>
                      <a:pt x="3813"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5"/>
              <p:cNvSpPr/>
              <p:nvPr/>
            </p:nvSpPr>
            <p:spPr>
              <a:xfrm>
                <a:off x="4968363" y="4138803"/>
                <a:ext cx="724701" cy="264485"/>
              </a:xfrm>
              <a:custGeom>
                <a:rect b="b" l="l" r="r" t="t"/>
                <a:pathLst>
                  <a:path extrusionOk="0" h="8567" w="23474">
                    <a:moveTo>
                      <a:pt x="2665" y="1"/>
                    </a:moveTo>
                    <a:cubicBezTo>
                      <a:pt x="1826" y="1"/>
                      <a:pt x="989" y="57"/>
                      <a:pt x="165" y="167"/>
                    </a:cubicBezTo>
                    <a:cubicBezTo>
                      <a:pt x="82" y="434"/>
                      <a:pt x="41" y="722"/>
                      <a:pt x="0" y="1009"/>
                    </a:cubicBezTo>
                    <a:cubicBezTo>
                      <a:pt x="452" y="968"/>
                      <a:pt x="924" y="927"/>
                      <a:pt x="1397" y="907"/>
                    </a:cubicBezTo>
                    <a:cubicBezTo>
                      <a:pt x="2092" y="868"/>
                      <a:pt x="2847" y="816"/>
                      <a:pt x="3607" y="816"/>
                    </a:cubicBezTo>
                    <a:cubicBezTo>
                      <a:pt x="4889" y="816"/>
                      <a:pt x="6184" y="965"/>
                      <a:pt x="7229" y="1584"/>
                    </a:cubicBezTo>
                    <a:cubicBezTo>
                      <a:pt x="8646" y="2426"/>
                      <a:pt x="9426" y="4028"/>
                      <a:pt x="10659" y="5096"/>
                    </a:cubicBezTo>
                    <a:cubicBezTo>
                      <a:pt x="11624" y="5959"/>
                      <a:pt x="12733" y="6636"/>
                      <a:pt x="13944" y="7109"/>
                    </a:cubicBezTo>
                    <a:cubicBezTo>
                      <a:pt x="16635" y="8217"/>
                      <a:pt x="19592" y="8464"/>
                      <a:pt x="22467" y="8546"/>
                    </a:cubicBezTo>
                    <a:lnTo>
                      <a:pt x="23124" y="8567"/>
                    </a:lnTo>
                    <a:cubicBezTo>
                      <a:pt x="23247" y="8320"/>
                      <a:pt x="23370" y="8053"/>
                      <a:pt x="23473" y="7807"/>
                    </a:cubicBezTo>
                    <a:lnTo>
                      <a:pt x="22467" y="7786"/>
                    </a:lnTo>
                    <a:cubicBezTo>
                      <a:pt x="19243" y="7684"/>
                      <a:pt x="15793" y="7396"/>
                      <a:pt x="12918" y="5774"/>
                    </a:cubicBezTo>
                    <a:cubicBezTo>
                      <a:pt x="10207" y="4254"/>
                      <a:pt x="8975" y="866"/>
                      <a:pt x="5771" y="270"/>
                    </a:cubicBezTo>
                    <a:cubicBezTo>
                      <a:pt x="4747" y="88"/>
                      <a:pt x="3705" y="1"/>
                      <a:pt x="2665"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5"/>
              <p:cNvSpPr/>
              <p:nvPr/>
            </p:nvSpPr>
            <p:spPr>
              <a:xfrm>
                <a:off x="4963917" y="4178226"/>
                <a:ext cx="708833" cy="265010"/>
              </a:xfrm>
              <a:custGeom>
                <a:rect b="b" l="l" r="r" t="t"/>
                <a:pathLst>
                  <a:path extrusionOk="0" h="8584" w="22960">
                    <a:moveTo>
                      <a:pt x="1575" y="0"/>
                    </a:moveTo>
                    <a:cubicBezTo>
                      <a:pt x="1078" y="0"/>
                      <a:pt x="580" y="21"/>
                      <a:pt x="83" y="61"/>
                    </a:cubicBezTo>
                    <a:cubicBezTo>
                      <a:pt x="42" y="348"/>
                      <a:pt x="21" y="636"/>
                      <a:pt x="1" y="923"/>
                    </a:cubicBezTo>
                    <a:lnTo>
                      <a:pt x="268" y="903"/>
                    </a:lnTo>
                    <a:cubicBezTo>
                      <a:pt x="948" y="865"/>
                      <a:pt x="1693" y="813"/>
                      <a:pt x="2445" y="813"/>
                    </a:cubicBezTo>
                    <a:cubicBezTo>
                      <a:pt x="3733" y="813"/>
                      <a:pt x="5042" y="966"/>
                      <a:pt x="6079" y="1601"/>
                    </a:cubicBezTo>
                    <a:cubicBezTo>
                      <a:pt x="7496" y="2443"/>
                      <a:pt x="8297" y="4024"/>
                      <a:pt x="9509" y="5113"/>
                    </a:cubicBezTo>
                    <a:cubicBezTo>
                      <a:pt x="10474" y="5955"/>
                      <a:pt x="11603" y="6632"/>
                      <a:pt x="12795" y="7125"/>
                    </a:cubicBezTo>
                    <a:cubicBezTo>
                      <a:pt x="15485" y="8214"/>
                      <a:pt x="18463" y="8481"/>
                      <a:pt x="21338" y="8563"/>
                    </a:cubicBezTo>
                    <a:lnTo>
                      <a:pt x="22488" y="8583"/>
                    </a:lnTo>
                    <a:cubicBezTo>
                      <a:pt x="22652" y="8337"/>
                      <a:pt x="22816" y="8070"/>
                      <a:pt x="22960" y="7824"/>
                    </a:cubicBezTo>
                    <a:cubicBezTo>
                      <a:pt x="22426" y="7803"/>
                      <a:pt x="21872" y="7803"/>
                      <a:pt x="21338" y="7782"/>
                    </a:cubicBezTo>
                    <a:cubicBezTo>
                      <a:pt x="18093" y="7700"/>
                      <a:pt x="14643" y="7392"/>
                      <a:pt x="11768" y="5770"/>
                    </a:cubicBezTo>
                    <a:cubicBezTo>
                      <a:pt x="9078" y="4250"/>
                      <a:pt x="7845" y="882"/>
                      <a:pt x="4642" y="266"/>
                    </a:cubicBezTo>
                    <a:cubicBezTo>
                      <a:pt x="3620" y="87"/>
                      <a:pt x="2597" y="0"/>
                      <a:pt x="1575"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5"/>
              <p:cNvSpPr/>
              <p:nvPr/>
            </p:nvSpPr>
            <p:spPr>
              <a:xfrm>
                <a:off x="4963917" y="4217803"/>
                <a:ext cx="682221" cy="265380"/>
              </a:xfrm>
              <a:custGeom>
                <a:rect b="b" l="l" r="r" t="t"/>
                <a:pathLst>
                  <a:path extrusionOk="0" h="8596" w="22098">
                    <a:moveTo>
                      <a:pt x="564" y="1"/>
                    </a:moveTo>
                    <a:cubicBezTo>
                      <a:pt x="377" y="1"/>
                      <a:pt x="189" y="4"/>
                      <a:pt x="1" y="11"/>
                    </a:cubicBezTo>
                    <a:lnTo>
                      <a:pt x="1" y="340"/>
                    </a:lnTo>
                    <a:lnTo>
                      <a:pt x="1" y="853"/>
                    </a:lnTo>
                    <a:cubicBezTo>
                      <a:pt x="390" y="833"/>
                      <a:pt x="791" y="818"/>
                      <a:pt x="1193" y="818"/>
                    </a:cubicBezTo>
                    <a:cubicBezTo>
                      <a:pt x="2466" y="818"/>
                      <a:pt x="3761" y="968"/>
                      <a:pt x="4806" y="1592"/>
                    </a:cubicBezTo>
                    <a:cubicBezTo>
                      <a:pt x="6223" y="2434"/>
                      <a:pt x="7003" y="4036"/>
                      <a:pt x="8236" y="5104"/>
                    </a:cubicBezTo>
                    <a:cubicBezTo>
                      <a:pt x="9201" y="5967"/>
                      <a:pt x="10310" y="6644"/>
                      <a:pt x="11521" y="7117"/>
                    </a:cubicBezTo>
                    <a:cubicBezTo>
                      <a:pt x="14212" y="8225"/>
                      <a:pt x="17169" y="8472"/>
                      <a:pt x="20044" y="8554"/>
                    </a:cubicBezTo>
                    <a:lnTo>
                      <a:pt x="21461" y="8595"/>
                    </a:lnTo>
                    <a:cubicBezTo>
                      <a:pt x="21687" y="8349"/>
                      <a:pt x="21892" y="8082"/>
                      <a:pt x="22097" y="7835"/>
                    </a:cubicBezTo>
                    <a:cubicBezTo>
                      <a:pt x="21420" y="7815"/>
                      <a:pt x="20742" y="7794"/>
                      <a:pt x="20064" y="7774"/>
                    </a:cubicBezTo>
                    <a:cubicBezTo>
                      <a:pt x="16820" y="7692"/>
                      <a:pt x="13370" y="7384"/>
                      <a:pt x="10495" y="5761"/>
                    </a:cubicBezTo>
                    <a:cubicBezTo>
                      <a:pt x="7784" y="4242"/>
                      <a:pt x="6552" y="874"/>
                      <a:pt x="3348" y="258"/>
                    </a:cubicBezTo>
                    <a:cubicBezTo>
                      <a:pt x="2424" y="86"/>
                      <a:pt x="1500" y="1"/>
                      <a:pt x="564"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5"/>
              <p:cNvSpPr/>
              <p:nvPr/>
            </p:nvSpPr>
            <p:spPr>
              <a:xfrm>
                <a:off x="4964566" y="4258059"/>
                <a:ext cx="646686" cy="264423"/>
              </a:xfrm>
              <a:custGeom>
                <a:rect b="b" l="l" r="r" t="t"/>
                <a:pathLst>
                  <a:path extrusionOk="0" h="8565" w="20947">
                    <a:moveTo>
                      <a:pt x="0" y="1"/>
                    </a:moveTo>
                    <a:lnTo>
                      <a:pt x="0" y="1"/>
                    </a:lnTo>
                    <a:cubicBezTo>
                      <a:pt x="21" y="288"/>
                      <a:pt x="62" y="535"/>
                      <a:pt x="103" y="802"/>
                    </a:cubicBezTo>
                    <a:cubicBezTo>
                      <a:pt x="1314" y="802"/>
                      <a:pt x="2506" y="987"/>
                      <a:pt x="3491" y="1562"/>
                    </a:cubicBezTo>
                    <a:cubicBezTo>
                      <a:pt x="4908" y="2404"/>
                      <a:pt x="5709" y="4005"/>
                      <a:pt x="6921" y="5073"/>
                    </a:cubicBezTo>
                    <a:cubicBezTo>
                      <a:pt x="7886" y="5936"/>
                      <a:pt x="9015" y="6613"/>
                      <a:pt x="10207" y="7086"/>
                    </a:cubicBezTo>
                    <a:cubicBezTo>
                      <a:pt x="12897" y="8195"/>
                      <a:pt x="15875" y="8441"/>
                      <a:pt x="18750" y="8523"/>
                    </a:cubicBezTo>
                    <a:cubicBezTo>
                      <a:pt x="19201" y="8544"/>
                      <a:pt x="19653" y="8564"/>
                      <a:pt x="20105" y="8564"/>
                    </a:cubicBezTo>
                    <a:cubicBezTo>
                      <a:pt x="20392" y="8318"/>
                      <a:pt x="20680" y="8072"/>
                      <a:pt x="20947" y="7805"/>
                    </a:cubicBezTo>
                    <a:cubicBezTo>
                      <a:pt x="20208" y="7805"/>
                      <a:pt x="19468" y="7784"/>
                      <a:pt x="18750" y="7763"/>
                    </a:cubicBezTo>
                    <a:cubicBezTo>
                      <a:pt x="15505" y="7681"/>
                      <a:pt x="12055" y="7373"/>
                      <a:pt x="9180" y="5751"/>
                    </a:cubicBezTo>
                    <a:cubicBezTo>
                      <a:pt x="6490" y="4231"/>
                      <a:pt x="5257" y="843"/>
                      <a:pt x="2054" y="247"/>
                    </a:cubicBezTo>
                    <a:cubicBezTo>
                      <a:pt x="1376" y="124"/>
                      <a:pt x="698" y="42"/>
                      <a:pt x="0"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5"/>
              <p:cNvSpPr/>
              <p:nvPr/>
            </p:nvSpPr>
            <p:spPr>
              <a:xfrm>
                <a:off x="4970894" y="4302453"/>
                <a:ext cx="592814" cy="259329"/>
              </a:xfrm>
              <a:custGeom>
                <a:rect b="b" l="l" r="r" t="t"/>
                <a:pathLst>
                  <a:path extrusionOk="0" h="8400" w="19202">
                    <a:moveTo>
                      <a:pt x="0" y="0"/>
                    </a:moveTo>
                    <a:lnTo>
                      <a:pt x="0" y="0"/>
                    </a:lnTo>
                    <a:cubicBezTo>
                      <a:pt x="42" y="247"/>
                      <a:pt x="103" y="514"/>
                      <a:pt x="165" y="760"/>
                    </a:cubicBezTo>
                    <a:cubicBezTo>
                      <a:pt x="822" y="863"/>
                      <a:pt x="1438" y="1089"/>
                      <a:pt x="1992" y="1417"/>
                    </a:cubicBezTo>
                    <a:cubicBezTo>
                      <a:pt x="3409" y="2259"/>
                      <a:pt x="4210" y="3841"/>
                      <a:pt x="5422" y="4929"/>
                    </a:cubicBezTo>
                    <a:cubicBezTo>
                      <a:pt x="6408" y="5771"/>
                      <a:pt x="7517" y="6449"/>
                      <a:pt x="8708" y="6921"/>
                    </a:cubicBezTo>
                    <a:cubicBezTo>
                      <a:pt x="11398" y="8030"/>
                      <a:pt x="14376" y="8297"/>
                      <a:pt x="17251" y="8379"/>
                    </a:cubicBezTo>
                    <a:cubicBezTo>
                      <a:pt x="17518" y="8400"/>
                      <a:pt x="17764" y="8400"/>
                      <a:pt x="18031" y="8400"/>
                    </a:cubicBezTo>
                    <a:cubicBezTo>
                      <a:pt x="18421" y="8174"/>
                      <a:pt x="18832" y="7927"/>
                      <a:pt x="19202" y="7660"/>
                    </a:cubicBezTo>
                    <a:cubicBezTo>
                      <a:pt x="18565" y="7640"/>
                      <a:pt x="17908" y="7619"/>
                      <a:pt x="17251" y="7619"/>
                    </a:cubicBezTo>
                    <a:cubicBezTo>
                      <a:pt x="14006" y="7517"/>
                      <a:pt x="10556" y="7209"/>
                      <a:pt x="7681" y="5586"/>
                    </a:cubicBezTo>
                    <a:cubicBezTo>
                      <a:pt x="4991" y="4067"/>
                      <a:pt x="3759" y="699"/>
                      <a:pt x="555" y="83"/>
                    </a:cubicBezTo>
                    <a:cubicBezTo>
                      <a:pt x="370" y="62"/>
                      <a:pt x="185" y="21"/>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5"/>
              <p:cNvSpPr/>
              <p:nvPr/>
            </p:nvSpPr>
            <p:spPr>
              <a:xfrm>
                <a:off x="4986114" y="4356972"/>
                <a:ext cx="508501" cy="242226"/>
              </a:xfrm>
              <a:custGeom>
                <a:rect b="b" l="l" r="r" t="t"/>
                <a:pathLst>
                  <a:path extrusionOk="0" h="7846" w="16471">
                    <a:moveTo>
                      <a:pt x="0" y="0"/>
                    </a:moveTo>
                    <a:cubicBezTo>
                      <a:pt x="124" y="350"/>
                      <a:pt x="267" y="719"/>
                      <a:pt x="432" y="1068"/>
                    </a:cubicBezTo>
                    <a:cubicBezTo>
                      <a:pt x="1725" y="1931"/>
                      <a:pt x="2506" y="3409"/>
                      <a:pt x="3656" y="4436"/>
                    </a:cubicBezTo>
                    <a:cubicBezTo>
                      <a:pt x="4642" y="5299"/>
                      <a:pt x="5750" y="5976"/>
                      <a:pt x="6942" y="6449"/>
                    </a:cubicBezTo>
                    <a:cubicBezTo>
                      <a:pt x="9283" y="7414"/>
                      <a:pt x="11809" y="7722"/>
                      <a:pt x="14314" y="7845"/>
                    </a:cubicBezTo>
                    <a:cubicBezTo>
                      <a:pt x="15053" y="7681"/>
                      <a:pt x="15772" y="7455"/>
                      <a:pt x="16470" y="7147"/>
                    </a:cubicBezTo>
                    <a:lnTo>
                      <a:pt x="15485" y="7126"/>
                    </a:lnTo>
                    <a:cubicBezTo>
                      <a:pt x="12240" y="7024"/>
                      <a:pt x="8810" y="6736"/>
                      <a:pt x="5915" y="5114"/>
                    </a:cubicBezTo>
                    <a:cubicBezTo>
                      <a:pt x="3594" y="3800"/>
                      <a:pt x="2362" y="1109"/>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2" name="Shape 832"/>
        <p:cNvGrpSpPr/>
        <p:nvPr/>
      </p:nvGrpSpPr>
      <p:grpSpPr>
        <a:xfrm>
          <a:off x="0" y="0"/>
          <a:ext cx="0" cy="0"/>
          <a:chOff x="0" y="0"/>
          <a:chExt cx="0" cy="0"/>
        </a:xfrm>
      </p:grpSpPr>
      <p:grpSp>
        <p:nvGrpSpPr>
          <p:cNvPr id="833" name="Google Shape;833;p46"/>
          <p:cNvGrpSpPr/>
          <p:nvPr/>
        </p:nvGrpSpPr>
        <p:grpSpPr>
          <a:xfrm flipH="1">
            <a:off x="5270302" y="1647391"/>
            <a:ext cx="317951" cy="424063"/>
            <a:chOff x="5807156" y="2881113"/>
            <a:chExt cx="261043" cy="348163"/>
          </a:xfrm>
        </p:grpSpPr>
        <p:sp>
          <p:nvSpPr>
            <p:cNvPr id="834" name="Google Shape;834;p46"/>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6"/>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6"/>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6"/>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6"/>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 name="Google Shape;839;p46"/>
          <p:cNvGrpSpPr/>
          <p:nvPr/>
        </p:nvGrpSpPr>
        <p:grpSpPr>
          <a:xfrm flipH="1">
            <a:off x="5259054" y="2850581"/>
            <a:ext cx="340446" cy="435137"/>
            <a:chOff x="4897750" y="2415639"/>
            <a:chExt cx="279513" cy="357255"/>
          </a:xfrm>
        </p:grpSpPr>
        <p:sp>
          <p:nvSpPr>
            <p:cNvPr id="840" name="Google Shape;840;p46"/>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6"/>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6"/>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6"/>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6"/>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6"/>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6"/>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6"/>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 name="Google Shape;848;p46"/>
          <p:cNvGrpSpPr/>
          <p:nvPr/>
        </p:nvGrpSpPr>
        <p:grpSpPr>
          <a:xfrm flipH="1">
            <a:off x="5268006" y="4036144"/>
            <a:ext cx="322542" cy="430507"/>
            <a:chOff x="5812066" y="2416019"/>
            <a:chExt cx="264813" cy="353454"/>
          </a:xfrm>
        </p:grpSpPr>
        <p:sp>
          <p:nvSpPr>
            <p:cNvPr id="849" name="Google Shape;849;p46"/>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6"/>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6"/>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6"/>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6"/>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6"/>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6"/>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 name="Google Shape;856;p46"/>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Origin of traffic</a:t>
            </a:r>
            <a:endParaRPr/>
          </a:p>
        </p:txBody>
      </p:sp>
      <p:cxnSp>
        <p:nvCxnSpPr>
          <p:cNvPr id="857" name="Google Shape;857;p46"/>
          <p:cNvCxnSpPr/>
          <p:nvPr/>
        </p:nvCxnSpPr>
        <p:spPr>
          <a:xfrm>
            <a:off x="2741816" y="1884912"/>
            <a:ext cx="2243100" cy="0"/>
          </a:xfrm>
          <a:prstGeom prst="straightConnector1">
            <a:avLst/>
          </a:prstGeom>
          <a:noFill/>
          <a:ln cap="flat" cmpd="sng" w="19050">
            <a:solidFill>
              <a:srgbClr val="FFFFFF"/>
            </a:solidFill>
            <a:prstDash val="solid"/>
            <a:round/>
            <a:headEnd len="med" w="med" type="none"/>
            <a:tailEnd len="med" w="med" type="none"/>
          </a:ln>
        </p:spPr>
      </p:cxnSp>
      <p:cxnSp>
        <p:nvCxnSpPr>
          <p:cNvPr id="858" name="Google Shape;858;p46"/>
          <p:cNvCxnSpPr/>
          <p:nvPr/>
        </p:nvCxnSpPr>
        <p:spPr>
          <a:xfrm>
            <a:off x="2742070" y="1884912"/>
            <a:ext cx="658500" cy="0"/>
          </a:xfrm>
          <a:prstGeom prst="straightConnector1">
            <a:avLst/>
          </a:prstGeom>
          <a:noFill/>
          <a:ln cap="flat" cmpd="sng" w="19050">
            <a:solidFill>
              <a:schemeClr val="accent6"/>
            </a:solidFill>
            <a:prstDash val="solid"/>
            <a:round/>
            <a:headEnd len="med" w="med" type="none"/>
            <a:tailEnd len="med" w="med" type="oval"/>
          </a:ln>
        </p:spPr>
      </p:cxnSp>
      <p:cxnSp>
        <p:nvCxnSpPr>
          <p:cNvPr id="859" name="Google Shape;859;p46"/>
          <p:cNvCxnSpPr/>
          <p:nvPr/>
        </p:nvCxnSpPr>
        <p:spPr>
          <a:xfrm>
            <a:off x="2741816" y="3060711"/>
            <a:ext cx="2243100" cy="0"/>
          </a:xfrm>
          <a:prstGeom prst="straightConnector1">
            <a:avLst/>
          </a:prstGeom>
          <a:noFill/>
          <a:ln cap="flat" cmpd="sng" w="19050">
            <a:solidFill>
              <a:srgbClr val="FFFFFF"/>
            </a:solidFill>
            <a:prstDash val="solid"/>
            <a:round/>
            <a:headEnd len="med" w="med" type="none"/>
            <a:tailEnd len="med" w="med" type="none"/>
          </a:ln>
        </p:spPr>
      </p:cxnSp>
      <p:cxnSp>
        <p:nvCxnSpPr>
          <p:cNvPr id="860" name="Google Shape;860;p46"/>
          <p:cNvCxnSpPr/>
          <p:nvPr/>
        </p:nvCxnSpPr>
        <p:spPr>
          <a:xfrm>
            <a:off x="2742070" y="3060711"/>
            <a:ext cx="658500" cy="0"/>
          </a:xfrm>
          <a:prstGeom prst="straightConnector1">
            <a:avLst/>
          </a:prstGeom>
          <a:noFill/>
          <a:ln cap="flat" cmpd="sng" w="19050">
            <a:solidFill>
              <a:schemeClr val="accent5"/>
            </a:solidFill>
            <a:prstDash val="solid"/>
            <a:round/>
            <a:headEnd len="med" w="med" type="none"/>
            <a:tailEnd len="med" w="med" type="oval"/>
          </a:ln>
        </p:spPr>
      </p:cxnSp>
      <p:cxnSp>
        <p:nvCxnSpPr>
          <p:cNvPr id="861" name="Google Shape;861;p46"/>
          <p:cNvCxnSpPr/>
          <p:nvPr/>
        </p:nvCxnSpPr>
        <p:spPr>
          <a:xfrm>
            <a:off x="2741816" y="4251392"/>
            <a:ext cx="2243100" cy="0"/>
          </a:xfrm>
          <a:prstGeom prst="straightConnector1">
            <a:avLst/>
          </a:prstGeom>
          <a:noFill/>
          <a:ln cap="flat" cmpd="sng" w="19050">
            <a:solidFill>
              <a:srgbClr val="FFFFFF"/>
            </a:solidFill>
            <a:prstDash val="solid"/>
            <a:round/>
            <a:headEnd len="med" w="med" type="none"/>
            <a:tailEnd len="med" w="med" type="none"/>
          </a:ln>
        </p:spPr>
      </p:cxnSp>
      <p:cxnSp>
        <p:nvCxnSpPr>
          <p:cNvPr id="862" name="Google Shape;862;p46"/>
          <p:cNvCxnSpPr/>
          <p:nvPr/>
        </p:nvCxnSpPr>
        <p:spPr>
          <a:xfrm>
            <a:off x="2742070" y="4251392"/>
            <a:ext cx="1450500" cy="0"/>
          </a:xfrm>
          <a:prstGeom prst="straightConnector1">
            <a:avLst/>
          </a:prstGeom>
          <a:noFill/>
          <a:ln cap="flat" cmpd="sng" w="19050">
            <a:solidFill>
              <a:schemeClr val="accent4"/>
            </a:solidFill>
            <a:prstDash val="solid"/>
            <a:round/>
            <a:headEnd len="med" w="med" type="none"/>
            <a:tailEnd len="med" w="med" type="oval"/>
          </a:ln>
        </p:spPr>
      </p:cxnSp>
      <p:sp>
        <p:nvSpPr>
          <p:cNvPr id="863" name="Google Shape;863;p46"/>
          <p:cNvSpPr txBox="1"/>
          <p:nvPr/>
        </p:nvSpPr>
        <p:spPr>
          <a:xfrm flipH="1">
            <a:off x="5767521" y="2884425"/>
            <a:ext cx="1742700" cy="55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Mars is actually a cold place</a:t>
            </a:r>
            <a:endParaRPr sz="1600">
              <a:solidFill>
                <a:srgbClr val="FFFFFF"/>
              </a:solidFill>
              <a:latin typeface="Montserrat Light"/>
              <a:ea typeface="Montserrat Light"/>
              <a:cs typeface="Montserrat Light"/>
              <a:sym typeface="Montserrat Light"/>
            </a:endParaRPr>
          </a:p>
        </p:txBody>
      </p:sp>
      <p:sp>
        <p:nvSpPr>
          <p:cNvPr id="864" name="Google Shape;864;p46"/>
          <p:cNvSpPr txBox="1"/>
          <p:nvPr/>
        </p:nvSpPr>
        <p:spPr>
          <a:xfrm flipH="1">
            <a:off x="5767517" y="2534050"/>
            <a:ext cx="17427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2"/>
                </a:solidFill>
                <a:latin typeface="Work Sans"/>
                <a:ea typeface="Work Sans"/>
                <a:cs typeface="Work Sans"/>
                <a:sym typeface="Work Sans"/>
              </a:rPr>
              <a:t>Age 16-35</a:t>
            </a:r>
            <a:endParaRPr b="1" sz="1800">
              <a:solidFill>
                <a:schemeClr val="accent2"/>
              </a:solidFill>
              <a:latin typeface="Work Sans"/>
              <a:ea typeface="Work Sans"/>
              <a:cs typeface="Work Sans"/>
              <a:sym typeface="Work Sans"/>
            </a:endParaRPr>
          </a:p>
        </p:txBody>
      </p:sp>
      <p:sp>
        <p:nvSpPr>
          <p:cNvPr id="865" name="Google Shape;865;p46"/>
          <p:cNvSpPr txBox="1"/>
          <p:nvPr/>
        </p:nvSpPr>
        <p:spPr>
          <a:xfrm flipH="1">
            <a:off x="5767523" y="1685875"/>
            <a:ext cx="1742700" cy="55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Saturn is the ringed one</a:t>
            </a:r>
            <a:endParaRPr sz="1600">
              <a:solidFill>
                <a:srgbClr val="FFFFFF"/>
              </a:solidFill>
              <a:latin typeface="Montserrat Light"/>
              <a:ea typeface="Montserrat Light"/>
              <a:cs typeface="Montserrat Light"/>
              <a:sym typeface="Montserrat Light"/>
            </a:endParaRPr>
          </a:p>
        </p:txBody>
      </p:sp>
      <p:sp>
        <p:nvSpPr>
          <p:cNvPr id="866" name="Google Shape;866;p46"/>
          <p:cNvSpPr txBox="1"/>
          <p:nvPr/>
        </p:nvSpPr>
        <p:spPr>
          <a:xfrm flipH="1">
            <a:off x="5767513" y="1335500"/>
            <a:ext cx="17427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5"/>
                </a:solidFill>
                <a:latin typeface="Work Sans"/>
                <a:ea typeface="Work Sans"/>
                <a:cs typeface="Work Sans"/>
                <a:sym typeface="Work Sans"/>
              </a:rPr>
              <a:t>Age 36+</a:t>
            </a:r>
            <a:endParaRPr b="1" sz="1800">
              <a:solidFill>
                <a:schemeClr val="accent5"/>
              </a:solidFill>
              <a:latin typeface="Work Sans"/>
              <a:ea typeface="Work Sans"/>
              <a:cs typeface="Work Sans"/>
              <a:sym typeface="Work Sans"/>
            </a:endParaRPr>
          </a:p>
        </p:txBody>
      </p:sp>
      <p:sp>
        <p:nvSpPr>
          <p:cNvPr id="867" name="Google Shape;867;p46"/>
          <p:cNvSpPr txBox="1"/>
          <p:nvPr/>
        </p:nvSpPr>
        <p:spPr>
          <a:xfrm flipH="1">
            <a:off x="5767521" y="4082975"/>
            <a:ext cx="1742700" cy="55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Venus has a nice name</a:t>
            </a:r>
            <a:endParaRPr sz="1600">
              <a:solidFill>
                <a:srgbClr val="FFFFFF"/>
              </a:solidFill>
              <a:latin typeface="Montserrat Light"/>
              <a:ea typeface="Montserrat Light"/>
              <a:cs typeface="Montserrat Light"/>
              <a:sym typeface="Montserrat Light"/>
            </a:endParaRPr>
          </a:p>
        </p:txBody>
      </p:sp>
      <p:sp>
        <p:nvSpPr>
          <p:cNvPr id="868" name="Google Shape;868;p46"/>
          <p:cNvSpPr txBox="1"/>
          <p:nvPr/>
        </p:nvSpPr>
        <p:spPr>
          <a:xfrm flipH="1">
            <a:off x="5767517" y="3732600"/>
            <a:ext cx="17427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4"/>
                </a:solidFill>
                <a:latin typeface="Work Sans"/>
                <a:ea typeface="Work Sans"/>
                <a:cs typeface="Work Sans"/>
                <a:sym typeface="Work Sans"/>
              </a:rPr>
              <a:t>Age 5-15</a:t>
            </a:r>
            <a:endParaRPr b="1" sz="1800">
              <a:solidFill>
                <a:schemeClr val="accent4"/>
              </a:solidFill>
              <a:latin typeface="Work Sans"/>
              <a:ea typeface="Work Sans"/>
              <a:cs typeface="Work Sans"/>
              <a:sym typeface="Work Sans"/>
            </a:endParaRPr>
          </a:p>
        </p:txBody>
      </p:sp>
      <p:sp>
        <p:nvSpPr>
          <p:cNvPr id="869" name="Google Shape;869;p46"/>
          <p:cNvSpPr txBox="1"/>
          <p:nvPr/>
        </p:nvSpPr>
        <p:spPr>
          <a:xfrm flipH="1">
            <a:off x="1633777" y="3873553"/>
            <a:ext cx="1117500" cy="75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3000">
                <a:solidFill>
                  <a:schemeClr val="accent4"/>
                </a:solidFill>
                <a:latin typeface="Work Sans"/>
                <a:ea typeface="Work Sans"/>
                <a:cs typeface="Work Sans"/>
                <a:sym typeface="Work Sans"/>
              </a:rPr>
              <a:t>70%</a:t>
            </a:r>
            <a:endParaRPr b="1" sz="3000">
              <a:solidFill>
                <a:schemeClr val="accent4"/>
              </a:solidFill>
              <a:latin typeface="Work Sans"/>
              <a:ea typeface="Work Sans"/>
              <a:cs typeface="Work Sans"/>
              <a:sym typeface="Work Sans"/>
            </a:endParaRPr>
          </a:p>
        </p:txBody>
      </p:sp>
      <p:sp>
        <p:nvSpPr>
          <p:cNvPr id="870" name="Google Shape;870;p46"/>
          <p:cNvSpPr txBox="1"/>
          <p:nvPr/>
        </p:nvSpPr>
        <p:spPr>
          <a:xfrm flipH="1">
            <a:off x="1633777" y="2680870"/>
            <a:ext cx="1117500" cy="75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3000">
                <a:solidFill>
                  <a:schemeClr val="accent5"/>
                </a:solidFill>
                <a:latin typeface="Work Sans"/>
                <a:ea typeface="Work Sans"/>
                <a:cs typeface="Work Sans"/>
                <a:sym typeface="Work Sans"/>
              </a:rPr>
              <a:t>30%</a:t>
            </a:r>
            <a:endParaRPr b="1" sz="3000">
              <a:solidFill>
                <a:schemeClr val="accent5"/>
              </a:solidFill>
              <a:latin typeface="Work Sans"/>
              <a:ea typeface="Work Sans"/>
              <a:cs typeface="Work Sans"/>
              <a:sym typeface="Work Sans"/>
            </a:endParaRPr>
          </a:p>
        </p:txBody>
      </p:sp>
      <p:sp>
        <p:nvSpPr>
          <p:cNvPr id="871" name="Google Shape;871;p46"/>
          <p:cNvSpPr txBox="1"/>
          <p:nvPr/>
        </p:nvSpPr>
        <p:spPr>
          <a:xfrm flipH="1">
            <a:off x="1633777" y="1481575"/>
            <a:ext cx="1117500" cy="75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3000">
                <a:solidFill>
                  <a:schemeClr val="accent6"/>
                </a:solidFill>
                <a:latin typeface="Work Sans"/>
                <a:ea typeface="Work Sans"/>
                <a:cs typeface="Work Sans"/>
                <a:sym typeface="Work Sans"/>
              </a:rPr>
              <a:t>20%</a:t>
            </a:r>
            <a:endParaRPr b="1" sz="3000">
              <a:solidFill>
                <a:schemeClr val="accent6"/>
              </a:solidFill>
              <a:latin typeface="Work Sans"/>
              <a:ea typeface="Work Sans"/>
              <a:cs typeface="Work Sans"/>
              <a:sym typeface="Work Sans"/>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 name="Shape 367"/>
        <p:cNvGrpSpPr/>
        <p:nvPr/>
      </p:nvGrpSpPr>
      <p:grpSpPr>
        <a:xfrm>
          <a:off x="0" y="0"/>
          <a:ext cx="0" cy="0"/>
          <a:chOff x="0" y="0"/>
          <a:chExt cx="0" cy="0"/>
        </a:xfrm>
      </p:grpSpPr>
      <p:sp>
        <p:nvSpPr>
          <p:cNvPr id="368" name="Google Shape;368;p29"/>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369" name="Google Shape;369;p29"/>
          <p:cNvSpPr txBox="1"/>
          <p:nvPr>
            <p:ph idx="1" type="body"/>
          </p:nvPr>
        </p:nvSpPr>
        <p:spPr>
          <a:xfrm>
            <a:off x="713225" y="1415550"/>
            <a:ext cx="7717500" cy="319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hlinkClick r:id="rId3"/>
              </a:rPr>
              <a:t>Slidesgo</a:t>
            </a:r>
            <a:r>
              <a:rPr b="1" lang="en"/>
              <a:t> </a:t>
            </a:r>
            <a:r>
              <a:rPr lang="en"/>
              <a:t>template: </a:t>
            </a:r>
            <a:endParaRPr/>
          </a:p>
          <a:p>
            <a:pPr indent="-298450" lvl="0" marL="457200" rtl="0" algn="l">
              <a:spcBef>
                <a:spcPts val="1600"/>
              </a:spcBef>
              <a:spcAft>
                <a:spcPts val="0"/>
              </a:spcAft>
              <a:buClr>
                <a:schemeClr val="lt1"/>
              </a:buClr>
              <a:buSzPts val="1100"/>
              <a:buFont typeface="Montserrat"/>
              <a:buAutoNum type="arabicPeriod"/>
            </a:pPr>
            <a:r>
              <a:rPr lang="en"/>
              <a:t>A slide structure based on a </a:t>
            </a:r>
            <a:r>
              <a:rPr lang="en"/>
              <a:t>multi-purpose marketing </a:t>
            </a:r>
            <a:r>
              <a:rPr lang="en"/>
              <a:t>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298450" lvl="0" marL="457200" rtl="0" algn="l">
              <a:spcBef>
                <a:spcPts val="0"/>
              </a:spcBef>
              <a:spcAft>
                <a:spcPts val="0"/>
              </a:spcAft>
              <a:buClr>
                <a:schemeClr val="lt1"/>
              </a:buClr>
              <a:buSzPts val="1100"/>
              <a:buFont typeface="Montserrat"/>
              <a:buAutoNum type="arabicPeriod"/>
            </a:pPr>
            <a:r>
              <a:rPr lang="en"/>
              <a:t>An assortment of pictures and illustrations that are suitable for use in the presentation can be found in the </a:t>
            </a:r>
            <a:r>
              <a:rPr b="1" lang="en"/>
              <a:t>a</a:t>
            </a:r>
            <a:r>
              <a:rPr b="1" lang="en">
                <a:uFill>
                  <a:noFill/>
                </a:uFill>
                <a:hlinkClick action="ppaction://hlinksldjump" r:id="rId6"/>
              </a:rPr>
              <a:t>lternative </a:t>
            </a:r>
            <a:r>
              <a:rPr b="1" lang="en">
                <a:uFill>
                  <a:noFill/>
                </a:uFill>
                <a:hlinkClick action="ppaction://hlinksldjump" r:id="rId7"/>
              </a:rPr>
              <a:t>resources</a:t>
            </a:r>
            <a:r>
              <a:rPr lang="en"/>
              <a:t> slide.</a:t>
            </a:r>
            <a:endParaRPr/>
          </a:p>
          <a:p>
            <a:pPr indent="-298450" lvl="0" marL="457200" rtl="0" algn="l">
              <a:spcBef>
                <a:spcPts val="0"/>
              </a:spcBef>
              <a:spcAft>
                <a:spcPts val="0"/>
              </a:spcAft>
              <a:buClr>
                <a:schemeClr val="lt1"/>
              </a:buClr>
              <a:buSzPts val="1100"/>
              <a:buFont typeface="Montserrat"/>
              <a:buAutoNum type="arabicPeriod"/>
            </a:pPr>
            <a:r>
              <a:rPr lang="en"/>
              <a:t>A </a:t>
            </a:r>
            <a:r>
              <a:rPr b="1" lang="en">
                <a:uFill>
                  <a:noFill/>
                </a:uFill>
                <a:hlinkClick action="ppaction://hlinksldjump" r:id="rId8"/>
              </a:rPr>
              <a:t>thanks</a:t>
            </a:r>
            <a:r>
              <a:rPr lang="en">
                <a:uFill>
                  <a:noFill/>
                </a:uFill>
                <a:hlinkClick action="ppaction://hlinksldjump" r:id="rId9"/>
              </a:rPr>
              <a:t> </a:t>
            </a:r>
            <a:r>
              <a:rPr lang="en"/>
              <a:t>slide, which you must keep so that proper credits for our design are given.</a:t>
            </a:r>
            <a:endParaRPr/>
          </a:p>
          <a:p>
            <a:pPr indent="-298450" lvl="0" marL="457200" rtl="0" algn="l">
              <a:spcBef>
                <a:spcPts val="0"/>
              </a:spcBef>
              <a:spcAft>
                <a:spcPts val="0"/>
              </a:spcAft>
              <a:buClr>
                <a:schemeClr val="lt1"/>
              </a:buClr>
              <a:buSzPts val="1100"/>
              <a:buFont typeface="Montserrat"/>
              <a:buAutoNum type="arabicPeriod"/>
            </a:pPr>
            <a:r>
              <a:rPr lang="en"/>
              <a:t>A </a:t>
            </a:r>
            <a:r>
              <a:rPr b="1" lang="en">
                <a:uFill>
                  <a:noFill/>
                </a:uFill>
                <a:hlinkClick action="ppaction://hlinksldjump" r:id="rId10"/>
              </a:rPr>
              <a:t>resources</a:t>
            </a:r>
            <a:r>
              <a:rPr lang="en">
                <a:uFill>
                  <a:noFill/>
                </a:uFill>
                <a:hlinkClick action="ppaction://hlinksldjump" r:id="rId11"/>
              </a:rPr>
              <a:t> </a:t>
            </a:r>
            <a:r>
              <a:rPr lang="en"/>
              <a:t>slide, where you’ll find links to all the elements used in the template.</a:t>
            </a:r>
            <a:endParaRPr/>
          </a:p>
          <a:p>
            <a:pPr indent="-298450" lvl="0" marL="457200" rtl="0" algn="l">
              <a:spcBef>
                <a:spcPts val="0"/>
              </a:spcBef>
              <a:spcAft>
                <a:spcPts val="0"/>
              </a:spcAft>
              <a:buClr>
                <a:schemeClr val="lt1"/>
              </a:buClr>
              <a:buSzPts val="1100"/>
              <a:buFont typeface="Montserrat"/>
              <a:buAutoNum type="arabicPeriod"/>
            </a:pPr>
            <a:r>
              <a:rPr b="1" lang="en">
                <a:uFill>
                  <a:noFill/>
                </a:uFill>
                <a:hlinkClick/>
              </a:rPr>
              <a:t>Instructions for use</a:t>
            </a:r>
            <a:r>
              <a:rPr lang="en"/>
              <a:t>.</a:t>
            </a:r>
            <a:endParaRPr/>
          </a:p>
          <a:p>
            <a:pPr indent="-298450" lvl="0" marL="457200" rtl="0" algn="l">
              <a:spcBef>
                <a:spcPts val="0"/>
              </a:spcBef>
              <a:spcAft>
                <a:spcPts val="0"/>
              </a:spcAft>
              <a:buClr>
                <a:schemeClr val="lt1"/>
              </a:buClr>
              <a:buSzPts val="1100"/>
              <a:buFont typeface="Montserrat"/>
              <a:buAutoNum type="arabicPeriod"/>
            </a:pPr>
            <a:r>
              <a:rPr lang="en"/>
              <a:t>Final slides with: </a:t>
            </a:r>
            <a:endParaRPr/>
          </a:p>
          <a:p>
            <a:pPr indent="-298450" lvl="0" marL="914400" rtl="0" algn="l">
              <a:spcBef>
                <a:spcPts val="0"/>
              </a:spcBef>
              <a:spcAft>
                <a:spcPts val="0"/>
              </a:spcAft>
              <a:buClr>
                <a:schemeClr val="lt1"/>
              </a:buClr>
              <a:buSzPts val="1100"/>
              <a:buFont typeface="Montserrat"/>
              <a:buAutoNum type="arabicPeriod"/>
            </a:pPr>
            <a:r>
              <a:rPr lang="en"/>
              <a:t>The</a:t>
            </a:r>
            <a:r>
              <a:rPr lang="en">
                <a:uFill>
                  <a:noFill/>
                </a:uFill>
                <a:hlinkClick action="ppaction://hlinksldjump" r:id="rId12"/>
              </a:rPr>
              <a:t> </a:t>
            </a:r>
            <a:r>
              <a:rPr b="1" lang="en">
                <a:uFill>
                  <a:noFill/>
                </a:uFill>
                <a:hlinkClick action="ppaction://hlinksldjump" r:id="rId13"/>
              </a:rPr>
              <a:t>fonts and colors</a:t>
            </a:r>
            <a:r>
              <a:rPr lang="en"/>
              <a:t> used in the template.</a:t>
            </a:r>
            <a:endParaRPr/>
          </a:p>
          <a:p>
            <a:pPr indent="-298450" lvl="0" marL="914400" rtl="0" algn="l">
              <a:spcBef>
                <a:spcPts val="0"/>
              </a:spcBef>
              <a:spcAft>
                <a:spcPts val="0"/>
              </a:spcAft>
              <a:buClr>
                <a:schemeClr val="lt1"/>
              </a:buClr>
              <a:buSzPts val="1100"/>
              <a:buFont typeface="Montserrat"/>
              <a:buAutoNum type="arabicPeriod"/>
            </a:pPr>
            <a:r>
              <a:rPr lang="en"/>
              <a:t>A selection of </a:t>
            </a:r>
            <a:r>
              <a:rPr b="1" lang="en">
                <a:uFill>
                  <a:noFill/>
                </a:uFill>
                <a:hlinkClick action="ppaction://hlinksldjump" r:id="rId14"/>
              </a:rPr>
              <a:t>illustrations</a:t>
            </a:r>
            <a:r>
              <a:rPr lang="en"/>
              <a:t>. You can also customize and animate them as you wish with the online editor. Visit </a:t>
            </a:r>
            <a:r>
              <a:rPr b="1" lang="en">
                <a:uFill>
                  <a:noFill/>
                </a:uFill>
                <a:hlinkClick r:id="rId15"/>
              </a:rPr>
              <a:t>Stories by Freepik</a:t>
            </a:r>
            <a:r>
              <a:rPr lang="en"/>
              <a:t> to find more. </a:t>
            </a:r>
            <a:endParaRPr/>
          </a:p>
          <a:p>
            <a:pPr indent="-298450" lvl="0" marL="914400" rtl="0" algn="l">
              <a:spcBef>
                <a:spcPts val="0"/>
              </a:spcBef>
              <a:spcAft>
                <a:spcPts val="0"/>
              </a:spcAft>
              <a:buClr>
                <a:schemeClr val="lt1"/>
              </a:buClr>
              <a:buSzPts val="1100"/>
              <a:buFont typeface="Montserrat"/>
              <a:buAutoNum type="arabicPeriod"/>
            </a:pPr>
            <a:r>
              <a:rPr lang="en"/>
              <a:t>More</a:t>
            </a:r>
            <a:r>
              <a:rPr lang="en">
                <a:uFill>
                  <a:noFill/>
                </a:uFill>
                <a:hlinkClick action="ppaction://hlinksldjump" r:id="rId16"/>
              </a:rPr>
              <a:t> </a:t>
            </a:r>
            <a:r>
              <a:rPr b="1" lang="en">
                <a:uFill>
                  <a:noFill/>
                </a:uFill>
                <a:hlinkClick action="ppaction://hlinksldjump" r:id="rId17"/>
              </a:rPr>
              <a:t>infographic resources</a:t>
            </a:r>
            <a:r>
              <a:rPr lang="en"/>
              <a:t>, whose size and color can be edited. </a:t>
            </a:r>
            <a:endParaRPr/>
          </a:p>
          <a:p>
            <a:pPr indent="-298450" lvl="0" marL="914400" rtl="0" algn="l">
              <a:spcBef>
                <a:spcPts val="0"/>
              </a:spcBef>
              <a:spcAft>
                <a:spcPts val="0"/>
              </a:spcAft>
              <a:buClr>
                <a:schemeClr val="lt1"/>
              </a:buClr>
              <a:buSzPts val="1100"/>
              <a:buFont typeface="Montserrat"/>
              <a:buAutoNum type="arabicPeriod"/>
            </a:pPr>
            <a:r>
              <a:rPr lang="en"/>
              <a:t>Sets of </a:t>
            </a:r>
            <a:r>
              <a:rPr b="1" lang="en">
                <a:uFill>
                  <a:noFill/>
                </a:uFill>
                <a:hlinkClick action="ppaction://hlinksldjump" r:id="rId18"/>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0"/>
              </a:spcAft>
              <a:buNone/>
            </a:pPr>
            <a:r>
              <a:rPr lang="en"/>
              <a:t>You can delete this slide when you’re done editing the presentation.</a:t>
            </a:r>
            <a:endParaRPr/>
          </a:p>
          <a:p>
            <a:pPr indent="0" lvl="0" marL="0" rtl="0" algn="l">
              <a:lnSpc>
                <a:spcPct val="115000"/>
              </a:lnSpc>
              <a:spcBef>
                <a:spcPts val="0"/>
              </a:spcBef>
              <a:spcAft>
                <a:spcPts val="0"/>
              </a:spcAft>
              <a:buNone/>
            </a:pPr>
            <a:r>
              <a:t/>
            </a:r>
            <a:endParaRPr/>
          </a:p>
          <a:p>
            <a:pPr indent="0" lvl="0" marL="0" rtl="0" algn="l">
              <a:spcBef>
                <a:spcPts val="1600"/>
              </a:spcBef>
              <a:spcAft>
                <a:spcPts val="160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5" name="Shape 875"/>
        <p:cNvGrpSpPr/>
        <p:nvPr/>
      </p:nvGrpSpPr>
      <p:grpSpPr>
        <a:xfrm>
          <a:off x="0" y="0"/>
          <a:ext cx="0" cy="0"/>
          <a:chOff x="0" y="0"/>
          <a:chExt cx="0" cy="0"/>
        </a:xfrm>
      </p:grpSpPr>
      <p:sp>
        <p:nvSpPr>
          <p:cNvPr id="876" name="Google Shape;876;p47"/>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 distribution</a:t>
            </a:r>
            <a:endParaRPr/>
          </a:p>
        </p:txBody>
      </p:sp>
      <p:sp>
        <p:nvSpPr>
          <p:cNvPr id="877" name="Google Shape;877;p47"/>
          <p:cNvSpPr txBox="1"/>
          <p:nvPr>
            <p:ph idx="1" type="subTitle"/>
          </p:nvPr>
        </p:nvSpPr>
        <p:spPr>
          <a:xfrm>
            <a:off x="5114523" y="2302325"/>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 is actually a cold place</a:t>
            </a:r>
            <a:endParaRPr/>
          </a:p>
        </p:txBody>
      </p:sp>
      <p:sp>
        <p:nvSpPr>
          <p:cNvPr id="878" name="Google Shape;878;p47"/>
          <p:cNvSpPr txBox="1"/>
          <p:nvPr>
            <p:ph idx="2" type="subTitle"/>
          </p:nvPr>
        </p:nvSpPr>
        <p:spPr>
          <a:xfrm>
            <a:off x="5029525" y="1877250"/>
            <a:ext cx="1895100" cy="37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Social media</a:t>
            </a:r>
            <a:endParaRPr/>
          </a:p>
        </p:txBody>
      </p:sp>
      <p:sp>
        <p:nvSpPr>
          <p:cNvPr id="879" name="Google Shape;879;p47"/>
          <p:cNvSpPr txBox="1"/>
          <p:nvPr>
            <p:ph idx="3" type="subTitle"/>
          </p:nvPr>
        </p:nvSpPr>
        <p:spPr>
          <a:xfrm>
            <a:off x="2286765" y="3968075"/>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a:t>
            </a:r>
            <a:endParaRPr/>
          </a:p>
        </p:txBody>
      </p:sp>
      <p:sp>
        <p:nvSpPr>
          <p:cNvPr id="880" name="Google Shape;880;p47"/>
          <p:cNvSpPr txBox="1"/>
          <p:nvPr>
            <p:ph idx="4" type="subTitle"/>
          </p:nvPr>
        </p:nvSpPr>
        <p:spPr>
          <a:xfrm>
            <a:off x="2286777" y="3543000"/>
            <a:ext cx="1742700" cy="37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SMS</a:t>
            </a:r>
            <a:endParaRPr/>
          </a:p>
        </p:txBody>
      </p:sp>
      <p:sp>
        <p:nvSpPr>
          <p:cNvPr id="881" name="Google Shape;881;p47"/>
          <p:cNvSpPr txBox="1"/>
          <p:nvPr>
            <p:ph idx="5" type="subTitle"/>
          </p:nvPr>
        </p:nvSpPr>
        <p:spPr>
          <a:xfrm>
            <a:off x="5114531" y="3968075"/>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the ringed one</a:t>
            </a:r>
            <a:endParaRPr/>
          </a:p>
        </p:txBody>
      </p:sp>
      <p:sp>
        <p:nvSpPr>
          <p:cNvPr id="882" name="Google Shape;882;p47"/>
          <p:cNvSpPr txBox="1"/>
          <p:nvPr>
            <p:ph idx="6" type="subTitle"/>
          </p:nvPr>
        </p:nvSpPr>
        <p:spPr>
          <a:xfrm>
            <a:off x="5114544" y="3543000"/>
            <a:ext cx="1742700" cy="37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Email</a:t>
            </a:r>
            <a:endParaRPr/>
          </a:p>
        </p:txBody>
      </p:sp>
      <p:sp>
        <p:nvSpPr>
          <p:cNvPr id="883" name="Google Shape;883;p47"/>
          <p:cNvSpPr txBox="1"/>
          <p:nvPr>
            <p:ph idx="7" type="subTitle"/>
          </p:nvPr>
        </p:nvSpPr>
        <p:spPr>
          <a:xfrm>
            <a:off x="2286756" y="2302325"/>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nice name</a:t>
            </a:r>
            <a:endParaRPr/>
          </a:p>
        </p:txBody>
      </p:sp>
      <p:sp>
        <p:nvSpPr>
          <p:cNvPr id="884" name="Google Shape;884;p47"/>
          <p:cNvSpPr txBox="1"/>
          <p:nvPr>
            <p:ph idx="8" type="subTitle"/>
          </p:nvPr>
        </p:nvSpPr>
        <p:spPr>
          <a:xfrm>
            <a:off x="2286769" y="1877250"/>
            <a:ext cx="1742700" cy="37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Apps</a:t>
            </a:r>
            <a:endParaRPr/>
          </a:p>
        </p:txBody>
      </p:sp>
      <p:grpSp>
        <p:nvGrpSpPr>
          <p:cNvPr id="885" name="Google Shape;885;p47"/>
          <p:cNvGrpSpPr/>
          <p:nvPr/>
        </p:nvGrpSpPr>
        <p:grpSpPr>
          <a:xfrm>
            <a:off x="5775386" y="1490976"/>
            <a:ext cx="421021" cy="280279"/>
            <a:chOff x="4629306" y="3409193"/>
            <a:chExt cx="367255" cy="244486"/>
          </a:xfrm>
        </p:grpSpPr>
        <p:sp>
          <p:nvSpPr>
            <p:cNvPr id="886" name="Google Shape;886;p47"/>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7"/>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7"/>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7"/>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7"/>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7"/>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7"/>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7"/>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7"/>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7"/>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 name="Google Shape;896;p47"/>
          <p:cNvGrpSpPr/>
          <p:nvPr/>
        </p:nvGrpSpPr>
        <p:grpSpPr>
          <a:xfrm>
            <a:off x="3016022" y="3093239"/>
            <a:ext cx="284183" cy="396682"/>
            <a:chOff x="2818561" y="2439778"/>
            <a:chExt cx="247892" cy="346024"/>
          </a:xfrm>
        </p:grpSpPr>
        <p:sp>
          <p:nvSpPr>
            <p:cNvPr id="897" name="Google Shape;897;p47"/>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7"/>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7"/>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7"/>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7"/>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7"/>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7"/>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7"/>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7"/>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7"/>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7"/>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7"/>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 name="Google Shape;909;p47"/>
          <p:cNvGrpSpPr/>
          <p:nvPr/>
        </p:nvGrpSpPr>
        <p:grpSpPr>
          <a:xfrm>
            <a:off x="2967174" y="1447092"/>
            <a:ext cx="381903" cy="368037"/>
            <a:chOff x="2780301" y="1521896"/>
            <a:chExt cx="333133" cy="321037"/>
          </a:xfrm>
        </p:grpSpPr>
        <p:sp>
          <p:nvSpPr>
            <p:cNvPr id="910" name="Google Shape;910;p47"/>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7"/>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7"/>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7"/>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7"/>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7"/>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7"/>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7"/>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7"/>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7"/>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7"/>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7"/>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7"/>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7"/>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7"/>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7"/>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7"/>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7"/>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7"/>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7"/>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 name="Google Shape;930;p47"/>
          <p:cNvGrpSpPr/>
          <p:nvPr/>
        </p:nvGrpSpPr>
        <p:grpSpPr>
          <a:xfrm>
            <a:off x="5864407" y="3100621"/>
            <a:ext cx="242913" cy="389311"/>
            <a:chOff x="3316159" y="1515085"/>
            <a:chExt cx="211892" cy="339594"/>
          </a:xfrm>
        </p:grpSpPr>
        <p:sp>
          <p:nvSpPr>
            <p:cNvPr id="931" name="Google Shape;931;p47"/>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7"/>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7"/>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7"/>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7"/>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7"/>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0" name="Shape 940"/>
        <p:cNvGrpSpPr/>
        <p:nvPr/>
      </p:nvGrpSpPr>
      <p:grpSpPr>
        <a:xfrm>
          <a:off x="0" y="0"/>
          <a:ext cx="0" cy="0"/>
          <a:chOff x="0" y="0"/>
          <a:chExt cx="0" cy="0"/>
        </a:xfrm>
      </p:grpSpPr>
      <p:sp>
        <p:nvSpPr>
          <p:cNvPr id="941" name="Google Shape;941;p48"/>
          <p:cNvSpPr/>
          <p:nvPr/>
        </p:nvSpPr>
        <p:spPr>
          <a:xfrm>
            <a:off x="3477917" y="1800860"/>
            <a:ext cx="2218200" cy="2218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8"/>
          <p:cNvSpPr txBox="1"/>
          <p:nvPr>
            <p:ph idx="4294967295" type="subTitle"/>
          </p:nvPr>
        </p:nvSpPr>
        <p:spPr>
          <a:xfrm>
            <a:off x="1510925" y="2957575"/>
            <a:ext cx="1956900" cy="570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2000">
                <a:latin typeface="Work Sans"/>
                <a:ea typeface="Work Sans"/>
                <a:cs typeface="Work Sans"/>
                <a:sym typeface="Work Sans"/>
              </a:rPr>
              <a:t>Direct</a:t>
            </a:r>
            <a:endParaRPr b="1" sz="2000">
              <a:latin typeface="Work Sans"/>
              <a:ea typeface="Work Sans"/>
              <a:cs typeface="Work Sans"/>
              <a:sym typeface="Work Sans"/>
            </a:endParaRPr>
          </a:p>
        </p:txBody>
      </p:sp>
      <p:sp>
        <p:nvSpPr>
          <p:cNvPr id="943" name="Google Shape;943;p48"/>
          <p:cNvSpPr txBox="1"/>
          <p:nvPr>
            <p:ph idx="4294967295" type="subTitle"/>
          </p:nvPr>
        </p:nvSpPr>
        <p:spPr>
          <a:xfrm>
            <a:off x="1510913" y="3390775"/>
            <a:ext cx="1956900" cy="755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Mars is actually a cold place</a:t>
            </a:r>
            <a:endParaRPr/>
          </a:p>
        </p:txBody>
      </p:sp>
      <p:sp>
        <p:nvSpPr>
          <p:cNvPr id="944" name="Google Shape;944;p48"/>
          <p:cNvSpPr txBox="1"/>
          <p:nvPr>
            <p:ph idx="4294967295" type="subTitle"/>
          </p:nvPr>
        </p:nvSpPr>
        <p:spPr>
          <a:xfrm>
            <a:off x="5731925" y="2957575"/>
            <a:ext cx="1956900" cy="570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b="1" lang="en" sz="2000">
                <a:latin typeface="Work Sans"/>
                <a:ea typeface="Work Sans"/>
                <a:cs typeface="Work Sans"/>
                <a:sym typeface="Work Sans"/>
              </a:rPr>
              <a:t>Referral</a:t>
            </a:r>
            <a:endParaRPr b="1" sz="2000">
              <a:latin typeface="Work Sans"/>
              <a:ea typeface="Work Sans"/>
              <a:cs typeface="Work Sans"/>
              <a:sym typeface="Work Sans"/>
            </a:endParaRPr>
          </a:p>
        </p:txBody>
      </p:sp>
      <p:sp>
        <p:nvSpPr>
          <p:cNvPr id="945" name="Google Shape;945;p48"/>
          <p:cNvSpPr txBox="1"/>
          <p:nvPr>
            <p:ph idx="4294967295" type="subTitle"/>
          </p:nvPr>
        </p:nvSpPr>
        <p:spPr>
          <a:xfrm>
            <a:off x="5731913" y="3390775"/>
            <a:ext cx="1956900" cy="755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Neptune is the farthest planet</a:t>
            </a:r>
            <a:endParaRPr/>
          </a:p>
        </p:txBody>
      </p:sp>
      <p:sp>
        <p:nvSpPr>
          <p:cNvPr id="946" name="Google Shape;946;p48"/>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Direct traffic vs referral</a:t>
            </a:r>
            <a:endParaRPr/>
          </a:p>
        </p:txBody>
      </p:sp>
      <p:sp>
        <p:nvSpPr>
          <p:cNvPr id="947" name="Google Shape;947;p48"/>
          <p:cNvSpPr/>
          <p:nvPr/>
        </p:nvSpPr>
        <p:spPr>
          <a:xfrm rot="-5400000">
            <a:off x="3475967" y="1798910"/>
            <a:ext cx="2222100" cy="2222100"/>
          </a:xfrm>
          <a:prstGeom prst="chord">
            <a:avLst>
              <a:gd fmla="val 2700000" name="adj1"/>
              <a:gd fmla="val 8157581"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8"/>
          <p:cNvSpPr txBox="1"/>
          <p:nvPr>
            <p:ph idx="4294967295" type="subTitle"/>
          </p:nvPr>
        </p:nvSpPr>
        <p:spPr>
          <a:xfrm>
            <a:off x="1510925" y="2357353"/>
            <a:ext cx="1956900" cy="67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3000">
                <a:solidFill>
                  <a:schemeClr val="accent4"/>
                </a:solidFill>
                <a:latin typeface="Work Sans"/>
                <a:ea typeface="Work Sans"/>
                <a:cs typeface="Work Sans"/>
                <a:sym typeface="Work Sans"/>
              </a:rPr>
              <a:t>80%</a:t>
            </a:r>
            <a:endParaRPr b="1" sz="3000">
              <a:solidFill>
                <a:schemeClr val="accent4"/>
              </a:solidFill>
              <a:latin typeface="Work Sans"/>
              <a:ea typeface="Work Sans"/>
              <a:cs typeface="Work Sans"/>
              <a:sym typeface="Work Sans"/>
            </a:endParaRPr>
          </a:p>
        </p:txBody>
      </p:sp>
      <p:sp>
        <p:nvSpPr>
          <p:cNvPr id="949" name="Google Shape;949;p48"/>
          <p:cNvSpPr txBox="1"/>
          <p:nvPr>
            <p:ph idx="4294967295" type="subTitle"/>
          </p:nvPr>
        </p:nvSpPr>
        <p:spPr>
          <a:xfrm>
            <a:off x="5731925" y="2357353"/>
            <a:ext cx="1956900" cy="672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b="1" lang="en" sz="3000">
                <a:solidFill>
                  <a:schemeClr val="accent5"/>
                </a:solidFill>
                <a:latin typeface="Work Sans"/>
                <a:ea typeface="Work Sans"/>
                <a:cs typeface="Work Sans"/>
                <a:sym typeface="Work Sans"/>
              </a:rPr>
              <a:t>20%</a:t>
            </a:r>
            <a:endParaRPr b="1" sz="3000">
              <a:solidFill>
                <a:schemeClr val="accent5"/>
              </a:solidFill>
              <a:latin typeface="Work Sans"/>
              <a:ea typeface="Work Sans"/>
              <a:cs typeface="Work Sans"/>
              <a:sym typeface="Work Sans"/>
            </a:endParaRPr>
          </a:p>
        </p:txBody>
      </p:sp>
      <p:grpSp>
        <p:nvGrpSpPr>
          <p:cNvPr id="950" name="Google Shape;950;p48"/>
          <p:cNvGrpSpPr/>
          <p:nvPr/>
        </p:nvGrpSpPr>
        <p:grpSpPr>
          <a:xfrm>
            <a:off x="7086665" y="1810043"/>
            <a:ext cx="486927" cy="489889"/>
            <a:chOff x="3107608" y="3763401"/>
            <a:chExt cx="360233" cy="362451"/>
          </a:xfrm>
        </p:grpSpPr>
        <p:sp>
          <p:nvSpPr>
            <p:cNvPr id="951" name="Google Shape;951;p48"/>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8"/>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8"/>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 name="Google Shape;954;p48"/>
          <p:cNvGrpSpPr/>
          <p:nvPr/>
        </p:nvGrpSpPr>
        <p:grpSpPr>
          <a:xfrm>
            <a:off x="1618472" y="1820017"/>
            <a:ext cx="438496" cy="470064"/>
            <a:chOff x="1767449" y="1513044"/>
            <a:chExt cx="324403" cy="347783"/>
          </a:xfrm>
        </p:grpSpPr>
        <p:sp>
          <p:nvSpPr>
            <p:cNvPr id="955" name="Google Shape;955;p48"/>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8"/>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8"/>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8"/>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8"/>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8"/>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8"/>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8"/>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8"/>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 name="Shape 967"/>
        <p:cNvGrpSpPr/>
        <p:nvPr/>
      </p:nvGrpSpPr>
      <p:grpSpPr>
        <a:xfrm>
          <a:off x="0" y="0"/>
          <a:ext cx="0" cy="0"/>
          <a:chOff x="0" y="0"/>
          <a:chExt cx="0" cy="0"/>
        </a:xfrm>
      </p:grpSpPr>
      <p:sp>
        <p:nvSpPr>
          <p:cNvPr id="968" name="Google Shape;968;p49"/>
          <p:cNvSpPr txBox="1"/>
          <p:nvPr>
            <p:ph type="title"/>
          </p:nvPr>
        </p:nvSpPr>
        <p:spPr>
          <a:xfrm>
            <a:off x="1702650" y="615475"/>
            <a:ext cx="5738700" cy="52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969" name="Google Shape;969;p49"/>
          <p:cNvSpPr txBox="1"/>
          <p:nvPr>
            <p:ph idx="1" type="subTitle"/>
          </p:nvPr>
        </p:nvSpPr>
        <p:spPr>
          <a:xfrm>
            <a:off x="2466600" y="1137600"/>
            <a:ext cx="4210800" cy="46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unique visitors</a:t>
            </a:r>
            <a:endParaRPr/>
          </a:p>
        </p:txBody>
      </p:sp>
      <p:sp>
        <p:nvSpPr>
          <p:cNvPr id="970" name="Google Shape;970;p49"/>
          <p:cNvSpPr txBox="1"/>
          <p:nvPr>
            <p:ph idx="2" type="title"/>
          </p:nvPr>
        </p:nvSpPr>
        <p:spPr>
          <a:xfrm>
            <a:off x="1702650" y="2187525"/>
            <a:ext cx="5738700" cy="52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r>
              <a:rPr lang="en"/>
              <a:t>h 37m 23s</a:t>
            </a:r>
            <a:endParaRPr/>
          </a:p>
        </p:txBody>
      </p:sp>
      <p:sp>
        <p:nvSpPr>
          <p:cNvPr id="971" name="Google Shape;971;p49"/>
          <p:cNvSpPr txBox="1"/>
          <p:nvPr>
            <p:ph idx="3" type="subTitle"/>
          </p:nvPr>
        </p:nvSpPr>
        <p:spPr>
          <a:xfrm>
            <a:off x="2466600" y="2709525"/>
            <a:ext cx="4210800" cy="46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average visit duration</a:t>
            </a:r>
            <a:endParaRPr/>
          </a:p>
        </p:txBody>
      </p:sp>
      <p:sp>
        <p:nvSpPr>
          <p:cNvPr id="972" name="Google Shape;972;p49"/>
          <p:cNvSpPr txBox="1"/>
          <p:nvPr>
            <p:ph idx="4" type="title"/>
          </p:nvPr>
        </p:nvSpPr>
        <p:spPr>
          <a:xfrm>
            <a:off x="1702650" y="3699275"/>
            <a:ext cx="5738700" cy="52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a:t>
            </a:r>
            <a:endParaRPr/>
          </a:p>
        </p:txBody>
      </p:sp>
      <p:sp>
        <p:nvSpPr>
          <p:cNvPr id="973" name="Google Shape;973;p49"/>
          <p:cNvSpPr txBox="1"/>
          <p:nvPr>
            <p:ph idx="5" type="subTitle"/>
          </p:nvPr>
        </p:nvSpPr>
        <p:spPr>
          <a:xfrm>
            <a:off x="2466600" y="4221275"/>
            <a:ext cx="4210800" cy="46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t>
            </a:r>
            <a:r>
              <a:rPr lang="en"/>
              <a:t>licks per visit</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7" name="Shape 977"/>
        <p:cNvGrpSpPr/>
        <p:nvPr/>
      </p:nvGrpSpPr>
      <p:grpSpPr>
        <a:xfrm>
          <a:off x="0" y="0"/>
          <a:ext cx="0" cy="0"/>
          <a:chOff x="0" y="0"/>
          <a:chExt cx="0" cy="0"/>
        </a:xfrm>
      </p:grpSpPr>
      <p:sp>
        <p:nvSpPr>
          <p:cNvPr id="978" name="Google Shape;978;p50"/>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Device optimization</a:t>
            </a:r>
            <a:endParaRPr/>
          </a:p>
        </p:txBody>
      </p:sp>
      <p:grpSp>
        <p:nvGrpSpPr>
          <p:cNvPr id="979" name="Google Shape;979;p50"/>
          <p:cNvGrpSpPr/>
          <p:nvPr/>
        </p:nvGrpSpPr>
        <p:grpSpPr>
          <a:xfrm>
            <a:off x="735360" y="1656701"/>
            <a:ext cx="3020609" cy="2830508"/>
            <a:chOff x="2039000" y="1778025"/>
            <a:chExt cx="3432900" cy="3089400"/>
          </a:xfrm>
        </p:grpSpPr>
        <p:sp>
          <p:nvSpPr>
            <p:cNvPr id="980" name="Google Shape;980;p50"/>
            <p:cNvSpPr/>
            <p:nvPr/>
          </p:nvSpPr>
          <p:spPr>
            <a:xfrm>
              <a:off x="2039000" y="1778025"/>
              <a:ext cx="3432900" cy="3089400"/>
            </a:xfrm>
            <a:prstGeom prst="roundRect">
              <a:avLst>
                <a:gd fmla="val 6443" name="adj"/>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1" name="Google Shape;981;p50"/>
            <p:cNvCxnSpPr/>
            <p:nvPr/>
          </p:nvCxnSpPr>
          <p:spPr>
            <a:xfrm>
              <a:off x="2039000" y="2339400"/>
              <a:ext cx="3432900" cy="0"/>
            </a:xfrm>
            <a:prstGeom prst="straightConnector1">
              <a:avLst/>
            </a:prstGeom>
            <a:noFill/>
            <a:ln cap="flat" cmpd="sng" w="19050">
              <a:solidFill>
                <a:schemeClr val="accent1"/>
              </a:solidFill>
              <a:prstDash val="solid"/>
              <a:round/>
              <a:headEnd len="med" w="med" type="none"/>
              <a:tailEnd len="med" w="med" type="none"/>
            </a:ln>
          </p:spPr>
        </p:cxnSp>
        <p:sp>
          <p:nvSpPr>
            <p:cNvPr id="982" name="Google Shape;982;p50"/>
            <p:cNvSpPr/>
            <p:nvPr/>
          </p:nvSpPr>
          <p:spPr>
            <a:xfrm>
              <a:off x="2209750" y="1961875"/>
              <a:ext cx="218400" cy="218400"/>
            </a:xfrm>
            <a:prstGeom prst="ellipse">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0"/>
            <p:cNvSpPr/>
            <p:nvPr/>
          </p:nvSpPr>
          <p:spPr>
            <a:xfrm>
              <a:off x="2511150" y="1961875"/>
              <a:ext cx="218400" cy="218400"/>
            </a:xfrm>
            <a:prstGeom prst="ellipse">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0"/>
            <p:cNvSpPr/>
            <p:nvPr/>
          </p:nvSpPr>
          <p:spPr>
            <a:xfrm>
              <a:off x="2812550" y="1961875"/>
              <a:ext cx="218400" cy="218400"/>
            </a:xfrm>
            <a:prstGeom prst="ellipse">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0"/>
            <p:cNvSpPr/>
            <p:nvPr/>
          </p:nvSpPr>
          <p:spPr>
            <a:xfrm>
              <a:off x="3243825" y="1961875"/>
              <a:ext cx="2098800" cy="218400"/>
            </a:xfrm>
            <a:prstGeom prst="roundRect">
              <a:avLst>
                <a:gd fmla="val 50000" name="adj"/>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50"/>
            <p:cNvSpPr/>
            <p:nvPr/>
          </p:nvSpPr>
          <p:spPr>
            <a:xfrm>
              <a:off x="2251900" y="3299675"/>
              <a:ext cx="1464600" cy="1308900"/>
            </a:xfrm>
            <a:prstGeom prst="roundRect">
              <a:avLst>
                <a:gd fmla="val 10425" name="adj"/>
              </a:avLst>
            </a:prstGeom>
            <a:noFill/>
            <a:ln cap="flat" cmpd="sng" w="9525">
              <a:solidFill>
                <a:schemeClr val="accent2"/>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0"/>
            <p:cNvSpPr/>
            <p:nvPr/>
          </p:nvSpPr>
          <p:spPr>
            <a:xfrm>
              <a:off x="3968575" y="3314488"/>
              <a:ext cx="1313100" cy="548400"/>
            </a:xfrm>
            <a:prstGeom prst="roundRect">
              <a:avLst>
                <a:gd fmla="val 10425" name="adj"/>
              </a:avLst>
            </a:prstGeom>
            <a:noFill/>
            <a:ln cap="flat" cmpd="sng" w="9525">
              <a:solidFill>
                <a:schemeClr val="accent2"/>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0"/>
            <p:cNvSpPr/>
            <p:nvPr/>
          </p:nvSpPr>
          <p:spPr>
            <a:xfrm>
              <a:off x="3968575" y="4060075"/>
              <a:ext cx="1313100" cy="548400"/>
            </a:xfrm>
            <a:prstGeom prst="roundRect">
              <a:avLst>
                <a:gd fmla="val 10425" name="adj"/>
              </a:avLst>
            </a:prstGeom>
            <a:noFill/>
            <a:ln cap="flat" cmpd="sng" w="9525">
              <a:solidFill>
                <a:schemeClr val="accent2"/>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 name="Google Shape;989;p50"/>
            <p:cNvGrpSpPr/>
            <p:nvPr/>
          </p:nvGrpSpPr>
          <p:grpSpPr>
            <a:xfrm>
              <a:off x="2208200" y="2568150"/>
              <a:ext cx="3094500" cy="527400"/>
              <a:chOff x="2208200" y="2568150"/>
              <a:chExt cx="3094500" cy="527400"/>
            </a:xfrm>
          </p:grpSpPr>
          <p:sp>
            <p:nvSpPr>
              <p:cNvPr id="990" name="Google Shape;990;p50"/>
              <p:cNvSpPr/>
              <p:nvPr/>
            </p:nvSpPr>
            <p:spPr>
              <a:xfrm>
                <a:off x="2208200" y="2573750"/>
                <a:ext cx="3094500" cy="519600"/>
              </a:xfrm>
              <a:prstGeom prst="roundRect">
                <a:avLst>
                  <a:gd fmla="val 2205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91" name="Google Shape;991;p50"/>
              <p:cNvCxnSpPr/>
              <p:nvPr/>
            </p:nvCxnSpPr>
            <p:spPr>
              <a:xfrm>
                <a:off x="2856175" y="2568150"/>
                <a:ext cx="0" cy="527400"/>
              </a:xfrm>
              <a:prstGeom prst="straightConnector1">
                <a:avLst/>
              </a:prstGeom>
              <a:noFill/>
              <a:ln cap="flat" cmpd="sng" w="19050">
                <a:solidFill>
                  <a:schemeClr val="lt1"/>
                </a:solidFill>
                <a:prstDash val="solid"/>
                <a:round/>
                <a:headEnd len="med" w="med" type="none"/>
                <a:tailEnd len="med" w="med" type="none"/>
              </a:ln>
            </p:spPr>
          </p:cxnSp>
        </p:grpSp>
        <p:grpSp>
          <p:nvGrpSpPr>
            <p:cNvPr id="992" name="Google Shape;992;p50"/>
            <p:cNvGrpSpPr/>
            <p:nvPr/>
          </p:nvGrpSpPr>
          <p:grpSpPr>
            <a:xfrm>
              <a:off x="2387175" y="2689700"/>
              <a:ext cx="287695" cy="287695"/>
              <a:chOff x="1232575" y="2703100"/>
              <a:chExt cx="287695" cy="287695"/>
            </a:xfrm>
          </p:grpSpPr>
          <p:sp>
            <p:nvSpPr>
              <p:cNvPr id="993" name="Google Shape;993;p50"/>
              <p:cNvSpPr/>
              <p:nvPr/>
            </p:nvSpPr>
            <p:spPr>
              <a:xfrm>
                <a:off x="1232575" y="2703100"/>
                <a:ext cx="252000" cy="252000"/>
              </a:xfrm>
              <a:prstGeom prst="ellipse">
                <a:avLst/>
              </a:prstGeom>
              <a:no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94" name="Google Shape;994;p50"/>
              <p:cNvCxnSpPr>
                <a:stCxn id="993" idx="5"/>
              </p:cNvCxnSpPr>
              <p:nvPr/>
            </p:nvCxnSpPr>
            <p:spPr>
              <a:xfrm>
                <a:off x="1447670" y="2918195"/>
                <a:ext cx="72600" cy="72600"/>
              </a:xfrm>
              <a:prstGeom prst="straightConnector1">
                <a:avLst/>
              </a:prstGeom>
              <a:noFill/>
              <a:ln cap="flat" cmpd="sng" w="28575">
                <a:solidFill>
                  <a:schemeClr val="accent3"/>
                </a:solidFill>
                <a:prstDash val="solid"/>
                <a:round/>
                <a:headEnd len="med" w="med" type="none"/>
                <a:tailEnd len="med" w="med" type="none"/>
              </a:ln>
            </p:spPr>
          </p:cxnSp>
        </p:grpSp>
      </p:grpSp>
      <p:sp>
        <p:nvSpPr>
          <p:cNvPr id="995" name="Google Shape;995;p50"/>
          <p:cNvSpPr/>
          <p:nvPr/>
        </p:nvSpPr>
        <p:spPr>
          <a:xfrm>
            <a:off x="3980938" y="1656700"/>
            <a:ext cx="4427700" cy="8034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0"/>
          <p:cNvSpPr/>
          <p:nvPr/>
        </p:nvSpPr>
        <p:spPr>
          <a:xfrm>
            <a:off x="3980938" y="2670300"/>
            <a:ext cx="4427700" cy="803400"/>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0"/>
          <p:cNvSpPr/>
          <p:nvPr/>
        </p:nvSpPr>
        <p:spPr>
          <a:xfrm>
            <a:off x="3980938" y="3683900"/>
            <a:ext cx="4427700" cy="8034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 name="Google Shape;998;p50"/>
          <p:cNvGrpSpPr/>
          <p:nvPr/>
        </p:nvGrpSpPr>
        <p:grpSpPr>
          <a:xfrm>
            <a:off x="4267307" y="1800396"/>
            <a:ext cx="288934" cy="516017"/>
            <a:chOff x="2656082" y="2287427"/>
            <a:chExt cx="207582" cy="359594"/>
          </a:xfrm>
        </p:grpSpPr>
        <p:sp>
          <p:nvSpPr>
            <p:cNvPr id="999" name="Google Shape;999;p50"/>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0"/>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0"/>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0"/>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 name="Google Shape;1003;p50"/>
          <p:cNvGrpSpPr/>
          <p:nvPr/>
        </p:nvGrpSpPr>
        <p:grpSpPr>
          <a:xfrm>
            <a:off x="4133526" y="3865701"/>
            <a:ext cx="556498" cy="439794"/>
            <a:chOff x="2567841" y="1994124"/>
            <a:chExt cx="399812" cy="306477"/>
          </a:xfrm>
        </p:grpSpPr>
        <p:sp>
          <p:nvSpPr>
            <p:cNvPr id="1004" name="Google Shape;1004;p50"/>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0"/>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0"/>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 name="Google Shape;1007;p50"/>
          <p:cNvGrpSpPr/>
          <p:nvPr/>
        </p:nvGrpSpPr>
        <p:grpSpPr>
          <a:xfrm>
            <a:off x="4156190" y="2896587"/>
            <a:ext cx="511182" cy="350838"/>
            <a:chOff x="4629306" y="3409193"/>
            <a:chExt cx="367255" cy="244486"/>
          </a:xfrm>
        </p:grpSpPr>
        <p:sp>
          <p:nvSpPr>
            <p:cNvPr id="1008" name="Google Shape;1008;p50"/>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0"/>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0"/>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0"/>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0"/>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0"/>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0"/>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 name="Google Shape;1015;p50"/>
          <p:cNvSpPr txBox="1"/>
          <p:nvPr/>
        </p:nvSpPr>
        <p:spPr>
          <a:xfrm>
            <a:off x="6214981" y="1656700"/>
            <a:ext cx="2193600" cy="80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Montserrat Light"/>
                <a:ea typeface="Montserrat Light"/>
                <a:cs typeface="Montserrat Light"/>
                <a:sym typeface="Montserrat Light"/>
              </a:rPr>
              <a:t>Mars is actually a very cold place</a:t>
            </a:r>
            <a:endParaRPr sz="1600">
              <a:solidFill>
                <a:schemeClr val="dk1"/>
              </a:solidFill>
              <a:latin typeface="Montserrat Light"/>
              <a:ea typeface="Montserrat Light"/>
              <a:cs typeface="Montserrat Light"/>
              <a:sym typeface="Montserrat Light"/>
            </a:endParaRPr>
          </a:p>
        </p:txBody>
      </p:sp>
      <p:sp>
        <p:nvSpPr>
          <p:cNvPr id="1016" name="Google Shape;1016;p50"/>
          <p:cNvSpPr txBox="1"/>
          <p:nvPr/>
        </p:nvSpPr>
        <p:spPr>
          <a:xfrm>
            <a:off x="4804850" y="1656700"/>
            <a:ext cx="1410000" cy="80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Work Sans"/>
                <a:ea typeface="Work Sans"/>
                <a:cs typeface="Work Sans"/>
                <a:sym typeface="Work Sans"/>
              </a:rPr>
              <a:t>Adaptive content</a:t>
            </a:r>
            <a:endParaRPr b="1" sz="2000">
              <a:solidFill>
                <a:schemeClr val="dk1"/>
              </a:solidFill>
              <a:latin typeface="Work Sans"/>
              <a:ea typeface="Work Sans"/>
              <a:cs typeface="Work Sans"/>
              <a:sym typeface="Work Sans"/>
            </a:endParaRPr>
          </a:p>
        </p:txBody>
      </p:sp>
      <p:sp>
        <p:nvSpPr>
          <p:cNvPr id="1017" name="Google Shape;1017;p50"/>
          <p:cNvSpPr txBox="1"/>
          <p:nvPr/>
        </p:nvSpPr>
        <p:spPr>
          <a:xfrm>
            <a:off x="6214981" y="2670299"/>
            <a:ext cx="2193600" cy="80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Montserrat Light"/>
                <a:ea typeface="Montserrat Light"/>
                <a:cs typeface="Montserrat Light"/>
                <a:sym typeface="Montserrat Light"/>
              </a:rPr>
              <a:t>Venus has a very nice name</a:t>
            </a:r>
            <a:endParaRPr sz="1600">
              <a:solidFill>
                <a:schemeClr val="dk1"/>
              </a:solidFill>
              <a:latin typeface="Montserrat Light"/>
              <a:ea typeface="Montserrat Light"/>
              <a:cs typeface="Montserrat Light"/>
              <a:sym typeface="Montserrat Light"/>
            </a:endParaRPr>
          </a:p>
        </p:txBody>
      </p:sp>
      <p:sp>
        <p:nvSpPr>
          <p:cNvPr id="1018" name="Google Shape;1018;p50"/>
          <p:cNvSpPr txBox="1"/>
          <p:nvPr/>
        </p:nvSpPr>
        <p:spPr>
          <a:xfrm>
            <a:off x="4804850" y="2670300"/>
            <a:ext cx="1410000" cy="80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Work Sans"/>
                <a:ea typeface="Work Sans"/>
                <a:cs typeface="Work Sans"/>
                <a:sym typeface="Work Sans"/>
              </a:rPr>
              <a:t>Screen size</a:t>
            </a:r>
            <a:endParaRPr b="1" sz="2000">
              <a:solidFill>
                <a:schemeClr val="dk1"/>
              </a:solidFill>
              <a:latin typeface="Work Sans"/>
              <a:ea typeface="Work Sans"/>
              <a:cs typeface="Work Sans"/>
              <a:sym typeface="Work Sans"/>
            </a:endParaRPr>
          </a:p>
        </p:txBody>
      </p:sp>
      <p:sp>
        <p:nvSpPr>
          <p:cNvPr id="1019" name="Google Shape;1019;p50"/>
          <p:cNvSpPr txBox="1"/>
          <p:nvPr/>
        </p:nvSpPr>
        <p:spPr>
          <a:xfrm>
            <a:off x="6214981" y="3683897"/>
            <a:ext cx="2193600" cy="80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Montserrat Light"/>
                <a:ea typeface="Montserrat Light"/>
                <a:cs typeface="Montserrat Light"/>
                <a:sym typeface="Montserrat Light"/>
              </a:rPr>
              <a:t>Jupiter is the biggest planet</a:t>
            </a:r>
            <a:endParaRPr sz="1600">
              <a:solidFill>
                <a:schemeClr val="dk1"/>
              </a:solidFill>
              <a:latin typeface="Montserrat Light"/>
              <a:ea typeface="Montserrat Light"/>
              <a:cs typeface="Montserrat Light"/>
              <a:sym typeface="Montserrat Light"/>
            </a:endParaRPr>
          </a:p>
        </p:txBody>
      </p:sp>
      <p:sp>
        <p:nvSpPr>
          <p:cNvPr id="1020" name="Google Shape;1020;p50"/>
          <p:cNvSpPr txBox="1"/>
          <p:nvPr/>
        </p:nvSpPr>
        <p:spPr>
          <a:xfrm>
            <a:off x="4804850" y="3683900"/>
            <a:ext cx="1410000" cy="80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Work Sans"/>
                <a:ea typeface="Work Sans"/>
                <a:cs typeface="Work Sans"/>
                <a:sym typeface="Work Sans"/>
              </a:rPr>
              <a:t>Flexible structure</a:t>
            </a:r>
            <a:endParaRPr b="1" sz="2000">
              <a:solidFill>
                <a:schemeClr val="dk1"/>
              </a:solidFill>
              <a:latin typeface="Work Sans"/>
              <a:ea typeface="Work Sans"/>
              <a:cs typeface="Work Sans"/>
              <a:sym typeface="Work Sans"/>
            </a:endParaRPr>
          </a:p>
        </p:txBody>
      </p:sp>
      <p:cxnSp>
        <p:nvCxnSpPr>
          <p:cNvPr id="1021" name="Google Shape;1021;p50"/>
          <p:cNvCxnSpPr>
            <a:stCxn id="996" idx="1"/>
          </p:cNvCxnSpPr>
          <p:nvPr/>
        </p:nvCxnSpPr>
        <p:spPr>
          <a:xfrm rot="10800000">
            <a:off x="677038" y="3072000"/>
            <a:ext cx="3303900" cy="0"/>
          </a:xfrm>
          <a:prstGeom prst="straightConnector1">
            <a:avLst/>
          </a:prstGeom>
          <a:noFill/>
          <a:ln cap="flat" cmpd="sng" w="28575">
            <a:solidFill>
              <a:schemeClr val="accent4"/>
            </a:solidFill>
            <a:prstDash val="solid"/>
            <a:round/>
            <a:headEnd len="med" w="med" type="none"/>
            <a:tailEnd len="med" w="med" type="oval"/>
          </a:ln>
        </p:spPr>
      </p:cxnSp>
      <p:cxnSp>
        <p:nvCxnSpPr>
          <p:cNvPr id="1022" name="Google Shape;1022;p50"/>
          <p:cNvCxnSpPr>
            <a:stCxn id="997" idx="1"/>
          </p:cNvCxnSpPr>
          <p:nvPr/>
        </p:nvCxnSpPr>
        <p:spPr>
          <a:xfrm rot="10800000">
            <a:off x="2140738" y="4085600"/>
            <a:ext cx="1840200" cy="0"/>
          </a:xfrm>
          <a:prstGeom prst="straightConnector1">
            <a:avLst/>
          </a:prstGeom>
          <a:noFill/>
          <a:ln cap="flat" cmpd="sng" w="28575">
            <a:solidFill>
              <a:schemeClr val="accent6"/>
            </a:solidFill>
            <a:prstDash val="solid"/>
            <a:round/>
            <a:headEnd len="med" w="med" type="none"/>
            <a:tailEnd len="med" w="med" type="oval"/>
          </a:ln>
        </p:spPr>
      </p:cxnSp>
      <p:sp>
        <p:nvSpPr>
          <p:cNvPr id="1023" name="Google Shape;1023;p50"/>
          <p:cNvSpPr/>
          <p:nvPr/>
        </p:nvSpPr>
        <p:spPr>
          <a:xfrm>
            <a:off x="2512100" y="2053150"/>
            <a:ext cx="1479975" cy="570150"/>
          </a:xfrm>
          <a:custGeom>
            <a:rect b="b" l="l" r="r" t="t"/>
            <a:pathLst>
              <a:path extrusionOk="0" h="22806" w="59199">
                <a:moveTo>
                  <a:pt x="59199" y="0"/>
                </a:moveTo>
                <a:lnTo>
                  <a:pt x="0" y="0"/>
                </a:lnTo>
                <a:lnTo>
                  <a:pt x="0" y="22806"/>
                </a:lnTo>
              </a:path>
            </a:pathLst>
          </a:custGeom>
          <a:noFill/>
          <a:ln cap="flat" cmpd="sng" w="28575">
            <a:solidFill>
              <a:schemeClr val="accent5"/>
            </a:solidFill>
            <a:prstDash val="solid"/>
            <a:round/>
            <a:headEnd len="med" w="med" type="none"/>
            <a:tailEnd len="med" w="med" type="oval"/>
          </a:ln>
        </p:spPr>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7" name="Shape 1027"/>
        <p:cNvGrpSpPr/>
        <p:nvPr/>
      </p:nvGrpSpPr>
      <p:grpSpPr>
        <a:xfrm>
          <a:off x="0" y="0"/>
          <a:ext cx="0" cy="0"/>
          <a:chOff x="0" y="0"/>
          <a:chExt cx="0" cy="0"/>
        </a:xfrm>
      </p:grpSpPr>
      <p:sp>
        <p:nvSpPr>
          <p:cNvPr id="1028" name="Google Shape;1028;p51"/>
          <p:cNvSpPr/>
          <p:nvPr/>
        </p:nvSpPr>
        <p:spPr>
          <a:xfrm>
            <a:off x="4431882" y="1738796"/>
            <a:ext cx="498525" cy="498992"/>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1"/>
          <p:cNvSpPr/>
          <p:nvPr/>
        </p:nvSpPr>
        <p:spPr>
          <a:xfrm>
            <a:off x="6958232" y="1738796"/>
            <a:ext cx="498525" cy="498992"/>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1"/>
          <p:cNvSpPr/>
          <p:nvPr/>
        </p:nvSpPr>
        <p:spPr>
          <a:xfrm>
            <a:off x="2003694" y="1738796"/>
            <a:ext cx="498525" cy="498992"/>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51"/>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1032" name="Google Shape;1032;p51"/>
          <p:cNvSpPr txBox="1"/>
          <p:nvPr>
            <p:ph idx="1" type="subTitle"/>
          </p:nvPr>
        </p:nvSpPr>
        <p:spPr>
          <a:xfrm>
            <a:off x="1185425" y="331435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can talk about this person</a:t>
            </a:r>
            <a:endParaRPr/>
          </a:p>
        </p:txBody>
      </p:sp>
      <p:sp>
        <p:nvSpPr>
          <p:cNvPr id="1033" name="Google Shape;1033;p51"/>
          <p:cNvSpPr txBox="1"/>
          <p:nvPr>
            <p:ph idx="2" type="subTitle"/>
          </p:nvPr>
        </p:nvSpPr>
        <p:spPr>
          <a:xfrm>
            <a:off x="1185425" y="261925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Jackie Stern</a:t>
            </a:r>
            <a:endParaRPr/>
          </a:p>
        </p:txBody>
      </p:sp>
      <p:sp>
        <p:nvSpPr>
          <p:cNvPr id="1034" name="Google Shape;1034;p51"/>
          <p:cNvSpPr txBox="1"/>
          <p:nvPr>
            <p:ph idx="3" type="subTitle"/>
          </p:nvPr>
        </p:nvSpPr>
        <p:spPr>
          <a:xfrm>
            <a:off x="3700650" y="331435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can talk about this person</a:t>
            </a:r>
            <a:endParaRPr/>
          </a:p>
        </p:txBody>
      </p:sp>
      <p:sp>
        <p:nvSpPr>
          <p:cNvPr id="1035" name="Google Shape;1035;p51"/>
          <p:cNvSpPr txBox="1"/>
          <p:nvPr>
            <p:ph idx="4" type="subTitle"/>
          </p:nvPr>
        </p:nvSpPr>
        <p:spPr>
          <a:xfrm>
            <a:off x="3700650" y="261925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Beth Jenkins</a:t>
            </a:r>
            <a:endParaRPr/>
          </a:p>
        </p:txBody>
      </p:sp>
      <p:sp>
        <p:nvSpPr>
          <p:cNvPr id="1036" name="Google Shape;1036;p51"/>
          <p:cNvSpPr txBox="1"/>
          <p:nvPr>
            <p:ph idx="5" type="subTitle"/>
          </p:nvPr>
        </p:nvSpPr>
        <p:spPr>
          <a:xfrm>
            <a:off x="6215875" y="331435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can talk about this person</a:t>
            </a:r>
            <a:endParaRPr/>
          </a:p>
        </p:txBody>
      </p:sp>
      <p:sp>
        <p:nvSpPr>
          <p:cNvPr id="1037" name="Google Shape;1037;p51"/>
          <p:cNvSpPr txBox="1"/>
          <p:nvPr>
            <p:ph idx="6" type="subTitle"/>
          </p:nvPr>
        </p:nvSpPr>
        <p:spPr>
          <a:xfrm>
            <a:off x="6215875" y="261925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Gloria Cooper</a:t>
            </a:r>
            <a:endParaRPr/>
          </a:p>
        </p:txBody>
      </p:sp>
      <p:grpSp>
        <p:nvGrpSpPr>
          <p:cNvPr id="1038" name="Google Shape;1038;p51"/>
          <p:cNvGrpSpPr/>
          <p:nvPr/>
        </p:nvGrpSpPr>
        <p:grpSpPr>
          <a:xfrm>
            <a:off x="1829635" y="1876577"/>
            <a:ext cx="454294" cy="606188"/>
            <a:chOff x="7162775" y="2881113"/>
            <a:chExt cx="259523" cy="346294"/>
          </a:xfrm>
        </p:grpSpPr>
        <p:sp>
          <p:nvSpPr>
            <p:cNvPr id="1039" name="Google Shape;1039;p51"/>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1"/>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1"/>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1"/>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1"/>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1"/>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 name="Google Shape;1045;p51"/>
          <p:cNvGrpSpPr/>
          <p:nvPr/>
        </p:nvGrpSpPr>
        <p:grpSpPr>
          <a:xfrm>
            <a:off x="6860082" y="1876915"/>
            <a:ext cx="455625" cy="605522"/>
            <a:chOff x="8055961" y="2881842"/>
            <a:chExt cx="260283" cy="345914"/>
          </a:xfrm>
        </p:grpSpPr>
        <p:sp>
          <p:nvSpPr>
            <p:cNvPr id="1046" name="Google Shape;1046;p51"/>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1"/>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1"/>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1"/>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 name="Google Shape;1050;p51"/>
          <p:cNvGrpSpPr/>
          <p:nvPr/>
        </p:nvGrpSpPr>
        <p:grpSpPr>
          <a:xfrm>
            <a:off x="4340221" y="1870619"/>
            <a:ext cx="463555" cy="618111"/>
            <a:chOff x="7609368" y="2893912"/>
            <a:chExt cx="264813" cy="353105"/>
          </a:xfrm>
        </p:grpSpPr>
        <p:sp>
          <p:nvSpPr>
            <p:cNvPr id="1051" name="Google Shape;1051;p51"/>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1"/>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1"/>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1"/>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1"/>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1"/>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0" name="Shape 1060"/>
        <p:cNvGrpSpPr/>
        <p:nvPr/>
      </p:nvGrpSpPr>
      <p:grpSpPr>
        <a:xfrm>
          <a:off x="0" y="0"/>
          <a:ext cx="0" cy="0"/>
          <a:chOff x="0" y="0"/>
          <a:chExt cx="0" cy="0"/>
        </a:xfrm>
      </p:grpSpPr>
      <p:sp>
        <p:nvSpPr>
          <p:cNvPr id="1061" name="Google Shape;1061;p52"/>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Audience interests</a:t>
            </a:r>
            <a:endParaRPr/>
          </a:p>
        </p:txBody>
      </p:sp>
      <p:sp>
        <p:nvSpPr>
          <p:cNvPr id="1062" name="Google Shape;1062;p52"/>
          <p:cNvSpPr txBox="1"/>
          <p:nvPr/>
        </p:nvSpPr>
        <p:spPr>
          <a:xfrm>
            <a:off x="2818800" y="4108175"/>
            <a:ext cx="3506400" cy="500400"/>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lang="en" sz="1200">
                <a:solidFill>
                  <a:schemeClr val="lt1"/>
                </a:solidFill>
                <a:latin typeface="Montserrat Light"/>
                <a:ea typeface="Montserrat Light"/>
                <a:cs typeface="Montserrat Light"/>
                <a:sym typeface="Montserrat Light"/>
              </a:rPr>
              <a:t>T</a:t>
            </a:r>
            <a:r>
              <a:rPr lang="en" sz="1200">
                <a:solidFill>
                  <a:schemeClr val="lt1"/>
                </a:solidFill>
                <a:latin typeface="Montserrat Light"/>
                <a:ea typeface="Montserrat Light"/>
                <a:cs typeface="Montserrat Light"/>
                <a:sym typeface="Montserrat Light"/>
              </a:rPr>
              <a:t>o modify this graph, click on it, follow the link, change the data and paste the new graph here, replacing this one</a:t>
            </a:r>
            <a:endParaRPr sz="1200">
              <a:solidFill>
                <a:schemeClr val="lt1"/>
              </a:solidFill>
              <a:latin typeface="Montserrat Light"/>
              <a:ea typeface="Montserrat Light"/>
              <a:cs typeface="Montserrat Light"/>
              <a:sym typeface="Montserrat Light"/>
            </a:endParaRPr>
          </a:p>
        </p:txBody>
      </p:sp>
      <p:pic>
        <p:nvPicPr>
          <p:cNvPr id="1063" name="Google Shape;1063;p52" title="Chart">
            <a:hlinkClick r:id="rId3"/>
          </p:cNvPr>
          <p:cNvPicPr preferRelativeResize="0"/>
          <p:nvPr/>
        </p:nvPicPr>
        <p:blipFill rotWithShape="1">
          <a:blip r:embed="rId4">
            <a:alphaModFix/>
          </a:blip>
          <a:srcRect b="0" l="17220" r="17227" t="0"/>
          <a:stretch/>
        </p:blipFill>
        <p:spPr>
          <a:xfrm>
            <a:off x="3327250" y="1574976"/>
            <a:ext cx="2489500" cy="2341373"/>
          </a:xfrm>
          <a:prstGeom prst="rect">
            <a:avLst/>
          </a:prstGeom>
          <a:noFill/>
          <a:ln>
            <a:noFill/>
          </a:ln>
        </p:spPr>
      </p:pic>
      <p:sp>
        <p:nvSpPr>
          <p:cNvPr id="1064" name="Google Shape;1064;p52"/>
          <p:cNvSpPr txBox="1"/>
          <p:nvPr/>
        </p:nvSpPr>
        <p:spPr>
          <a:xfrm flipH="1">
            <a:off x="784616" y="2076175"/>
            <a:ext cx="1507200" cy="29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Work Sans"/>
                <a:ea typeface="Work Sans"/>
                <a:cs typeface="Work Sans"/>
                <a:sym typeface="Work Sans"/>
              </a:rPr>
              <a:t>Shopping</a:t>
            </a:r>
            <a:endParaRPr b="1" sz="2000">
              <a:solidFill>
                <a:schemeClr val="lt1"/>
              </a:solidFill>
              <a:latin typeface="Work Sans"/>
              <a:ea typeface="Work Sans"/>
              <a:cs typeface="Work Sans"/>
              <a:sym typeface="Work Sans"/>
            </a:endParaRPr>
          </a:p>
        </p:txBody>
      </p:sp>
      <p:sp>
        <p:nvSpPr>
          <p:cNvPr id="1065" name="Google Shape;1065;p52"/>
          <p:cNvSpPr txBox="1"/>
          <p:nvPr/>
        </p:nvSpPr>
        <p:spPr>
          <a:xfrm flipH="1">
            <a:off x="784616" y="3752007"/>
            <a:ext cx="1507200" cy="29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Work Sans"/>
                <a:ea typeface="Work Sans"/>
                <a:cs typeface="Work Sans"/>
                <a:sym typeface="Work Sans"/>
              </a:rPr>
              <a:t>Sc</a:t>
            </a:r>
            <a:r>
              <a:rPr b="1" lang="en" sz="2000">
                <a:solidFill>
                  <a:schemeClr val="lt1"/>
                </a:solidFill>
                <a:latin typeface="Work Sans"/>
                <a:ea typeface="Work Sans"/>
                <a:cs typeface="Work Sans"/>
                <a:sym typeface="Work Sans"/>
              </a:rPr>
              <a:t>i</a:t>
            </a:r>
            <a:r>
              <a:rPr b="1" lang="en" sz="2000">
                <a:solidFill>
                  <a:schemeClr val="lt1"/>
                </a:solidFill>
                <a:latin typeface="Work Sans"/>
                <a:ea typeface="Work Sans"/>
                <a:cs typeface="Work Sans"/>
                <a:sym typeface="Work Sans"/>
              </a:rPr>
              <a:t>ence</a:t>
            </a:r>
            <a:endParaRPr b="1" sz="2000">
              <a:solidFill>
                <a:schemeClr val="lt1"/>
              </a:solidFill>
              <a:latin typeface="Work Sans"/>
              <a:ea typeface="Work Sans"/>
              <a:cs typeface="Work Sans"/>
              <a:sym typeface="Work Sans"/>
            </a:endParaRPr>
          </a:p>
        </p:txBody>
      </p:sp>
      <p:sp>
        <p:nvSpPr>
          <p:cNvPr id="1066" name="Google Shape;1066;p52"/>
          <p:cNvSpPr txBox="1"/>
          <p:nvPr/>
        </p:nvSpPr>
        <p:spPr>
          <a:xfrm flipH="1">
            <a:off x="6808327" y="3752010"/>
            <a:ext cx="1507200" cy="294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1"/>
                </a:solidFill>
                <a:latin typeface="Work Sans"/>
                <a:ea typeface="Work Sans"/>
                <a:cs typeface="Work Sans"/>
                <a:sym typeface="Work Sans"/>
              </a:rPr>
              <a:t>Travel</a:t>
            </a:r>
            <a:endParaRPr b="1" sz="2000">
              <a:solidFill>
                <a:schemeClr val="lt1"/>
              </a:solidFill>
              <a:latin typeface="Work Sans"/>
              <a:ea typeface="Work Sans"/>
              <a:cs typeface="Work Sans"/>
              <a:sym typeface="Work Sans"/>
            </a:endParaRPr>
          </a:p>
        </p:txBody>
      </p:sp>
      <p:sp>
        <p:nvSpPr>
          <p:cNvPr id="1067" name="Google Shape;1067;p52"/>
          <p:cNvSpPr txBox="1"/>
          <p:nvPr/>
        </p:nvSpPr>
        <p:spPr>
          <a:xfrm flipH="1">
            <a:off x="784675" y="2388546"/>
            <a:ext cx="1819500" cy="54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lt1"/>
                </a:solidFill>
                <a:latin typeface="Montserrat Light"/>
                <a:ea typeface="Montserrat Light"/>
                <a:cs typeface="Montserrat Light"/>
                <a:sym typeface="Montserrat Light"/>
              </a:rPr>
              <a:t>Mars is full of iron oxide dust</a:t>
            </a:r>
            <a:endParaRPr sz="1600">
              <a:solidFill>
                <a:schemeClr val="lt1"/>
              </a:solidFill>
              <a:latin typeface="Montserrat Light"/>
              <a:ea typeface="Montserrat Light"/>
              <a:cs typeface="Montserrat Light"/>
              <a:sym typeface="Montserrat Light"/>
            </a:endParaRPr>
          </a:p>
        </p:txBody>
      </p:sp>
      <p:sp>
        <p:nvSpPr>
          <p:cNvPr id="1068" name="Google Shape;1068;p52"/>
          <p:cNvSpPr txBox="1"/>
          <p:nvPr/>
        </p:nvSpPr>
        <p:spPr>
          <a:xfrm flipH="1">
            <a:off x="784675" y="4064364"/>
            <a:ext cx="1819500" cy="54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lt1"/>
                </a:solidFill>
                <a:latin typeface="Montserrat Light"/>
                <a:ea typeface="Montserrat Light"/>
                <a:cs typeface="Montserrat Light"/>
                <a:sym typeface="Montserrat Light"/>
              </a:rPr>
              <a:t>Jupiter is the biggest planet</a:t>
            </a:r>
            <a:endParaRPr sz="1600">
              <a:solidFill>
                <a:schemeClr val="lt1"/>
              </a:solidFill>
              <a:latin typeface="Montserrat Light"/>
              <a:ea typeface="Montserrat Light"/>
              <a:cs typeface="Montserrat Light"/>
              <a:sym typeface="Montserrat Light"/>
            </a:endParaRPr>
          </a:p>
        </p:txBody>
      </p:sp>
      <p:sp>
        <p:nvSpPr>
          <p:cNvPr id="1069" name="Google Shape;1069;p52"/>
          <p:cNvSpPr txBox="1"/>
          <p:nvPr/>
        </p:nvSpPr>
        <p:spPr>
          <a:xfrm flipH="1">
            <a:off x="6496025" y="4064325"/>
            <a:ext cx="1819500" cy="544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lt1"/>
                </a:solidFill>
                <a:latin typeface="Montserrat Light"/>
                <a:ea typeface="Montserrat Light"/>
                <a:cs typeface="Montserrat Light"/>
                <a:sym typeface="Montserrat Light"/>
              </a:rPr>
              <a:t>Venus has a beautiful name</a:t>
            </a:r>
            <a:endParaRPr sz="1600">
              <a:solidFill>
                <a:schemeClr val="lt1"/>
              </a:solidFill>
              <a:latin typeface="Montserrat Light"/>
              <a:ea typeface="Montserrat Light"/>
              <a:cs typeface="Montserrat Light"/>
              <a:sym typeface="Montserrat Light"/>
            </a:endParaRPr>
          </a:p>
        </p:txBody>
      </p:sp>
      <p:sp>
        <p:nvSpPr>
          <p:cNvPr id="1070" name="Google Shape;1070;p52"/>
          <p:cNvSpPr txBox="1"/>
          <p:nvPr/>
        </p:nvSpPr>
        <p:spPr>
          <a:xfrm flipH="1">
            <a:off x="6808327" y="2065560"/>
            <a:ext cx="1507200" cy="294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1"/>
                </a:solidFill>
                <a:latin typeface="Work Sans"/>
                <a:ea typeface="Work Sans"/>
                <a:cs typeface="Work Sans"/>
                <a:sym typeface="Work Sans"/>
              </a:rPr>
              <a:t>Cars</a:t>
            </a:r>
            <a:endParaRPr b="1" sz="2000">
              <a:solidFill>
                <a:schemeClr val="lt1"/>
              </a:solidFill>
              <a:latin typeface="Work Sans"/>
              <a:ea typeface="Work Sans"/>
              <a:cs typeface="Work Sans"/>
              <a:sym typeface="Work Sans"/>
            </a:endParaRPr>
          </a:p>
        </p:txBody>
      </p:sp>
      <p:sp>
        <p:nvSpPr>
          <p:cNvPr id="1071" name="Google Shape;1071;p52"/>
          <p:cNvSpPr txBox="1"/>
          <p:nvPr/>
        </p:nvSpPr>
        <p:spPr>
          <a:xfrm flipH="1">
            <a:off x="6496025" y="2377875"/>
            <a:ext cx="1819500" cy="544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lt1"/>
                </a:solidFill>
                <a:latin typeface="Montserrat Light"/>
                <a:ea typeface="Montserrat Light"/>
                <a:cs typeface="Montserrat Light"/>
                <a:sym typeface="Montserrat Light"/>
              </a:rPr>
              <a:t>Uranus is the coldest one</a:t>
            </a:r>
            <a:endParaRPr sz="1600">
              <a:solidFill>
                <a:schemeClr val="lt1"/>
              </a:solidFill>
              <a:latin typeface="Montserrat Light"/>
              <a:ea typeface="Montserrat Light"/>
              <a:cs typeface="Montserrat Light"/>
              <a:sym typeface="Montserrat Light"/>
            </a:endParaRPr>
          </a:p>
        </p:txBody>
      </p:sp>
      <p:grpSp>
        <p:nvGrpSpPr>
          <p:cNvPr id="1072" name="Google Shape;1072;p52"/>
          <p:cNvGrpSpPr/>
          <p:nvPr/>
        </p:nvGrpSpPr>
        <p:grpSpPr>
          <a:xfrm>
            <a:off x="915030" y="1574987"/>
            <a:ext cx="415546" cy="355053"/>
            <a:chOff x="866243" y="2291587"/>
            <a:chExt cx="415546" cy="355053"/>
          </a:xfrm>
        </p:grpSpPr>
        <p:sp>
          <p:nvSpPr>
            <p:cNvPr id="1073" name="Google Shape;1073;p52"/>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2"/>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2"/>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2"/>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2"/>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 name="Google Shape;1078;p52"/>
          <p:cNvGrpSpPr/>
          <p:nvPr/>
        </p:nvGrpSpPr>
        <p:grpSpPr>
          <a:xfrm>
            <a:off x="860940" y="3276852"/>
            <a:ext cx="371883" cy="365691"/>
            <a:chOff x="860940" y="2746477"/>
            <a:chExt cx="371883" cy="365691"/>
          </a:xfrm>
        </p:grpSpPr>
        <p:sp>
          <p:nvSpPr>
            <p:cNvPr id="1079" name="Google Shape;1079;p52"/>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2"/>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2"/>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2"/>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2"/>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 name="Google Shape;1084;p52"/>
          <p:cNvGrpSpPr/>
          <p:nvPr/>
        </p:nvGrpSpPr>
        <p:grpSpPr>
          <a:xfrm>
            <a:off x="7834800" y="3379755"/>
            <a:ext cx="397763" cy="262804"/>
            <a:chOff x="5206262" y="4174817"/>
            <a:chExt cx="397763" cy="262804"/>
          </a:xfrm>
        </p:grpSpPr>
        <p:sp>
          <p:nvSpPr>
            <p:cNvPr id="1085" name="Google Shape;1085;p52"/>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2"/>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2"/>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2"/>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2"/>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2"/>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2"/>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 name="Google Shape;1092;p52"/>
          <p:cNvGrpSpPr/>
          <p:nvPr/>
        </p:nvGrpSpPr>
        <p:grpSpPr>
          <a:xfrm>
            <a:off x="7813428" y="1620136"/>
            <a:ext cx="440505" cy="290018"/>
            <a:chOff x="5727616" y="4204699"/>
            <a:chExt cx="440505" cy="290018"/>
          </a:xfrm>
        </p:grpSpPr>
        <p:sp>
          <p:nvSpPr>
            <p:cNvPr id="1093" name="Google Shape;1093;p52"/>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2"/>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2"/>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2"/>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2"/>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2"/>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2"/>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2"/>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 name="Google Shape;1101;p52"/>
          <p:cNvSpPr/>
          <p:nvPr/>
        </p:nvSpPr>
        <p:spPr>
          <a:xfrm>
            <a:off x="2291824" y="1780025"/>
            <a:ext cx="1763185" cy="546025"/>
          </a:xfrm>
          <a:custGeom>
            <a:rect b="b" l="l" r="r" t="t"/>
            <a:pathLst>
              <a:path extrusionOk="0" h="21841" w="97846">
                <a:moveTo>
                  <a:pt x="0" y="0"/>
                </a:moveTo>
                <a:lnTo>
                  <a:pt x="19656" y="0"/>
                </a:lnTo>
                <a:lnTo>
                  <a:pt x="97846" y="0"/>
                </a:lnTo>
                <a:lnTo>
                  <a:pt x="97846" y="21841"/>
                </a:lnTo>
              </a:path>
            </a:pathLst>
          </a:custGeom>
          <a:noFill/>
          <a:ln cap="flat" cmpd="sng" w="9525">
            <a:solidFill>
              <a:schemeClr val="lt1"/>
            </a:solidFill>
            <a:prstDash val="dash"/>
            <a:round/>
            <a:headEnd len="med" w="med" type="none"/>
            <a:tailEnd len="med" w="med" type="oval"/>
          </a:ln>
        </p:spPr>
      </p:sp>
      <p:sp>
        <p:nvSpPr>
          <p:cNvPr id="1102" name="Google Shape;1102;p52"/>
          <p:cNvSpPr/>
          <p:nvPr/>
        </p:nvSpPr>
        <p:spPr>
          <a:xfrm flipH="1" rot="10800000">
            <a:off x="2291824" y="3243332"/>
            <a:ext cx="2054521" cy="204268"/>
          </a:xfrm>
          <a:custGeom>
            <a:rect b="b" l="l" r="r" t="t"/>
            <a:pathLst>
              <a:path extrusionOk="0" h="21841" w="97846">
                <a:moveTo>
                  <a:pt x="0" y="0"/>
                </a:moveTo>
                <a:lnTo>
                  <a:pt x="19656" y="0"/>
                </a:lnTo>
                <a:lnTo>
                  <a:pt x="97846" y="0"/>
                </a:lnTo>
                <a:lnTo>
                  <a:pt x="97846" y="21841"/>
                </a:lnTo>
              </a:path>
            </a:pathLst>
          </a:custGeom>
          <a:noFill/>
          <a:ln cap="flat" cmpd="sng" w="9525">
            <a:solidFill>
              <a:schemeClr val="lt1"/>
            </a:solidFill>
            <a:prstDash val="dash"/>
            <a:round/>
            <a:headEnd len="med" w="med" type="none"/>
            <a:tailEnd len="med" w="med" type="oval"/>
          </a:ln>
        </p:spPr>
      </p:sp>
      <p:sp>
        <p:nvSpPr>
          <p:cNvPr id="1103" name="Google Shape;1103;p52"/>
          <p:cNvSpPr/>
          <p:nvPr/>
        </p:nvSpPr>
        <p:spPr>
          <a:xfrm flipH="1">
            <a:off x="5198162" y="1780025"/>
            <a:ext cx="1654087" cy="546025"/>
          </a:xfrm>
          <a:custGeom>
            <a:rect b="b" l="l" r="r" t="t"/>
            <a:pathLst>
              <a:path extrusionOk="0" h="21841" w="97846">
                <a:moveTo>
                  <a:pt x="0" y="0"/>
                </a:moveTo>
                <a:lnTo>
                  <a:pt x="19656" y="0"/>
                </a:lnTo>
                <a:lnTo>
                  <a:pt x="97846" y="0"/>
                </a:lnTo>
                <a:lnTo>
                  <a:pt x="97846" y="21841"/>
                </a:lnTo>
              </a:path>
            </a:pathLst>
          </a:custGeom>
          <a:noFill/>
          <a:ln cap="flat" cmpd="sng" w="9525">
            <a:solidFill>
              <a:schemeClr val="lt1"/>
            </a:solidFill>
            <a:prstDash val="dash"/>
            <a:round/>
            <a:headEnd len="med" w="med" type="none"/>
            <a:tailEnd len="med" w="med" type="oval"/>
          </a:ln>
        </p:spPr>
      </p:sp>
      <p:sp>
        <p:nvSpPr>
          <p:cNvPr id="1104" name="Google Shape;1104;p52"/>
          <p:cNvSpPr/>
          <p:nvPr/>
        </p:nvSpPr>
        <p:spPr>
          <a:xfrm rot="10800000">
            <a:off x="5198162" y="3251582"/>
            <a:ext cx="1654087" cy="204268"/>
          </a:xfrm>
          <a:custGeom>
            <a:rect b="b" l="l" r="r" t="t"/>
            <a:pathLst>
              <a:path extrusionOk="0" h="21841" w="97846">
                <a:moveTo>
                  <a:pt x="0" y="0"/>
                </a:moveTo>
                <a:lnTo>
                  <a:pt x="19656" y="0"/>
                </a:lnTo>
                <a:lnTo>
                  <a:pt x="97846" y="0"/>
                </a:lnTo>
                <a:lnTo>
                  <a:pt x="97846" y="21841"/>
                </a:lnTo>
              </a:path>
            </a:pathLst>
          </a:custGeom>
          <a:noFill/>
          <a:ln cap="flat" cmpd="sng" w="9525">
            <a:solidFill>
              <a:schemeClr val="lt1"/>
            </a:solidFill>
            <a:prstDash val="dash"/>
            <a:round/>
            <a:headEnd len="med" w="med" type="none"/>
            <a:tailEnd len="med" w="med" type="oval"/>
          </a:ln>
        </p:spPr>
      </p:sp>
      <p:sp>
        <p:nvSpPr>
          <p:cNvPr id="1105" name="Google Shape;1105;p52"/>
          <p:cNvSpPr txBox="1"/>
          <p:nvPr/>
        </p:nvSpPr>
        <p:spPr>
          <a:xfrm flipH="1">
            <a:off x="1330625" y="1623025"/>
            <a:ext cx="961200" cy="29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5"/>
                </a:solidFill>
                <a:latin typeface="Work Sans"/>
                <a:ea typeface="Work Sans"/>
                <a:cs typeface="Work Sans"/>
                <a:sym typeface="Work Sans"/>
              </a:rPr>
              <a:t>30%</a:t>
            </a:r>
            <a:endParaRPr b="1" sz="2400">
              <a:solidFill>
                <a:schemeClr val="accent5"/>
              </a:solidFill>
              <a:latin typeface="Work Sans"/>
              <a:ea typeface="Work Sans"/>
              <a:cs typeface="Work Sans"/>
              <a:sym typeface="Work Sans"/>
            </a:endParaRPr>
          </a:p>
        </p:txBody>
      </p:sp>
      <p:sp>
        <p:nvSpPr>
          <p:cNvPr id="1106" name="Google Shape;1106;p52"/>
          <p:cNvSpPr txBox="1"/>
          <p:nvPr/>
        </p:nvSpPr>
        <p:spPr>
          <a:xfrm flipH="1">
            <a:off x="1330625" y="3294850"/>
            <a:ext cx="961200" cy="29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6"/>
                </a:solidFill>
                <a:latin typeface="Work Sans"/>
                <a:ea typeface="Work Sans"/>
                <a:cs typeface="Work Sans"/>
                <a:sym typeface="Work Sans"/>
              </a:rPr>
              <a:t>25</a:t>
            </a:r>
            <a:r>
              <a:rPr b="1" lang="en" sz="2400">
                <a:solidFill>
                  <a:schemeClr val="accent6"/>
                </a:solidFill>
                <a:latin typeface="Work Sans"/>
                <a:ea typeface="Work Sans"/>
                <a:cs typeface="Work Sans"/>
                <a:sym typeface="Work Sans"/>
              </a:rPr>
              <a:t>%</a:t>
            </a:r>
            <a:endParaRPr b="1" sz="2400">
              <a:solidFill>
                <a:schemeClr val="accent6"/>
              </a:solidFill>
              <a:latin typeface="Work Sans"/>
              <a:ea typeface="Work Sans"/>
              <a:cs typeface="Work Sans"/>
              <a:sym typeface="Work Sans"/>
            </a:endParaRPr>
          </a:p>
        </p:txBody>
      </p:sp>
      <p:sp>
        <p:nvSpPr>
          <p:cNvPr id="1107" name="Google Shape;1107;p52"/>
          <p:cNvSpPr txBox="1"/>
          <p:nvPr/>
        </p:nvSpPr>
        <p:spPr>
          <a:xfrm flipH="1">
            <a:off x="6852250" y="1623025"/>
            <a:ext cx="961200" cy="294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400">
                <a:solidFill>
                  <a:schemeClr val="accent1"/>
                </a:solidFill>
                <a:latin typeface="Work Sans"/>
                <a:ea typeface="Work Sans"/>
                <a:cs typeface="Work Sans"/>
                <a:sym typeface="Work Sans"/>
              </a:rPr>
              <a:t>28</a:t>
            </a:r>
            <a:r>
              <a:rPr b="1" lang="en" sz="2400">
                <a:solidFill>
                  <a:schemeClr val="accent1"/>
                </a:solidFill>
                <a:latin typeface="Work Sans"/>
                <a:ea typeface="Work Sans"/>
                <a:cs typeface="Work Sans"/>
                <a:sym typeface="Work Sans"/>
              </a:rPr>
              <a:t>%</a:t>
            </a:r>
            <a:endParaRPr b="1" sz="2400">
              <a:solidFill>
                <a:schemeClr val="accent1"/>
              </a:solidFill>
              <a:latin typeface="Work Sans"/>
              <a:ea typeface="Work Sans"/>
              <a:cs typeface="Work Sans"/>
              <a:sym typeface="Work Sans"/>
            </a:endParaRPr>
          </a:p>
        </p:txBody>
      </p:sp>
      <p:sp>
        <p:nvSpPr>
          <p:cNvPr id="1108" name="Google Shape;1108;p52"/>
          <p:cNvSpPr txBox="1"/>
          <p:nvPr/>
        </p:nvSpPr>
        <p:spPr>
          <a:xfrm flipH="1">
            <a:off x="6852250" y="3294850"/>
            <a:ext cx="961200" cy="294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400">
                <a:solidFill>
                  <a:schemeClr val="accent3"/>
                </a:solidFill>
                <a:latin typeface="Work Sans"/>
                <a:ea typeface="Work Sans"/>
                <a:cs typeface="Work Sans"/>
                <a:sym typeface="Work Sans"/>
              </a:rPr>
              <a:t>22</a:t>
            </a:r>
            <a:r>
              <a:rPr b="1" lang="en" sz="2400">
                <a:solidFill>
                  <a:schemeClr val="accent3"/>
                </a:solidFill>
                <a:latin typeface="Work Sans"/>
                <a:ea typeface="Work Sans"/>
                <a:cs typeface="Work Sans"/>
                <a:sym typeface="Work Sans"/>
              </a:rPr>
              <a:t>%</a:t>
            </a:r>
            <a:endParaRPr b="1" sz="2400">
              <a:solidFill>
                <a:schemeClr val="accent3"/>
              </a:solidFill>
              <a:latin typeface="Work Sans"/>
              <a:ea typeface="Work Sans"/>
              <a:cs typeface="Work Sans"/>
              <a:sym typeface="Work Sans"/>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2" name="Shape 1112"/>
        <p:cNvGrpSpPr/>
        <p:nvPr/>
      </p:nvGrpSpPr>
      <p:grpSpPr>
        <a:xfrm>
          <a:off x="0" y="0"/>
          <a:ext cx="0" cy="0"/>
          <a:chOff x="0" y="0"/>
          <a:chExt cx="0" cy="0"/>
        </a:xfrm>
      </p:grpSpPr>
      <p:sp>
        <p:nvSpPr>
          <p:cNvPr id="1113" name="Google Shape;1113;p53"/>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Traffic overview</a:t>
            </a:r>
            <a:endParaRPr/>
          </a:p>
        </p:txBody>
      </p:sp>
      <p:sp>
        <p:nvSpPr>
          <p:cNvPr id="1114" name="Google Shape;1114;p53"/>
          <p:cNvSpPr txBox="1"/>
          <p:nvPr>
            <p:ph idx="1" type="subTitle"/>
          </p:nvPr>
        </p:nvSpPr>
        <p:spPr>
          <a:xfrm>
            <a:off x="2704829" y="303710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 is actually a cold place</a:t>
            </a:r>
            <a:endParaRPr/>
          </a:p>
        </p:txBody>
      </p:sp>
      <p:sp>
        <p:nvSpPr>
          <p:cNvPr id="1115" name="Google Shape;1115;p53"/>
          <p:cNvSpPr txBox="1"/>
          <p:nvPr>
            <p:ph idx="2" type="subTitle"/>
          </p:nvPr>
        </p:nvSpPr>
        <p:spPr>
          <a:xfrm>
            <a:off x="2704842" y="2612025"/>
            <a:ext cx="1742700" cy="37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Comments</a:t>
            </a:r>
            <a:endParaRPr/>
          </a:p>
        </p:txBody>
      </p:sp>
      <p:sp>
        <p:nvSpPr>
          <p:cNvPr id="1116" name="Google Shape;1116;p53"/>
          <p:cNvSpPr txBox="1"/>
          <p:nvPr>
            <p:ph idx="3" type="subTitle"/>
          </p:nvPr>
        </p:nvSpPr>
        <p:spPr>
          <a:xfrm>
            <a:off x="4696446" y="303710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the ringed one</a:t>
            </a:r>
            <a:endParaRPr/>
          </a:p>
        </p:txBody>
      </p:sp>
      <p:sp>
        <p:nvSpPr>
          <p:cNvPr id="1117" name="Google Shape;1117;p53"/>
          <p:cNvSpPr txBox="1"/>
          <p:nvPr>
            <p:ph idx="4" type="subTitle"/>
          </p:nvPr>
        </p:nvSpPr>
        <p:spPr>
          <a:xfrm>
            <a:off x="4696458" y="2612025"/>
            <a:ext cx="1742700" cy="37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Interactions</a:t>
            </a:r>
            <a:endParaRPr/>
          </a:p>
        </p:txBody>
      </p:sp>
      <p:sp>
        <p:nvSpPr>
          <p:cNvPr id="1118" name="Google Shape;1118;p53"/>
          <p:cNvSpPr txBox="1"/>
          <p:nvPr>
            <p:ph idx="5" type="subTitle"/>
          </p:nvPr>
        </p:nvSpPr>
        <p:spPr>
          <a:xfrm>
            <a:off x="6688063" y="303710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a:t>
            </a:r>
            <a:endParaRPr/>
          </a:p>
        </p:txBody>
      </p:sp>
      <p:sp>
        <p:nvSpPr>
          <p:cNvPr id="1119" name="Google Shape;1119;p53"/>
          <p:cNvSpPr txBox="1"/>
          <p:nvPr>
            <p:ph idx="6" type="subTitle"/>
          </p:nvPr>
        </p:nvSpPr>
        <p:spPr>
          <a:xfrm>
            <a:off x="6688075" y="2612025"/>
            <a:ext cx="1742700" cy="37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Shares</a:t>
            </a:r>
            <a:endParaRPr/>
          </a:p>
        </p:txBody>
      </p:sp>
      <p:sp>
        <p:nvSpPr>
          <p:cNvPr id="1120" name="Google Shape;1120;p53"/>
          <p:cNvSpPr txBox="1"/>
          <p:nvPr>
            <p:ph idx="7" type="subTitle"/>
          </p:nvPr>
        </p:nvSpPr>
        <p:spPr>
          <a:xfrm>
            <a:off x="713219" y="3037100"/>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nice name</a:t>
            </a:r>
            <a:endParaRPr/>
          </a:p>
        </p:txBody>
      </p:sp>
      <p:sp>
        <p:nvSpPr>
          <p:cNvPr id="1121" name="Google Shape;1121;p53"/>
          <p:cNvSpPr txBox="1"/>
          <p:nvPr>
            <p:ph idx="8" type="subTitle"/>
          </p:nvPr>
        </p:nvSpPr>
        <p:spPr>
          <a:xfrm>
            <a:off x="713219" y="2612025"/>
            <a:ext cx="1742700" cy="37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Likes</a:t>
            </a:r>
            <a:endParaRPr/>
          </a:p>
        </p:txBody>
      </p:sp>
      <p:grpSp>
        <p:nvGrpSpPr>
          <p:cNvPr id="1122" name="Google Shape;1122;p53"/>
          <p:cNvGrpSpPr/>
          <p:nvPr/>
        </p:nvGrpSpPr>
        <p:grpSpPr>
          <a:xfrm>
            <a:off x="5315345" y="1936332"/>
            <a:ext cx="504912" cy="533630"/>
            <a:chOff x="4010963" y="3763781"/>
            <a:chExt cx="343665" cy="363211"/>
          </a:xfrm>
        </p:grpSpPr>
        <p:sp>
          <p:nvSpPr>
            <p:cNvPr id="1123" name="Google Shape;1123;p53"/>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3"/>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3"/>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3"/>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3"/>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 name="Google Shape;1128;p53"/>
          <p:cNvGrpSpPr/>
          <p:nvPr/>
        </p:nvGrpSpPr>
        <p:grpSpPr>
          <a:xfrm>
            <a:off x="7291697" y="1932972"/>
            <a:ext cx="540379" cy="540332"/>
            <a:chOff x="1768938" y="3782219"/>
            <a:chExt cx="367805" cy="367773"/>
          </a:xfrm>
        </p:grpSpPr>
        <p:sp>
          <p:nvSpPr>
            <p:cNvPr id="1129" name="Google Shape;1129;p53"/>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3"/>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3"/>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3"/>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3"/>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 name="Google Shape;1134;p53"/>
          <p:cNvGrpSpPr/>
          <p:nvPr/>
        </p:nvGrpSpPr>
        <p:grpSpPr>
          <a:xfrm>
            <a:off x="3308408" y="2040768"/>
            <a:ext cx="588931" cy="357055"/>
            <a:chOff x="3961923" y="2486317"/>
            <a:chExt cx="364415" cy="220936"/>
          </a:xfrm>
        </p:grpSpPr>
        <p:sp>
          <p:nvSpPr>
            <p:cNvPr id="1135" name="Google Shape;1135;p53"/>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3"/>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3"/>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3"/>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53"/>
          <p:cNvGrpSpPr/>
          <p:nvPr/>
        </p:nvGrpSpPr>
        <p:grpSpPr>
          <a:xfrm>
            <a:off x="1349032" y="1947392"/>
            <a:ext cx="471074" cy="511428"/>
            <a:chOff x="4007193" y="1512727"/>
            <a:chExt cx="320633" cy="348100"/>
          </a:xfrm>
        </p:grpSpPr>
        <p:sp>
          <p:nvSpPr>
            <p:cNvPr id="1140" name="Google Shape;1140;p53"/>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3"/>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3"/>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3"/>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3"/>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8" name="Shape 1148"/>
        <p:cNvGrpSpPr/>
        <p:nvPr/>
      </p:nvGrpSpPr>
      <p:grpSpPr>
        <a:xfrm>
          <a:off x="0" y="0"/>
          <a:ext cx="0" cy="0"/>
          <a:chOff x="0" y="0"/>
          <a:chExt cx="0" cy="0"/>
        </a:xfrm>
      </p:grpSpPr>
      <p:sp>
        <p:nvSpPr>
          <p:cNvPr id="1149" name="Google Shape;1149;p54"/>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SEO organic traffic</a:t>
            </a:r>
            <a:endParaRPr/>
          </a:p>
        </p:txBody>
      </p:sp>
      <p:sp>
        <p:nvSpPr>
          <p:cNvPr id="1150" name="Google Shape;1150;p54"/>
          <p:cNvSpPr/>
          <p:nvPr/>
        </p:nvSpPr>
        <p:spPr>
          <a:xfrm>
            <a:off x="713225" y="1507025"/>
            <a:ext cx="474900" cy="11028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4"/>
          <p:cNvSpPr/>
          <p:nvPr/>
        </p:nvSpPr>
        <p:spPr>
          <a:xfrm>
            <a:off x="1354599" y="1507025"/>
            <a:ext cx="474900" cy="11028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4"/>
          <p:cNvSpPr/>
          <p:nvPr/>
        </p:nvSpPr>
        <p:spPr>
          <a:xfrm>
            <a:off x="1995973" y="1507025"/>
            <a:ext cx="474900" cy="1102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4"/>
          <p:cNvSpPr/>
          <p:nvPr/>
        </p:nvSpPr>
        <p:spPr>
          <a:xfrm>
            <a:off x="4886200" y="1507025"/>
            <a:ext cx="472800" cy="11028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4"/>
          <p:cNvSpPr/>
          <p:nvPr/>
        </p:nvSpPr>
        <p:spPr>
          <a:xfrm>
            <a:off x="5524564" y="1507025"/>
            <a:ext cx="472800" cy="11028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4"/>
          <p:cNvSpPr/>
          <p:nvPr/>
        </p:nvSpPr>
        <p:spPr>
          <a:xfrm>
            <a:off x="6162928" y="1507025"/>
            <a:ext cx="472800" cy="1102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4"/>
          <p:cNvSpPr/>
          <p:nvPr/>
        </p:nvSpPr>
        <p:spPr>
          <a:xfrm>
            <a:off x="713225" y="1827674"/>
            <a:ext cx="474900" cy="782400"/>
          </a:xfrm>
          <a:prstGeom prst="rect">
            <a:avLst/>
          </a:prstGeom>
          <a:solidFill>
            <a:srgbClr val="7C54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4"/>
          <p:cNvSpPr/>
          <p:nvPr/>
        </p:nvSpPr>
        <p:spPr>
          <a:xfrm>
            <a:off x="1354600" y="2031014"/>
            <a:ext cx="474900" cy="578700"/>
          </a:xfrm>
          <a:prstGeom prst="rect">
            <a:avLst/>
          </a:prstGeom>
          <a:solidFill>
            <a:srgbClr val="4565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4"/>
          <p:cNvSpPr/>
          <p:nvPr/>
        </p:nvSpPr>
        <p:spPr>
          <a:xfrm>
            <a:off x="1995975" y="1608686"/>
            <a:ext cx="474900" cy="1001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4"/>
          <p:cNvSpPr/>
          <p:nvPr/>
        </p:nvSpPr>
        <p:spPr>
          <a:xfrm>
            <a:off x="4886200" y="1827674"/>
            <a:ext cx="472800" cy="782400"/>
          </a:xfrm>
          <a:prstGeom prst="rect">
            <a:avLst/>
          </a:prstGeom>
          <a:solidFill>
            <a:srgbClr val="7C54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4"/>
          <p:cNvSpPr/>
          <p:nvPr/>
        </p:nvSpPr>
        <p:spPr>
          <a:xfrm>
            <a:off x="5524565" y="2031014"/>
            <a:ext cx="472800" cy="578700"/>
          </a:xfrm>
          <a:prstGeom prst="rect">
            <a:avLst/>
          </a:prstGeom>
          <a:solidFill>
            <a:srgbClr val="4565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4"/>
          <p:cNvSpPr/>
          <p:nvPr/>
        </p:nvSpPr>
        <p:spPr>
          <a:xfrm>
            <a:off x="6162930" y="1608686"/>
            <a:ext cx="472800" cy="1001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4"/>
          <p:cNvSpPr txBox="1"/>
          <p:nvPr/>
        </p:nvSpPr>
        <p:spPr>
          <a:xfrm>
            <a:off x="2525975" y="2081575"/>
            <a:ext cx="1831200" cy="98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Despite being red, Mars is very a cold place</a:t>
            </a:r>
            <a:endParaRPr sz="1600">
              <a:solidFill>
                <a:srgbClr val="FFFFFF"/>
              </a:solidFill>
              <a:latin typeface="Montserrat Light"/>
              <a:ea typeface="Montserrat Light"/>
              <a:cs typeface="Montserrat Light"/>
              <a:sym typeface="Montserrat Light"/>
            </a:endParaRPr>
          </a:p>
        </p:txBody>
      </p:sp>
      <p:sp>
        <p:nvSpPr>
          <p:cNvPr id="1163" name="Google Shape;1163;p54"/>
          <p:cNvSpPr txBox="1"/>
          <p:nvPr/>
        </p:nvSpPr>
        <p:spPr>
          <a:xfrm>
            <a:off x="2526002" y="1392050"/>
            <a:ext cx="1831200" cy="61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FFFFFF"/>
                </a:solidFill>
                <a:latin typeface="Work Sans"/>
                <a:ea typeface="Work Sans"/>
                <a:cs typeface="Work Sans"/>
                <a:sym typeface="Work Sans"/>
              </a:rPr>
              <a:t>Previous period</a:t>
            </a:r>
            <a:endParaRPr b="1" sz="1800">
              <a:solidFill>
                <a:srgbClr val="FFFFFF"/>
              </a:solidFill>
              <a:latin typeface="Work Sans"/>
              <a:ea typeface="Work Sans"/>
              <a:cs typeface="Work Sans"/>
              <a:sym typeface="Work Sans"/>
            </a:endParaRPr>
          </a:p>
        </p:txBody>
      </p:sp>
      <p:sp>
        <p:nvSpPr>
          <p:cNvPr id="1164" name="Google Shape;1164;p54"/>
          <p:cNvSpPr txBox="1"/>
          <p:nvPr/>
        </p:nvSpPr>
        <p:spPr>
          <a:xfrm>
            <a:off x="6698950" y="2081575"/>
            <a:ext cx="1831200" cy="98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Saturn is the ringed one, and a gas giant </a:t>
            </a:r>
            <a:endParaRPr sz="1600">
              <a:solidFill>
                <a:srgbClr val="FFFFFF"/>
              </a:solidFill>
              <a:latin typeface="Montserrat Light"/>
              <a:ea typeface="Montserrat Light"/>
              <a:cs typeface="Montserrat Light"/>
              <a:sym typeface="Montserrat Light"/>
            </a:endParaRPr>
          </a:p>
        </p:txBody>
      </p:sp>
      <p:sp>
        <p:nvSpPr>
          <p:cNvPr id="1165" name="Google Shape;1165;p54"/>
          <p:cNvSpPr txBox="1"/>
          <p:nvPr/>
        </p:nvSpPr>
        <p:spPr>
          <a:xfrm>
            <a:off x="6698951" y="1392050"/>
            <a:ext cx="1831200" cy="61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FFFFFF"/>
                </a:solidFill>
                <a:latin typeface="Work Sans"/>
                <a:ea typeface="Work Sans"/>
                <a:cs typeface="Work Sans"/>
                <a:sym typeface="Work Sans"/>
              </a:rPr>
              <a:t>Present period</a:t>
            </a:r>
            <a:endParaRPr b="1" sz="1800">
              <a:solidFill>
                <a:srgbClr val="FFFFFF"/>
              </a:solidFill>
              <a:latin typeface="Work Sans"/>
              <a:ea typeface="Work Sans"/>
              <a:cs typeface="Work Sans"/>
              <a:sym typeface="Work Sans"/>
            </a:endParaRPr>
          </a:p>
        </p:txBody>
      </p:sp>
      <p:sp>
        <p:nvSpPr>
          <p:cNvPr id="1166" name="Google Shape;1166;p54"/>
          <p:cNvSpPr txBox="1"/>
          <p:nvPr/>
        </p:nvSpPr>
        <p:spPr>
          <a:xfrm>
            <a:off x="713225" y="2610075"/>
            <a:ext cx="474900" cy="28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rgbClr val="7C5470"/>
                </a:solidFill>
                <a:latin typeface="Work Sans"/>
                <a:ea typeface="Work Sans"/>
                <a:cs typeface="Work Sans"/>
                <a:sym typeface="Work Sans"/>
              </a:rPr>
              <a:t>01</a:t>
            </a:r>
            <a:endParaRPr b="1" sz="1600">
              <a:solidFill>
                <a:srgbClr val="7C5470"/>
              </a:solidFill>
              <a:latin typeface="Work Sans"/>
              <a:ea typeface="Work Sans"/>
              <a:cs typeface="Work Sans"/>
              <a:sym typeface="Work Sans"/>
            </a:endParaRPr>
          </a:p>
        </p:txBody>
      </p:sp>
      <p:sp>
        <p:nvSpPr>
          <p:cNvPr id="1167" name="Google Shape;1167;p54"/>
          <p:cNvSpPr txBox="1"/>
          <p:nvPr/>
        </p:nvSpPr>
        <p:spPr>
          <a:xfrm>
            <a:off x="1354576" y="2610075"/>
            <a:ext cx="474900" cy="28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rgbClr val="456592"/>
                </a:solidFill>
                <a:latin typeface="Work Sans"/>
                <a:ea typeface="Work Sans"/>
                <a:cs typeface="Work Sans"/>
                <a:sym typeface="Work Sans"/>
              </a:rPr>
              <a:t>02</a:t>
            </a:r>
            <a:endParaRPr b="1" sz="1600">
              <a:solidFill>
                <a:srgbClr val="456592"/>
              </a:solidFill>
              <a:latin typeface="Work Sans"/>
              <a:ea typeface="Work Sans"/>
              <a:cs typeface="Work Sans"/>
              <a:sym typeface="Work Sans"/>
            </a:endParaRPr>
          </a:p>
        </p:txBody>
      </p:sp>
      <p:sp>
        <p:nvSpPr>
          <p:cNvPr id="1168" name="Google Shape;1168;p54"/>
          <p:cNvSpPr txBox="1"/>
          <p:nvPr/>
        </p:nvSpPr>
        <p:spPr>
          <a:xfrm>
            <a:off x="1995927" y="2610075"/>
            <a:ext cx="474900" cy="28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accent2"/>
                </a:solidFill>
                <a:latin typeface="Work Sans"/>
                <a:ea typeface="Work Sans"/>
                <a:cs typeface="Work Sans"/>
                <a:sym typeface="Work Sans"/>
              </a:rPr>
              <a:t>03</a:t>
            </a:r>
            <a:endParaRPr b="1" sz="1600">
              <a:solidFill>
                <a:schemeClr val="accent2"/>
              </a:solidFill>
              <a:latin typeface="Work Sans"/>
              <a:ea typeface="Work Sans"/>
              <a:cs typeface="Work Sans"/>
              <a:sym typeface="Work Sans"/>
            </a:endParaRPr>
          </a:p>
        </p:txBody>
      </p:sp>
      <p:sp>
        <p:nvSpPr>
          <p:cNvPr id="1169" name="Google Shape;1169;p54"/>
          <p:cNvSpPr txBox="1"/>
          <p:nvPr/>
        </p:nvSpPr>
        <p:spPr>
          <a:xfrm>
            <a:off x="4886200" y="2610075"/>
            <a:ext cx="472800" cy="28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rgbClr val="7C5470"/>
                </a:solidFill>
                <a:latin typeface="Work Sans"/>
                <a:ea typeface="Work Sans"/>
                <a:cs typeface="Work Sans"/>
                <a:sym typeface="Work Sans"/>
              </a:rPr>
              <a:t>01</a:t>
            </a:r>
            <a:endParaRPr b="1" sz="1600">
              <a:solidFill>
                <a:srgbClr val="7C5470"/>
              </a:solidFill>
              <a:latin typeface="Work Sans"/>
              <a:ea typeface="Work Sans"/>
              <a:cs typeface="Work Sans"/>
              <a:sym typeface="Work Sans"/>
            </a:endParaRPr>
          </a:p>
        </p:txBody>
      </p:sp>
      <p:sp>
        <p:nvSpPr>
          <p:cNvPr id="1170" name="Google Shape;1170;p54"/>
          <p:cNvSpPr txBox="1"/>
          <p:nvPr/>
        </p:nvSpPr>
        <p:spPr>
          <a:xfrm>
            <a:off x="5524541" y="2610075"/>
            <a:ext cx="472800" cy="28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rgbClr val="456592"/>
                </a:solidFill>
                <a:latin typeface="Work Sans"/>
                <a:ea typeface="Work Sans"/>
                <a:cs typeface="Work Sans"/>
                <a:sym typeface="Work Sans"/>
              </a:rPr>
              <a:t>02</a:t>
            </a:r>
            <a:endParaRPr b="1" sz="1600">
              <a:solidFill>
                <a:srgbClr val="456592"/>
              </a:solidFill>
              <a:latin typeface="Work Sans"/>
              <a:ea typeface="Work Sans"/>
              <a:cs typeface="Work Sans"/>
              <a:sym typeface="Work Sans"/>
            </a:endParaRPr>
          </a:p>
        </p:txBody>
      </p:sp>
      <p:sp>
        <p:nvSpPr>
          <p:cNvPr id="1171" name="Google Shape;1171;p54"/>
          <p:cNvSpPr txBox="1"/>
          <p:nvPr/>
        </p:nvSpPr>
        <p:spPr>
          <a:xfrm>
            <a:off x="6162882" y="2610075"/>
            <a:ext cx="472800" cy="28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accent2"/>
                </a:solidFill>
                <a:latin typeface="Work Sans"/>
                <a:ea typeface="Work Sans"/>
                <a:cs typeface="Work Sans"/>
                <a:sym typeface="Work Sans"/>
              </a:rPr>
              <a:t>03</a:t>
            </a:r>
            <a:endParaRPr b="1" sz="1600">
              <a:solidFill>
                <a:schemeClr val="accent2"/>
              </a:solidFill>
              <a:latin typeface="Work Sans"/>
              <a:ea typeface="Work Sans"/>
              <a:cs typeface="Work Sans"/>
              <a:sym typeface="Work Sans"/>
            </a:endParaRPr>
          </a:p>
        </p:txBody>
      </p:sp>
      <p:sp>
        <p:nvSpPr>
          <p:cNvPr id="1172" name="Google Shape;1172;p54"/>
          <p:cNvSpPr txBox="1"/>
          <p:nvPr/>
        </p:nvSpPr>
        <p:spPr>
          <a:xfrm>
            <a:off x="3422276" y="3251590"/>
            <a:ext cx="1950000" cy="561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3600">
                <a:solidFill>
                  <a:schemeClr val="accent5"/>
                </a:solidFill>
                <a:latin typeface="Work Sans"/>
                <a:ea typeface="Work Sans"/>
                <a:cs typeface="Work Sans"/>
                <a:sym typeface="Work Sans"/>
              </a:rPr>
              <a:t>7</a:t>
            </a:r>
            <a:r>
              <a:rPr b="1" lang="en" sz="3600">
                <a:solidFill>
                  <a:schemeClr val="accent5"/>
                </a:solidFill>
                <a:latin typeface="Work Sans"/>
                <a:ea typeface="Work Sans"/>
                <a:cs typeface="Work Sans"/>
                <a:sym typeface="Work Sans"/>
              </a:rPr>
              <a:t>30M</a:t>
            </a:r>
            <a:endParaRPr b="1" sz="3600">
              <a:solidFill>
                <a:schemeClr val="accent5"/>
              </a:solidFill>
              <a:latin typeface="Work Sans"/>
              <a:ea typeface="Work Sans"/>
              <a:cs typeface="Work Sans"/>
              <a:sym typeface="Work Sans"/>
            </a:endParaRPr>
          </a:p>
        </p:txBody>
      </p:sp>
      <p:sp>
        <p:nvSpPr>
          <p:cNvPr id="1173" name="Google Shape;1173;p54"/>
          <p:cNvSpPr txBox="1"/>
          <p:nvPr/>
        </p:nvSpPr>
        <p:spPr>
          <a:xfrm>
            <a:off x="6764673" y="3200350"/>
            <a:ext cx="1950000" cy="561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3600">
                <a:solidFill>
                  <a:schemeClr val="accent2"/>
                </a:solidFill>
                <a:latin typeface="Work Sans"/>
                <a:ea typeface="Work Sans"/>
                <a:cs typeface="Work Sans"/>
                <a:sym typeface="Work Sans"/>
              </a:rPr>
              <a:t>80.</a:t>
            </a:r>
            <a:r>
              <a:rPr b="1" lang="en" sz="3600">
                <a:solidFill>
                  <a:schemeClr val="accent2"/>
                </a:solidFill>
                <a:latin typeface="Work Sans"/>
                <a:ea typeface="Work Sans"/>
                <a:cs typeface="Work Sans"/>
                <a:sym typeface="Work Sans"/>
              </a:rPr>
              <a:t>4K</a:t>
            </a:r>
            <a:endParaRPr b="1" sz="3600">
              <a:solidFill>
                <a:schemeClr val="accent2"/>
              </a:solidFill>
              <a:latin typeface="Work Sans"/>
              <a:ea typeface="Work Sans"/>
              <a:cs typeface="Work Sans"/>
              <a:sym typeface="Work Sans"/>
            </a:endParaRPr>
          </a:p>
        </p:txBody>
      </p:sp>
      <p:sp>
        <p:nvSpPr>
          <p:cNvPr id="1174" name="Google Shape;1174;p54"/>
          <p:cNvSpPr txBox="1"/>
          <p:nvPr/>
        </p:nvSpPr>
        <p:spPr>
          <a:xfrm>
            <a:off x="520825" y="3200350"/>
            <a:ext cx="1950000" cy="561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3600">
                <a:solidFill>
                  <a:schemeClr val="accent4"/>
                </a:solidFill>
                <a:latin typeface="Work Sans"/>
                <a:ea typeface="Work Sans"/>
                <a:cs typeface="Work Sans"/>
                <a:sym typeface="Work Sans"/>
              </a:rPr>
              <a:t>101.4M</a:t>
            </a:r>
            <a:endParaRPr b="1" sz="3600">
              <a:solidFill>
                <a:schemeClr val="accent4"/>
              </a:solidFill>
              <a:latin typeface="Work Sans"/>
              <a:ea typeface="Work Sans"/>
              <a:cs typeface="Work Sans"/>
              <a:sym typeface="Work Sans"/>
            </a:endParaRPr>
          </a:p>
        </p:txBody>
      </p:sp>
      <p:sp>
        <p:nvSpPr>
          <p:cNvPr id="1175" name="Google Shape;1175;p54"/>
          <p:cNvSpPr/>
          <p:nvPr/>
        </p:nvSpPr>
        <p:spPr>
          <a:xfrm rot="-5400000">
            <a:off x="1102074" y="3935964"/>
            <a:ext cx="154150" cy="233998"/>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19050">
            <a:solidFill>
              <a:srgbClr val="4565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4"/>
          <p:cNvSpPr txBox="1"/>
          <p:nvPr/>
        </p:nvSpPr>
        <p:spPr>
          <a:xfrm>
            <a:off x="1296150" y="3813188"/>
            <a:ext cx="6333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456592"/>
                </a:solidFill>
                <a:latin typeface="Work Sans"/>
                <a:ea typeface="Work Sans"/>
                <a:cs typeface="Work Sans"/>
                <a:sym typeface="Work Sans"/>
              </a:rPr>
              <a:t>13%</a:t>
            </a:r>
            <a:endParaRPr b="1" sz="1800">
              <a:solidFill>
                <a:srgbClr val="456592"/>
              </a:solidFill>
              <a:latin typeface="Work Sans"/>
              <a:ea typeface="Work Sans"/>
              <a:cs typeface="Work Sans"/>
              <a:sym typeface="Work Sans"/>
            </a:endParaRPr>
          </a:p>
        </p:txBody>
      </p:sp>
      <p:sp>
        <p:nvSpPr>
          <p:cNvPr id="1177" name="Google Shape;1177;p54"/>
          <p:cNvSpPr txBox="1"/>
          <p:nvPr/>
        </p:nvSpPr>
        <p:spPr>
          <a:xfrm>
            <a:off x="4197626" y="3813200"/>
            <a:ext cx="6333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7C5470"/>
                </a:solidFill>
                <a:latin typeface="Work Sans"/>
                <a:ea typeface="Work Sans"/>
                <a:cs typeface="Work Sans"/>
                <a:sym typeface="Work Sans"/>
              </a:rPr>
              <a:t>51%</a:t>
            </a:r>
            <a:endParaRPr b="1" sz="1800">
              <a:solidFill>
                <a:srgbClr val="7C5470"/>
              </a:solidFill>
              <a:latin typeface="Work Sans"/>
              <a:ea typeface="Work Sans"/>
              <a:cs typeface="Work Sans"/>
              <a:sym typeface="Work Sans"/>
            </a:endParaRPr>
          </a:p>
        </p:txBody>
      </p:sp>
      <p:sp>
        <p:nvSpPr>
          <p:cNvPr id="1178" name="Google Shape;1178;p54"/>
          <p:cNvSpPr txBox="1"/>
          <p:nvPr/>
        </p:nvSpPr>
        <p:spPr>
          <a:xfrm>
            <a:off x="7486175" y="3813200"/>
            <a:ext cx="7410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1"/>
                </a:solidFill>
                <a:latin typeface="Work Sans"/>
                <a:ea typeface="Work Sans"/>
                <a:cs typeface="Work Sans"/>
                <a:sym typeface="Work Sans"/>
              </a:rPr>
              <a:t>20%</a:t>
            </a:r>
            <a:endParaRPr b="1" sz="1800">
              <a:solidFill>
                <a:schemeClr val="accent1"/>
              </a:solidFill>
              <a:latin typeface="Work Sans"/>
              <a:ea typeface="Work Sans"/>
              <a:cs typeface="Work Sans"/>
              <a:sym typeface="Work Sans"/>
            </a:endParaRPr>
          </a:p>
        </p:txBody>
      </p:sp>
      <p:sp>
        <p:nvSpPr>
          <p:cNvPr id="1179" name="Google Shape;1179;p54"/>
          <p:cNvSpPr/>
          <p:nvPr/>
        </p:nvSpPr>
        <p:spPr>
          <a:xfrm rot="-5400000">
            <a:off x="4003549" y="3935976"/>
            <a:ext cx="154150" cy="233998"/>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19050">
            <a:solidFill>
              <a:srgbClr val="7C547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4"/>
          <p:cNvSpPr/>
          <p:nvPr/>
        </p:nvSpPr>
        <p:spPr>
          <a:xfrm flipH="1" rot="-5400000">
            <a:off x="7292099" y="3935976"/>
            <a:ext cx="154150" cy="233998"/>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81" name="Google Shape;1181;p54"/>
          <p:cNvSpPr txBox="1"/>
          <p:nvPr/>
        </p:nvSpPr>
        <p:spPr>
          <a:xfrm>
            <a:off x="3422272" y="4255163"/>
            <a:ext cx="1950000" cy="35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Direct visits</a:t>
            </a:r>
            <a:endParaRPr sz="1600">
              <a:solidFill>
                <a:srgbClr val="FFFFFF"/>
              </a:solidFill>
              <a:latin typeface="Montserrat Light"/>
              <a:ea typeface="Montserrat Light"/>
              <a:cs typeface="Montserrat Light"/>
              <a:sym typeface="Montserrat Light"/>
            </a:endParaRPr>
          </a:p>
        </p:txBody>
      </p:sp>
      <p:sp>
        <p:nvSpPr>
          <p:cNvPr id="1182" name="Google Shape;1182;p54"/>
          <p:cNvSpPr txBox="1"/>
          <p:nvPr/>
        </p:nvSpPr>
        <p:spPr>
          <a:xfrm>
            <a:off x="6764650" y="4236450"/>
            <a:ext cx="1950000" cy="35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Referral visits</a:t>
            </a:r>
            <a:endParaRPr sz="1600">
              <a:solidFill>
                <a:srgbClr val="FFFFFF"/>
              </a:solidFill>
              <a:latin typeface="Montserrat Light"/>
              <a:ea typeface="Montserrat Light"/>
              <a:cs typeface="Montserrat Light"/>
              <a:sym typeface="Montserrat Light"/>
            </a:endParaRPr>
          </a:p>
        </p:txBody>
      </p:sp>
      <p:sp>
        <p:nvSpPr>
          <p:cNvPr id="1183" name="Google Shape;1183;p54"/>
          <p:cNvSpPr txBox="1"/>
          <p:nvPr/>
        </p:nvSpPr>
        <p:spPr>
          <a:xfrm>
            <a:off x="520825" y="4236450"/>
            <a:ext cx="1950000" cy="35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Organic visits</a:t>
            </a:r>
            <a:endParaRPr sz="1600">
              <a:solidFill>
                <a:srgbClr val="FFFFFF"/>
              </a:solidFill>
              <a:latin typeface="Montserrat Light"/>
              <a:ea typeface="Montserrat Light"/>
              <a:cs typeface="Montserrat Light"/>
              <a:sym typeface="Montserrat Light"/>
            </a:endParaRPr>
          </a:p>
        </p:txBody>
      </p:sp>
      <p:cxnSp>
        <p:nvCxnSpPr>
          <p:cNvPr id="1184" name="Google Shape;1184;p54"/>
          <p:cNvCxnSpPr/>
          <p:nvPr/>
        </p:nvCxnSpPr>
        <p:spPr>
          <a:xfrm>
            <a:off x="713225" y="3145100"/>
            <a:ext cx="77172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8" name="Shape 1188"/>
        <p:cNvGrpSpPr/>
        <p:nvPr/>
      </p:nvGrpSpPr>
      <p:grpSpPr>
        <a:xfrm>
          <a:off x="0" y="0"/>
          <a:ext cx="0" cy="0"/>
          <a:chOff x="0" y="0"/>
          <a:chExt cx="0" cy="0"/>
        </a:xfrm>
      </p:grpSpPr>
      <p:sp>
        <p:nvSpPr>
          <p:cNvPr id="1189" name="Google Shape;1189;p55"/>
          <p:cNvSpPr txBox="1"/>
          <p:nvPr>
            <p:ph type="title"/>
          </p:nvPr>
        </p:nvSpPr>
        <p:spPr>
          <a:xfrm>
            <a:off x="713225" y="980375"/>
            <a:ext cx="3610800" cy="2178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1190" name="Google Shape;1190;p55"/>
          <p:cNvSpPr txBox="1"/>
          <p:nvPr>
            <p:ph idx="1" type="subTitle"/>
          </p:nvPr>
        </p:nvSpPr>
        <p:spPr>
          <a:xfrm>
            <a:off x="713225" y="3555950"/>
            <a:ext cx="3265200" cy="93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Images reveal large amounts of data, so use an image instead of long texts</a:t>
            </a:r>
            <a:endParaRPr/>
          </a:p>
        </p:txBody>
      </p:sp>
      <p:pic>
        <p:nvPicPr>
          <p:cNvPr id="1191" name="Google Shape;1191;p55"/>
          <p:cNvPicPr preferRelativeResize="0"/>
          <p:nvPr/>
        </p:nvPicPr>
        <p:blipFill rotWithShape="1">
          <a:blip r:embed="rId3">
            <a:alphaModFix/>
          </a:blip>
          <a:srcRect b="6288" l="1775" r="35692" t="0"/>
          <a:stretch/>
        </p:blipFill>
        <p:spPr>
          <a:xfrm>
            <a:off x="5081575" y="1078225"/>
            <a:ext cx="3265200" cy="3265200"/>
          </a:xfrm>
          <a:prstGeom prst="ellipse">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5" name="Shape 1195"/>
        <p:cNvGrpSpPr/>
        <p:nvPr/>
      </p:nvGrpSpPr>
      <p:grpSpPr>
        <a:xfrm>
          <a:off x="0" y="0"/>
          <a:ext cx="0" cy="0"/>
          <a:chOff x="0" y="0"/>
          <a:chExt cx="0" cy="0"/>
        </a:xfrm>
      </p:grpSpPr>
      <p:sp>
        <p:nvSpPr>
          <p:cNvPr id="1196" name="Google Shape;1196;p56"/>
          <p:cNvSpPr/>
          <p:nvPr/>
        </p:nvSpPr>
        <p:spPr>
          <a:xfrm>
            <a:off x="3643803" y="2728388"/>
            <a:ext cx="1856400" cy="447300"/>
          </a:xfrm>
          <a:prstGeom prst="roundRect">
            <a:avLst>
              <a:gd fmla="val 50000" name="adj"/>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6"/>
          <p:cNvSpPr/>
          <p:nvPr/>
        </p:nvSpPr>
        <p:spPr>
          <a:xfrm>
            <a:off x="6527515" y="2728388"/>
            <a:ext cx="1856400" cy="447300"/>
          </a:xfrm>
          <a:prstGeom prst="roundRect">
            <a:avLst>
              <a:gd fmla="val 50000" name="adj"/>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198" name="Google Shape;1198;p56"/>
          <p:cNvSpPr/>
          <p:nvPr/>
        </p:nvSpPr>
        <p:spPr>
          <a:xfrm>
            <a:off x="760104" y="2728388"/>
            <a:ext cx="1856400" cy="447300"/>
          </a:xfrm>
          <a:prstGeom prst="roundRect">
            <a:avLst>
              <a:gd fmla="val 50000" name="adj"/>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6"/>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Overall traffic</a:t>
            </a:r>
            <a:endParaRPr/>
          </a:p>
        </p:txBody>
      </p:sp>
      <p:sp>
        <p:nvSpPr>
          <p:cNvPr id="1200" name="Google Shape;1200;p56"/>
          <p:cNvSpPr txBox="1"/>
          <p:nvPr/>
        </p:nvSpPr>
        <p:spPr>
          <a:xfrm>
            <a:off x="3597003" y="3692450"/>
            <a:ext cx="19500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Mars is actually a cold place</a:t>
            </a:r>
            <a:endParaRPr sz="1600">
              <a:solidFill>
                <a:srgbClr val="FFFFFF"/>
              </a:solidFill>
              <a:latin typeface="Montserrat Light"/>
              <a:ea typeface="Montserrat Light"/>
              <a:cs typeface="Montserrat Light"/>
              <a:sym typeface="Montserrat Light"/>
            </a:endParaRPr>
          </a:p>
        </p:txBody>
      </p:sp>
      <p:sp>
        <p:nvSpPr>
          <p:cNvPr id="1201" name="Google Shape;1201;p56"/>
          <p:cNvSpPr txBox="1"/>
          <p:nvPr/>
        </p:nvSpPr>
        <p:spPr>
          <a:xfrm>
            <a:off x="3597003" y="3286525"/>
            <a:ext cx="1950000" cy="37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Work Sans"/>
                <a:ea typeface="Work Sans"/>
                <a:cs typeface="Work Sans"/>
                <a:sym typeface="Work Sans"/>
              </a:rPr>
              <a:t>Bounce rate</a:t>
            </a:r>
            <a:endParaRPr b="1" sz="1800">
              <a:solidFill>
                <a:srgbClr val="FFFFFF"/>
              </a:solidFill>
              <a:latin typeface="Work Sans"/>
              <a:ea typeface="Work Sans"/>
              <a:cs typeface="Work Sans"/>
              <a:sym typeface="Work Sans"/>
            </a:endParaRPr>
          </a:p>
        </p:txBody>
      </p:sp>
      <p:sp>
        <p:nvSpPr>
          <p:cNvPr id="1202" name="Google Shape;1202;p56"/>
          <p:cNvSpPr txBox="1"/>
          <p:nvPr/>
        </p:nvSpPr>
        <p:spPr>
          <a:xfrm>
            <a:off x="6480715" y="3658525"/>
            <a:ext cx="19500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Jupiter is the biggest planet</a:t>
            </a:r>
            <a:endParaRPr sz="1600">
              <a:solidFill>
                <a:srgbClr val="FFFFFF"/>
              </a:solidFill>
              <a:latin typeface="Montserrat Light"/>
              <a:ea typeface="Montserrat Light"/>
              <a:cs typeface="Montserrat Light"/>
              <a:sym typeface="Montserrat Light"/>
            </a:endParaRPr>
          </a:p>
        </p:txBody>
      </p:sp>
      <p:sp>
        <p:nvSpPr>
          <p:cNvPr id="1203" name="Google Shape;1203;p56"/>
          <p:cNvSpPr txBox="1"/>
          <p:nvPr/>
        </p:nvSpPr>
        <p:spPr>
          <a:xfrm>
            <a:off x="6480715" y="3252600"/>
            <a:ext cx="1950000" cy="37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Work Sans"/>
                <a:ea typeface="Work Sans"/>
                <a:cs typeface="Work Sans"/>
                <a:sym typeface="Work Sans"/>
              </a:rPr>
              <a:t>Page load time</a:t>
            </a:r>
            <a:endParaRPr b="1" sz="1800">
              <a:solidFill>
                <a:srgbClr val="FFFFFF"/>
              </a:solidFill>
              <a:latin typeface="Work Sans"/>
              <a:ea typeface="Work Sans"/>
              <a:cs typeface="Work Sans"/>
              <a:sym typeface="Work Sans"/>
            </a:endParaRPr>
          </a:p>
        </p:txBody>
      </p:sp>
      <p:sp>
        <p:nvSpPr>
          <p:cNvPr id="1204" name="Google Shape;1204;p56"/>
          <p:cNvSpPr txBox="1"/>
          <p:nvPr/>
        </p:nvSpPr>
        <p:spPr>
          <a:xfrm>
            <a:off x="713304" y="3658525"/>
            <a:ext cx="19500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rgbClr val="FFFFFF"/>
                </a:solidFill>
                <a:latin typeface="Montserrat Light"/>
                <a:ea typeface="Montserrat Light"/>
                <a:cs typeface="Montserrat Light"/>
                <a:sym typeface="Montserrat Light"/>
              </a:rPr>
              <a:t>Venus has a beautiful name</a:t>
            </a:r>
            <a:endParaRPr sz="1600">
              <a:solidFill>
                <a:srgbClr val="FFFFFF"/>
              </a:solidFill>
              <a:latin typeface="Montserrat Light"/>
              <a:ea typeface="Montserrat Light"/>
              <a:cs typeface="Montserrat Light"/>
              <a:sym typeface="Montserrat Light"/>
            </a:endParaRPr>
          </a:p>
        </p:txBody>
      </p:sp>
      <p:sp>
        <p:nvSpPr>
          <p:cNvPr id="1205" name="Google Shape;1205;p56"/>
          <p:cNvSpPr txBox="1"/>
          <p:nvPr/>
        </p:nvSpPr>
        <p:spPr>
          <a:xfrm>
            <a:off x="713304" y="3252600"/>
            <a:ext cx="1950000" cy="37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Work Sans"/>
                <a:ea typeface="Work Sans"/>
                <a:cs typeface="Work Sans"/>
                <a:sym typeface="Work Sans"/>
              </a:rPr>
              <a:t>Total visits</a:t>
            </a:r>
            <a:endParaRPr b="1" sz="1800">
              <a:solidFill>
                <a:srgbClr val="FFFFFF"/>
              </a:solidFill>
              <a:latin typeface="Work Sans"/>
              <a:ea typeface="Work Sans"/>
              <a:cs typeface="Work Sans"/>
              <a:sym typeface="Work Sans"/>
            </a:endParaRPr>
          </a:p>
        </p:txBody>
      </p:sp>
      <p:sp>
        <p:nvSpPr>
          <p:cNvPr id="1206" name="Google Shape;1206;p56"/>
          <p:cNvSpPr txBox="1"/>
          <p:nvPr/>
        </p:nvSpPr>
        <p:spPr>
          <a:xfrm>
            <a:off x="3597003" y="2055965"/>
            <a:ext cx="1950000" cy="561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3600">
                <a:solidFill>
                  <a:schemeClr val="accent5"/>
                </a:solidFill>
                <a:latin typeface="Work Sans"/>
                <a:ea typeface="Work Sans"/>
                <a:cs typeface="Work Sans"/>
                <a:sym typeface="Work Sans"/>
              </a:rPr>
              <a:t>40,230</a:t>
            </a:r>
            <a:endParaRPr b="1" sz="3600">
              <a:solidFill>
                <a:schemeClr val="accent5"/>
              </a:solidFill>
              <a:latin typeface="Work Sans"/>
              <a:ea typeface="Work Sans"/>
              <a:cs typeface="Work Sans"/>
              <a:sym typeface="Work Sans"/>
            </a:endParaRPr>
          </a:p>
        </p:txBody>
      </p:sp>
      <p:sp>
        <p:nvSpPr>
          <p:cNvPr id="1207" name="Google Shape;1207;p56"/>
          <p:cNvSpPr txBox="1"/>
          <p:nvPr/>
        </p:nvSpPr>
        <p:spPr>
          <a:xfrm>
            <a:off x="6480715" y="2004725"/>
            <a:ext cx="1950000" cy="561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3600">
                <a:solidFill>
                  <a:schemeClr val="accent2"/>
                </a:solidFill>
                <a:latin typeface="Work Sans"/>
                <a:ea typeface="Work Sans"/>
                <a:cs typeface="Work Sans"/>
                <a:sym typeface="Work Sans"/>
              </a:rPr>
              <a:t>30,402</a:t>
            </a:r>
            <a:endParaRPr b="1" sz="3600">
              <a:solidFill>
                <a:schemeClr val="accent2"/>
              </a:solidFill>
              <a:latin typeface="Work Sans"/>
              <a:ea typeface="Work Sans"/>
              <a:cs typeface="Work Sans"/>
              <a:sym typeface="Work Sans"/>
            </a:endParaRPr>
          </a:p>
        </p:txBody>
      </p:sp>
      <p:sp>
        <p:nvSpPr>
          <p:cNvPr id="1208" name="Google Shape;1208;p56"/>
          <p:cNvSpPr txBox="1"/>
          <p:nvPr/>
        </p:nvSpPr>
        <p:spPr>
          <a:xfrm>
            <a:off x="713304" y="2004725"/>
            <a:ext cx="1950000" cy="561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3600">
                <a:solidFill>
                  <a:schemeClr val="accent4"/>
                </a:solidFill>
                <a:latin typeface="Work Sans"/>
                <a:ea typeface="Work Sans"/>
                <a:cs typeface="Work Sans"/>
                <a:sym typeface="Work Sans"/>
              </a:rPr>
              <a:t>23,040</a:t>
            </a:r>
            <a:endParaRPr b="1" sz="3600">
              <a:solidFill>
                <a:schemeClr val="accent4"/>
              </a:solidFill>
              <a:latin typeface="Work Sans"/>
              <a:ea typeface="Work Sans"/>
              <a:cs typeface="Work Sans"/>
              <a:sym typeface="Work Sans"/>
            </a:endParaRPr>
          </a:p>
        </p:txBody>
      </p:sp>
      <p:sp>
        <p:nvSpPr>
          <p:cNvPr id="1209" name="Google Shape;1209;p56"/>
          <p:cNvSpPr/>
          <p:nvPr/>
        </p:nvSpPr>
        <p:spPr>
          <a:xfrm rot="-5400000">
            <a:off x="1323874" y="2863189"/>
            <a:ext cx="154150" cy="233998"/>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19050">
            <a:solidFill>
              <a:srgbClr val="4565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6"/>
          <p:cNvSpPr txBox="1"/>
          <p:nvPr/>
        </p:nvSpPr>
        <p:spPr>
          <a:xfrm>
            <a:off x="1517900" y="2740413"/>
            <a:ext cx="6333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456592"/>
                </a:solidFill>
                <a:latin typeface="Work Sans"/>
                <a:ea typeface="Work Sans"/>
                <a:cs typeface="Work Sans"/>
                <a:sym typeface="Work Sans"/>
              </a:rPr>
              <a:t>13%</a:t>
            </a:r>
            <a:endParaRPr b="1" sz="1800">
              <a:solidFill>
                <a:srgbClr val="456592"/>
              </a:solidFill>
              <a:latin typeface="Work Sans"/>
              <a:ea typeface="Work Sans"/>
              <a:cs typeface="Work Sans"/>
              <a:sym typeface="Work Sans"/>
            </a:endParaRPr>
          </a:p>
        </p:txBody>
      </p:sp>
      <p:sp>
        <p:nvSpPr>
          <p:cNvPr id="1211" name="Google Shape;1211;p56"/>
          <p:cNvSpPr txBox="1"/>
          <p:nvPr/>
        </p:nvSpPr>
        <p:spPr>
          <a:xfrm>
            <a:off x="4372326" y="2740425"/>
            <a:ext cx="6333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7C5470"/>
                </a:solidFill>
                <a:latin typeface="Work Sans"/>
                <a:ea typeface="Work Sans"/>
                <a:cs typeface="Work Sans"/>
                <a:sym typeface="Work Sans"/>
              </a:rPr>
              <a:t>51%</a:t>
            </a:r>
            <a:endParaRPr b="1" sz="1800">
              <a:solidFill>
                <a:srgbClr val="7C5470"/>
              </a:solidFill>
              <a:latin typeface="Work Sans"/>
              <a:ea typeface="Work Sans"/>
              <a:cs typeface="Work Sans"/>
              <a:sym typeface="Work Sans"/>
            </a:endParaRPr>
          </a:p>
        </p:txBody>
      </p:sp>
      <p:sp>
        <p:nvSpPr>
          <p:cNvPr id="1212" name="Google Shape;1212;p56"/>
          <p:cNvSpPr txBox="1"/>
          <p:nvPr/>
        </p:nvSpPr>
        <p:spPr>
          <a:xfrm>
            <a:off x="7202150" y="2740425"/>
            <a:ext cx="7410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1"/>
                </a:solidFill>
                <a:latin typeface="Work Sans"/>
                <a:ea typeface="Work Sans"/>
                <a:cs typeface="Work Sans"/>
                <a:sym typeface="Work Sans"/>
              </a:rPr>
              <a:t>20%</a:t>
            </a:r>
            <a:endParaRPr b="1" sz="1800">
              <a:solidFill>
                <a:schemeClr val="accent1"/>
              </a:solidFill>
              <a:latin typeface="Work Sans"/>
              <a:ea typeface="Work Sans"/>
              <a:cs typeface="Work Sans"/>
              <a:sym typeface="Work Sans"/>
            </a:endParaRPr>
          </a:p>
        </p:txBody>
      </p:sp>
      <p:sp>
        <p:nvSpPr>
          <p:cNvPr id="1213" name="Google Shape;1213;p56"/>
          <p:cNvSpPr/>
          <p:nvPr/>
        </p:nvSpPr>
        <p:spPr>
          <a:xfrm rot="-5400000">
            <a:off x="4178249" y="2863201"/>
            <a:ext cx="154150" cy="233998"/>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19050">
            <a:solidFill>
              <a:srgbClr val="7C547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6"/>
          <p:cNvSpPr/>
          <p:nvPr/>
        </p:nvSpPr>
        <p:spPr>
          <a:xfrm rot="-5400000">
            <a:off x="7008074" y="2863201"/>
            <a:ext cx="154150" cy="233998"/>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215" name="Google Shape;1215;p56"/>
          <p:cNvGrpSpPr/>
          <p:nvPr/>
        </p:nvGrpSpPr>
        <p:grpSpPr>
          <a:xfrm>
            <a:off x="1386963" y="1578757"/>
            <a:ext cx="568088" cy="399582"/>
            <a:chOff x="7077129" y="2512542"/>
            <a:chExt cx="282364" cy="198619"/>
          </a:xfrm>
        </p:grpSpPr>
        <p:sp>
          <p:nvSpPr>
            <p:cNvPr id="1216" name="Google Shape;1216;p56"/>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6"/>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6"/>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6"/>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6"/>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6"/>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 name="Google Shape;1222;p56"/>
          <p:cNvGrpSpPr/>
          <p:nvPr/>
        </p:nvGrpSpPr>
        <p:grpSpPr>
          <a:xfrm>
            <a:off x="4348077" y="1557404"/>
            <a:ext cx="447852" cy="447314"/>
            <a:chOff x="4674791" y="1977447"/>
            <a:chExt cx="344528" cy="344114"/>
          </a:xfrm>
        </p:grpSpPr>
        <p:sp>
          <p:nvSpPr>
            <p:cNvPr id="1223" name="Google Shape;1223;p56"/>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6"/>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6"/>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6"/>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6"/>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6"/>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6"/>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6"/>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6"/>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6"/>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6"/>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6"/>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6"/>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6"/>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6"/>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6"/>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6"/>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6"/>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6"/>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6"/>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6"/>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6"/>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6"/>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6"/>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6"/>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6"/>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56"/>
          <p:cNvGrpSpPr/>
          <p:nvPr/>
        </p:nvGrpSpPr>
        <p:grpSpPr>
          <a:xfrm>
            <a:off x="7237210" y="1563057"/>
            <a:ext cx="437011" cy="436018"/>
            <a:chOff x="2302788" y="1505981"/>
            <a:chExt cx="336188" cy="335425"/>
          </a:xfrm>
        </p:grpSpPr>
        <p:sp>
          <p:nvSpPr>
            <p:cNvPr id="1250" name="Google Shape;1250;p56"/>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6"/>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6"/>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6"/>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6"/>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6"/>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6"/>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6"/>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6"/>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6"/>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6"/>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6"/>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6"/>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6"/>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6"/>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6"/>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6"/>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3" name="Shape 373"/>
        <p:cNvGrpSpPr/>
        <p:nvPr/>
      </p:nvGrpSpPr>
      <p:grpSpPr>
        <a:xfrm>
          <a:off x="0" y="0"/>
          <a:ext cx="0" cy="0"/>
          <a:chOff x="0" y="0"/>
          <a:chExt cx="0" cy="0"/>
        </a:xfrm>
      </p:grpSpPr>
      <p:grpSp>
        <p:nvGrpSpPr>
          <p:cNvPr id="374" name="Google Shape;374;p30"/>
          <p:cNvGrpSpPr/>
          <p:nvPr/>
        </p:nvGrpSpPr>
        <p:grpSpPr>
          <a:xfrm>
            <a:off x="7186772" y="2261872"/>
            <a:ext cx="744843" cy="745498"/>
            <a:chOff x="2204826" y="1867297"/>
            <a:chExt cx="744843" cy="745498"/>
          </a:xfrm>
        </p:grpSpPr>
        <p:sp>
          <p:nvSpPr>
            <p:cNvPr id="375" name="Google Shape;375;p30"/>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rgbClr val="6B9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0"/>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 name="Google Shape;377;p30"/>
          <p:cNvGrpSpPr/>
          <p:nvPr/>
        </p:nvGrpSpPr>
        <p:grpSpPr>
          <a:xfrm>
            <a:off x="5195301" y="2261872"/>
            <a:ext cx="744843" cy="745498"/>
            <a:chOff x="2204826" y="1867297"/>
            <a:chExt cx="744843" cy="745498"/>
          </a:xfrm>
        </p:grpSpPr>
        <p:sp>
          <p:nvSpPr>
            <p:cNvPr id="378" name="Google Shape;378;p30"/>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rgbClr val="DCC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0"/>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 name="Google Shape;380;p30"/>
          <p:cNvGrpSpPr/>
          <p:nvPr/>
        </p:nvGrpSpPr>
        <p:grpSpPr>
          <a:xfrm>
            <a:off x="3203831" y="2261872"/>
            <a:ext cx="744843" cy="745498"/>
            <a:chOff x="2204826" y="1867297"/>
            <a:chExt cx="744843" cy="745498"/>
          </a:xfrm>
        </p:grpSpPr>
        <p:sp>
          <p:nvSpPr>
            <p:cNvPr id="381" name="Google Shape;381;p30"/>
            <p:cNvSpPr/>
            <p:nvPr/>
          </p:nvSpPr>
          <p:spPr>
            <a:xfrm rot="-419100">
              <a:off x="2243035" y="1905457"/>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0"/>
            <p:cNvSpPr/>
            <p:nvPr/>
          </p:nvSpPr>
          <p:spPr>
            <a:xfrm>
              <a:off x="2243040" y="1905438"/>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 name="Google Shape;383;p30"/>
          <p:cNvGrpSpPr/>
          <p:nvPr/>
        </p:nvGrpSpPr>
        <p:grpSpPr>
          <a:xfrm>
            <a:off x="1212360" y="2261872"/>
            <a:ext cx="744843" cy="745498"/>
            <a:chOff x="1212251" y="1954572"/>
            <a:chExt cx="744843" cy="745498"/>
          </a:xfrm>
        </p:grpSpPr>
        <p:sp>
          <p:nvSpPr>
            <p:cNvPr id="384" name="Google Shape;384;p30"/>
            <p:cNvSpPr/>
            <p:nvPr/>
          </p:nvSpPr>
          <p:spPr>
            <a:xfrm rot="-419100">
              <a:off x="1250460" y="1992732"/>
              <a:ext cx="668426" cy="669177"/>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0"/>
            <p:cNvSpPr/>
            <p:nvPr/>
          </p:nvSpPr>
          <p:spPr>
            <a:xfrm>
              <a:off x="1250465" y="1992713"/>
              <a:ext cx="668415" cy="669166"/>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 name="Google Shape;386;p30"/>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387" name="Google Shape;387;p30"/>
          <p:cNvSpPr txBox="1"/>
          <p:nvPr>
            <p:ph idx="2" type="title"/>
          </p:nvPr>
        </p:nvSpPr>
        <p:spPr>
          <a:xfrm>
            <a:off x="713431" y="2397475"/>
            <a:ext cx="1742700" cy="47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88" name="Google Shape;388;p30"/>
          <p:cNvSpPr txBox="1"/>
          <p:nvPr>
            <p:ph idx="1" type="subTitle"/>
          </p:nvPr>
        </p:nvSpPr>
        <p:spPr>
          <a:xfrm>
            <a:off x="713431" y="3450675"/>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Describe the section briefly</a:t>
            </a:r>
            <a:endParaRPr/>
          </a:p>
        </p:txBody>
      </p:sp>
      <p:sp>
        <p:nvSpPr>
          <p:cNvPr id="389" name="Google Shape;389;p30"/>
          <p:cNvSpPr txBox="1"/>
          <p:nvPr>
            <p:ph idx="3" type="subTitle"/>
          </p:nvPr>
        </p:nvSpPr>
        <p:spPr>
          <a:xfrm>
            <a:off x="713431" y="3074175"/>
            <a:ext cx="1742700" cy="376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Introduction</a:t>
            </a:r>
            <a:endParaRPr/>
          </a:p>
        </p:txBody>
      </p:sp>
      <p:sp>
        <p:nvSpPr>
          <p:cNvPr id="390" name="Google Shape;390;p30"/>
          <p:cNvSpPr txBox="1"/>
          <p:nvPr>
            <p:ph idx="4" type="title"/>
          </p:nvPr>
        </p:nvSpPr>
        <p:spPr>
          <a:xfrm>
            <a:off x="2704902" y="2397475"/>
            <a:ext cx="1742700" cy="47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91" name="Google Shape;391;p30"/>
          <p:cNvSpPr txBox="1"/>
          <p:nvPr>
            <p:ph idx="5" type="subTitle"/>
          </p:nvPr>
        </p:nvSpPr>
        <p:spPr>
          <a:xfrm>
            <a:off x="2704902" y="3450675"/>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Describe the section briefly</a:t>
            </a:r>
            <a:endParaRPr/>
          </a:p>
        </p:txBody>
      </p:sp>
      <p:sp>
        <p:nvSpPr>
          <p:cNvPr id="392" name="Google Shape;392;p30"/>
          <p:cNvSpPr txBox="1"/>
          <p:nvPr>
            <p:ph idx="6" type="subTitle"/>
          </p:nvPr>
        </p:nvSpPr>
        <p:spPr>
          <a:xfrm>
            <a:off x="2704902" y="3074175"/>
            <a:ext cx="1742700" cy="376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Presentation</a:t>
            </a:r>
            <a:endParaRPr/>
          </a:p>
        </p:txBody>
      </p:sp>
      <p:sp>
        <p:nvSpPr>
          <p:cNvPr id="393" name="Google Shape;393;p30"/>
          <p:cNvSpPr txBox="1"/>
          <p:nvPr>
            <p:ph idx="7" type="title"/>
          </p:nvPr>
        </p:nvSpPr>
        <p:spPr>
          <a:xfrm>
            <a:off x="4696373" y="2397475"/>
            <a:ext cx="1742700" cy="47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94" name="Google Shape;394;p30"/>
          <p:cNvSpPr txBox="1"/>
          <p:nvPr>
            <p:ph idx="8" type="subTitle"/>
          </p:nvPr>
        </p:nvSpPr>
        <p:spPr>
          <a:xfrm>
            <a:off x="4696373" y="3450675"/>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Describe the section briefly</a:t>
            </a:r>
            <a:endParaRPr/>
          </a:p>
        </p:txBody>
      </p:sp>
      <p:sp>
        <p:nvSpPr>
          <p:cNvPr id="395" name="Google Shape;395;p30"/>
          <p:cNvSpPr txBox="1"/>
          <p:nvPr>
            <p:ph idx="9" type="subTitle"/>
          </p:nvPr>
        </p:nvSpPr>
        <p:spPr>
          <a:xfrm>
            <a:off x="4696373" y="3074175"/>
            <a:ext cx="1742700" cy="376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Analysis</a:t>
            </a:r>
            <a:endParaRPr/>
          </a:p>
        </p:txBody>
      </p:sp>
      <p:sp>
        <p:nvSpPr>
          <p:cNvPr id="396" name="Google Shape;396;p30"/>
          <p:cNvSpPr txBox="1"/>
          <p:nvPr>
            <p:ph idx="13" type="title"/>
          </p:nvPr>
        </p:nvSpPr>
        <p:spPr>
          <a:xfrm>
            <a:off x="6687844" y="2397475"/>
            <a:ext cx="1742700" cy="47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97" name="Google Shape;397;p30"/>
          <p:cNvSpPr txBox="1"/>
          <p:nvPr>
            <p:ph idx="14" type="subTitle"/>
          </p:nvPr>
        </p:nvSpPr>
        <p:spPr>
          <a:xfrm>
            <a:off x="6687844" y="3450675"/>
            <a:ext cx="17427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Describe the section briefly</a:t>
            </a:r>
            <a:endParaRPr/>
          </a:p>
        </p:txBody>
      </p:sp>
      <p:sp>
        <p:nvSpPr>
          <p:cNvPr id="398" name="Google Shape;398;p30"/>
          <p:cNvSpPr txBox="1"/>
          <p:nvPr>
            <p:ph idx="15" type="subTitle"/>
          </p:nvPr>
        </p:nvSpPr>
        <p:spPr>
          <a:xfrm>
            <a:off x="6687844" y="3074175"/>
            <a:ext cx="1742700" cy="376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Conclusion</a:t>
            </a:r>
            <a:endParaRPr/>
          </a:p>
        </p:txBody>
      </p:sp>
      <p:grpSp>
        <p:nvGrpSpPr>
          <p:cNvPr id="399" name="Google Shape;399;p30"/>
          <p:cNvGrpSpPr/>
          <p:nvPr/>
        </p:nvGrpSpPr>
        <p:grpSpPr>
          <a:xfrm>
            <a:off x="7362841" y="1791577"/>
            <a:ext cx="392705" cy="261429"/>
            <a:chOff x="4629306" y="3409193"/>
            <a:chExt cx="367255" cy="244486"/>
          </a:xfrm>
        </p:grpSpPr>
        <p:sp>
          <p:nvSpPr>
            <p:cNvPr id="400" name="Google Shape;400;p30"/>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0"/>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0"/>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0"/>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0"/>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0"/>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0"/>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0"/>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0"/>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0"/>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 name="Google Shape;410;p30"/>
          <p:cNvGrpSpPr/>
          <p:nvPr/>
        </p:nvGrpSpPr>
        <p:grpSpPr>
          <a:xfrm>
            <a:off x="5380288" y="1772342"/>
            <a:ext cx="374871" cy="299890"/>
            <a:chOff x="7500054" y="2934735"/>
            <a:chExt cx="350576" cy="280454"/>
          </a:xfrm>
        </p:grpSpPr>
        <p:sp>
          <p:nvSpPr>
            <p:cNvPr id="411" name="Google Shape;411;p30"/>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0"/>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0"/>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0"/>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0"/>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0"/>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0"/>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0"/>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 name="Google Shape;419;p30"/>
          <p:cNvGrpSpPr/>
          <p:nvPr/>
        </p:nvGrpSpPr>
        <p:grpSpPr>
          <a:xfrm>
            <a:off x="1396529" y="1734018"/>
            <a:ext cx="376504" cy="376504"/>
            <a:chOff x="1819576" y="1511679"/>
            <a:chExt cx="352103" cy="352103"/>
          </a:xfrm>
        </p:grpSpPr>
        <p:sp>
          <p:nvSpPr>
            <p:cNvPr id="420" name="Google Shape;420;p30"/>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0"/>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0"/>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0"/>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 name="Google Shape;424;p30"/>
          <p:cNvGrpSpPr/>
          <p:nvPr/>
        </p:nvGrpSpPr>
        <p:grpSpPr>
          <a:xfrm>
            <a:off x="3382724" y="1753878"/>
            <a:ext cx="387055" cy="336784"/>
            <a:chOff x="3716358" y="1544655"/>
            <a:chExt cx="361971" cy="314958"/>
          </a:xfrm>
        </p:grpSpPr>
        <p:sp>
          <p:nvSpPr>
            <p:cNvPr id="425" name="Google Shape;425;p30"/>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0"/>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0"/>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0"/>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0"/>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 name="Google Shape;430;p30"/>
            <p:cNvGrpSpPr/>
            <p:nvPr/>
          </p:nvGrpSpPr>
          <p:grpSpPr>
            <a:xfrm>
              <a:off x="3716358" y="1544655"/>
              <a:ext cx="361971" cy="314958"/>
              <a:chOff x="3716358" y="1544655"/>
              <a:chExt cx="361971" cy="314958"/>
            </a:xfrm>
          </p:grpSpPr>
          <p:sp>
            <p:nvSpPr>
              <p:cNvPr id="431" name="Google Shape;431;p30"/>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0"/>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0"/>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0"/>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0"/>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0" name="Shape 1270"/>
        <p:cNvGrpSpPr/>
        <p:nvPr/>
      </p:nvGrpSpPr>
      <p:grpSpPr>
        <a:xfrm>
          <a:off x="0" y="0"/>
          <a:ext cx="0" cy="0"/>
          <a:chOff x="0" y="0"/>
          <a:chExt cx="0" cy="0"/>
        </a:xfrm>
      </p:grpSpPr>
      <p:sp>
        <p:nvSpPr>
          <p:cNvPr id="1271" name="Google Shape;1271;p57"/>
          <p:cNvSpPr txBox="1"/>
          <p:nvPr>
            <p:ph idx="1" type="subTitle"/>
          </p:nvPr>
        </p:nvSpPr>
        <p:spPr>
          <a:xfrm>
            <a:off x="713225" y="2683238"/>
            <a:ext cx="3010500" cy="1295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If you want to replace the image on the screen with your own work, right-click on it, choose “Replace image” and add yours</a:t>
            </a:r>
            <a:endParaRPr/>
          </a:p>
        </p:txBody>
      </p:sp>
      <p:sp>
        <p:nvSpPr>
          <p:cNvPr id="1272" name="Google Shape;1272;p57"/>
          <p:cNvSpPr txBox="1"/>
          <p:nvPr>
            <p:ph type="title"/>
          </p:nvPr>
        </p:nvSpPr>
        <p:spPr>
          <a:xfrm>
            <a:off x="713225" y="992600"/>
            <a:ext cx="2388300" cy="105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Desktop software</a:t>
            </a:r>
            <a:endParaRPr/>
          </a:p>
        </p:txBody>
      </p:sp>
      <p:pic>
        <p:nvPicPr>
          <p:cNvPr id="1273" name="Google Shape;1273;p57"/>
          <p:cNvPicPr preferRelativeResize="0"/>
          <p:nvPr/>
        </p:nvPicPr>
        <p:blipFill rotWithShape="1">
          <a:blip r:embed="rId3">
            <a:alphaModFix/>
          </a:blip>
          <a:srcRect b="71118" l="0" r="960" t="0"/>
          <a:stretch/>
        </p:blipFill>
        <p:spPr>
          <a:xfrm>
            <a:off x="4775246" y="1313049"/>
            <a:ext cx="3418152" cy="2115720"/>
          </a:xfrm>
          <a:prstGeom prst="rect">
            <a:avLst/>
          </a:prstGeom>
          <a:noFill/>
          <a:ln>
            <a:noFill/>
          </a:ln>
        </p:spPr>
      </p:pic>
      <p:grpSp>
        <p:nvGrpSpPr>
          <p:cNvPr id="1274" name="Google Shape;1274;p57"/>
          <p:cNvGrpSpPr/>
          <p:nvPr/>
        </p:nvGrpSpPr>
        <p:grpSpPr>
          <a:xfrm>
            <a:off x="4658724" y="1208429"/>
            <a:ext cx="3655481" cy="2770530"/>
            <a:chOff x="4682879" y="1259151"/>
            <a:chExt cx="4087990" cy="3098334"/>
          </a:xfrm>
        </p:grpSpPr>
        <p:grpSp>
          <p:nvGrpSpPr>
            <p:cNvPr id="1275" name="Google Shape;1275;p57"/>
            <p:cNvGrpSpPr/>
            <p:nvPr/>
          </p:nvGrpSpPr>
          <p:grpSpPr>
            <a:xfrm>
              <a:off x="4682879" y="1259151"/>
              <a:ext cx="4087990" cy="3098334"/>
              <a:chOff x="1572575" y="3497750"/>
              <a:chExt cx="843650" cy="639425"/>
            </a:xfrm>
          </p:grpSpPr>
          <p:sp>
            <p:nvSpPr>
              <p:cNvPr id="1276" name="Google Shape;1276;p57"/>
              <p:cNvSpPr/>
              <p:nvPr/>
            </p:nvSpPr>
            <p:spPr>
              <a:xfrm>
                <a:off x="1572575" y="3497750"/>
                <a:ext cx="843650" cy="534600"/>
              </a:xfrm>
              <a:custGeom>
                <a:rect b="b" l="l" r="r" t="t"/>
                <a:pathLst>
                  <a:path extrusionOk="0" h="21384" w="33746">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7"/>
              <p:cNvSpPr/>
              <p:nvPr/>
            </p:nvSpPr>
            <p:spPr>
              <a:xfrm>
                <a:off x="1904400" y="4032325"/>
                <a:ext cx="179975" cy="104850"/>
              </a:xfrm>
              <a:custGeom>
                <a:rect b="b" l="l" r="r" t="t"/>
                <a:pathLst>
                  <a:path extrusionOk="0" h="4194" w="7199">
                    <a:moveTo>
                      <a:pt x="1" y="1"/>
                    </a:moveTo>
                    <a:lnTo>
                      <a:pt x="1" y="4194"/>
                    </a:lnTo>
                    <a:lnTo>
                      <a:pt x="7198" y="4194"/>
                    </a:lnTo>
                    <a:lnTo>
                      <a:pt x="7198" y="1"/>
                    </a:ln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7"/>
              <p:cNvSpPr/>
              <p:nvPr/>
            </p:nvSpPr>
            <p:spPr>
              <a:xfrm>
                <a:off x="1904400" y="4032325"/>
                <a:ext cx="179975" cy="49825"/>
              </a:xfrm>
              <a:custGeom>
                <a:rect b="b" l="l" r="r" t="t"/>
                <a:pathLst>
                  <a:path extrusionOk="0" h="1993" w="7199">
                    <a:moveTo>
                      <a:pt x="1" y="1"/>
                    </a:moveTo>
                    <a:lnTo>
                      <a:pt x="1" y="980"/>
                    </a:lnTo>
                    <a:lnTo>
                      <a:pt x="7198" y="1992"/>
                    </a:lnTo>
                    <a:lnTo>
                      <a:pt x="7198" y="1"/>
                    </a:ln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7"/>
              <p:cNvSpPr/>
              <p:nvPr/>
            </p:nvSpPr>
            <p:spPr>
              <a:xfrm>
                <a:off x="1852950" y="4127950"/>
                <a:ext cx="283100" cy="9225"/>
              </a:xfrm>
              <a:custGeom>
                <a:rect b="b" l="l" r="r" t="t"/>
                <a:pathLst>
                  <a:path extrusionOk="0" h="369" w="11324">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 name="Google Shape;1280;p57"/>
            <p:cNvGrpSpPr/>
            <p:nvPr/>
          </p:nvGrpSpPr>
          <p:grpSpPr>
            <a:xfrm>
              <a:off x="6572650" y="3771725"/>
              <a:ext cx="304550" cy="36600"/>
              <a:chOff x="6504075" y="3773750"/>
              <a:chExt cx="304550" cy="36600"/>
            </a:xfrm>
          </p:grpSpPr>
          <p:sp>
            <p:nvSpPr>
              <p:cNvPr id="1281" name="Google Shape;1281;p57"/>
              <p:cNvSpPr/>
              <p:nvPr/>
            </p:nvSpPr>
            <p:spPr>
              <a:xfrm>
                <a:off x="6504075" y="3773750"/>
                <a:ext cx="36600" cy="36600"/>
              </a:xfrm>
              <a:prstGeom prst="ellipse">
                <a:avLst/>
              </a:prstGeom>
              <a:solidFill>
                <a:srgbClr val="1B1F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7"/>
              <p:cNvSpPr/>
              <p:nvPr/>
            </p:nvSpPr>
            <p:spPr>
              <a:xfrm>
                <a:off x="6638050" y="3773750"/>
                <a:ext cx="36600" cy="36600"/>
              </a:xfrm>
              <a:prstGeom prst="ellipse">
                <a:avLst/>
              </a:prstGeom>
              <a:solidFill>
                <a:srgbClr val="1B1F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7"/>
              <p:cNvSpPr/>
              <p:nvPr/>
            </p:nvSpPr>
            <p:spPr>
              <a:xfrm>
                <a:off x="6772025" y="3773750"/>
                <a:ext cx="36600" cy="36600"/>
              </a:xfrm>
              <a:prstGeom prst="ellipse">
                <a:avLst/>
              </a:prstGeom>
              <a:solidFill>
                <a:srgbClr val="1B1F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7" name="Shape 1287"/>
        <p:cNvGrpSpPr/>
        <p:nvPr/>
      </p:nvGrpSpPr>
      <p:grpSpPr>
        <a:xfrm>
          <a:off x="0" y="0"/>
          <a:ext cx="0" cy="0"/>
          <a:chOff x="0" y="0"/>
          <a:chExt cx="0" cy="0"/>
        </a:xfrm>
      </p:grpSpPr>
      <p:pic>
        <p:nvPicPr>
          <p:cNvPr id="1288" name="Google Shape;1288;p58"/>
          <p:cNvPicPr preferRelativeResize="0"/>
          <p:nvPr/>
        </p:nvPicPr>
        <p:blipFill rotWithShape="1">
          <a:blip r:embed="rId3">
            <a:alphaModFix/>
          </a:blip>
          <a:srcRect b="69171" l="0" r="2114" t="0"/>
          <a:stretch/>
        </p:blipFill>
        <p:spPr>
          <a:xfrm>
            <a:off x="1497499" y="1311111"/>
            <a:ext cx="1897516" cy="2607808"/>
          </a:xfrm>
          <a:prstGeom prst="rect">
            <a:avLst/>
          </a:prstGeom>
          <a:noFill/>
          <a:ln>
            <a:noFill/>
          </a:ln>
        </p:spPr>
      </p:pic>
      <p:grpSp>
        <p:nvGrpSpPr>
          <p:cNvPr id="1289" name="Google Shape;1289;p58"/>
          <p:cNvGrpSpPr/>
          <p:nvPr/>
        </p:nvGrpSpPr>
        <p:grpSpPr>
          <a:xfrm>
            <a:off x="1419470" y="1197016"/>
            <a:ext cx="2053735" cy="2781982"/>
            <a:chOff x="2641950" y="3481825"/>
            <a:chExt cx="469125" cy="635475"/>
          </a:xfrm>
        </p:grpSpPr>
        <p:sp>
          <p:nvSpPr>
            <p:cNvPr id="1290" name="Google Shape;1290;p58"/>
            <p:cNvSpPr/>
            <p:nvPr/>
          </p:nvSpPr>
          <p:spPr>
            <a:xfrm>
              <a:off x="2641950" y="3481825"/>
              <a:ext cx="469125" cy="635475"/>
            </a:xfrm>
            <a:custGeom>
              <a:rect b="b" l="l" r="r" t="t"/>
              <a:pathLst>
                <a:path extrusionOk="0" h="25419" w="18765">
                  <a:moveTo>
                    <a:pt x="17861" y="1055"/>
                  </a:moveTo>
                  <a:lnTo>
                    <a:pt x="17861" y="24364"/>
                  </a:lnTo>
                  <a:lnTo>
                    <a:pt x="896" y="24364"/>
                  </a:lnTo>
                  <a:lnTo>
                    <a:pt x="896" y="1055"/>
                  </a:lnTo>
                  <a:close/>
                  <a:moveTo>
                    <a:pt x="419" y="1"/>
                  </a:moveTo>
                  <a:cubicBezTo>
                    <a:pt x="185" y="1"/>
                    <a:pt x="1" y="193"/>
                    <a:pt x="1" y="428"/>
                  </a:cubicBezTo>
                  <a:lnTo>
                    <a:pt x="1" y="24992"/>
                  </a:lnTo>
                  <a:cubicBezTo>
                    <a:pt x="1" y="25226"/>
                    <a:pt x="185" y="25418"/>
                    <a:pt x="419" y="25418"/>
                  </a:cubicBezTo>
                  <a:lnTo>
                    <a:pt x="18338" y="25418"/>
                  </a:lnTo>
                  <a:cubicBezTo>
                    <a:pt x="18572" y="25418"/>
                    <a:pt x="18764" y="25226"/>
                    <a:pt x="18764" y="24992"/>
                  </a:cubicBezTo>
                  <a:lnTo>
                    <a:pt x="18764" y="428"/>
                  </a:lnTo>
                  <a:cubicBezTo>
                    <a:pt x="18764" y="193"/>
                    <a:pt x="18572" y="1"/>
                    <a:pt x="18338" y="1"/>
                  </a:cubicBez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8"/>
            <p:cNvSpPr/>
            <p:nvPr/>
          </p:nvSpPr>
          <p:spPr>
            <a:xfrm>
              <a:off x="2872325" y="3491050"/>
              <a:ext cx="8175" cy="7975"/>
            </a:xfrm>
            <a:custGeom>
              <a:rect b="b" l="l" r="r" t="t"/>
              <a:pathLst>
                <a:path extrusionOk="0" h="319" w="327">
                  <a:moveTo>
                    <a:pt x="168" y="0"/>
                  </a:moveTo>
                  <a:cubicBezTo>
                    <a:pt x="75" y="0"/>
                    <a:pt x="0" y="76"/>
                    <a:pt x="0" y="159"/>
                  </a:cubicBezTo>
                  <a:cubicBezTo>
                    <a:pt x="0" y="251"/>
                    <a:pt x="75" y="318"/>
                    <a:pt x="168" y="318"/>
                  </a:cubicBezTo>
                  <a:cubicBezTo>
                    <a:pt x="251" y="318"/>
                    <a:pt x="327" y="251"/>
                    <a:pt x="327" y="159"/>
                  </a:cubicBezTo>
                  <a:cubicBezTo>
                    <a:pt x="327" y="76"/>
                    <a:pt x="251" y="0"/>
                    <a:pt x="168" y="0"/>
                  </a:cubicBezTo>
                  <a:close/>
                </a:path>
              </a:pathLst>
            </a:custGeom>
            <a:solidFill>
              <a:srgbClr val="544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 name="Google Shape;1292;p58"/>
          <p:cNvSpPr txBox="1"/>
          <p:nvPr>
            <p:ph type="title"/>
          </p:nvPr>
        </p:nvSpPr>
        <p:spPr>
          <a:xfrm flipH="1">
            <a:off x="6180825" y="992600"/>
            <a:ext cx="2227500" cy="1054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Tablet app</a:t>
            </a:r>
            <a:endParaRPr/>
          </a:p>
        </p:txBody>
      </p:sp>
      <p:sp>
        <p:nvSpPr>
          <p:cNvPr id="1293" name="Google Shape;1293;p58"/>
          <p:cNvSpPr txBox="1"/>
          <p:nvPr>
            <p:ph idx="1" type="subTitle"/>
          </p:nvPr>
        </p:nvSpPr>
        <p:spPr>
          <a:xfrm flipH="1">
            <a:off x="5397825" y="2683238"/>
            <a:ext cx="3010500" cy="1295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If you want to replace the image on the screen with your own work, right-click on it, choose “Replace image” and add yours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7" name="Shape 1297"/>
        <p:cNvGrpSpPr/>
        <p:nvPr/>
      </p:nvGrpSpPr>
      <p:grpSpPr>
        <a:xfrm>
          <a:off x="0" y="0"/>
          <a:ext cx="0" cy="0"/>
          <a:chOff x="0" y="0"/>
          <a:chExt cx="0" cy="0"/>
        </a:xfrm>
      </p:grpSpPr>
      <p:sp>
        <p:nvSpPr>
          <p:cNvPr id="1298" name="Google Shape;1298;p59"/>
          <p:cNvSpPr txBox="1"/>
          <p:nvPr>
            <p:ph idx="1" type="subTitle"/>
          </p:nvPr>
        </p:nvSpPr>
        <p:spPr>
          <a:xfrm>
            <a:off x="713225" y="2683238"/>
            <a:ext cx="3010500" cy="1295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If you want to replace the image on the screen with your own work, right-click on it, choose “Replace image” and add yours</a:t>
            </a:r>
            <a:endParaRPr/>
          </a:p>
        </p:txBody>
      </p:sp>
      <p:pic>
        <p:nvPicPr>
          <p:cNvPr id="1299" name="Google Shape;1299;p59"/>
          <p:cNvPicPr preferRelativeResize="0"/>
          <p:nvPr/>
        </p:nvPicPr>
        <p:blipFill rotWithShape="1">
          <a:blip r:embed="rId3">
            <a:alphaModFix/>
          </a:blip>
          <a:srcRect b="18679" l="0" r="0" t="0"/>
          <a:stretch/>
        </p:blipFill>
        <p:spPr>
          <a:xfrm>
            <a:off x="5868660" y="1298370"/>
            <a:ext cx="1238936" cy="2422695"/>
          </a:xfrm>
          <a:prstGeom prst="rect">
            <a:avLst/>
          </a:prstGeom>
          <a:noFill/>
          <a:ln>
            <a:noFill/>
          </a:ln>
        </p:spPr>
      </p:pic>
      <p:grpSp>
        <p:nvGrpSpPr>
          <p:cNvPr id="1300" name="Google Shape;1300;p59"/>
          <p:cNvGrpSpPr/>
          <p:nvPr/>
        </p:nvGrpSpPr>
        <p:grpSpPr>
          <a:xfrm>
            <a:off x="5809944" y="1242259"/>
            <a:ext cx="1353070" cy="2689306"/>
            <a:chOff x="3336600" y="3468450"/>
            <a:chExt cx="336250" cy="668300"/>
          </a:xfrm>
        </p:grpSpPr>
        <p:sp>
          <p:nvSpPr>
            <p:cNvPr id="1301" name="Google Shape;1301;p59"/>
            <p:cNvSpPr/>
            <p:nvPr/>
          </p:nvSpPr>
          <p:spPr>
            <a:xfrm>
              <a:off x="3336600" y="3468450"/>
              <a:ext cx="336250" cy="668300"/>
            </a:xfrm>
            <a:custGeom>
              <a:rect b="b" l="l" r="r" t="t"/>
              <a:pathLst>
                <a:path extrusionOk="0" h="26732" w="13450">
                  <a:moveTo>
                    <a:pt x="12354" y="461"/>
                  </a:moveTo>
                  <a:cubicBezTo>
                    <a:pt x="12730" y="461"/>
                    <a:pt x="13031" y="762"/>
                    <a:pt x="13031" y="1139"/>
                  </a:cubicBezTo>
                  <a:lnTo>
                    <a:pt x="13031" y="24221"/>
                  </a:lnTo>
                  <a:cubicBezTo>
                    <a:pt x="13031" y="24598"/>
                    <a:pt x="12730" y="24899"/>
                    <a:pt x="12354" y="24899"/>
                  </a:cubicBezTo>
                  <a:lnTo>
                    <a:pt x="1097" y="24899"/>
                  </a:lnTo>
                  <a:cubicBezTo>
                    <a:pt x="720" y="24899"/>
                    <a:pt x="419" y="24598"/>
                    <a:pt x="419" y="24221"/>
                  </a:cubicBezTo>
                  <a:lnTo>
                    <a:pt x="419" y="1139"/>
                  </a:lnTo>
                  <a:cubicBezTo>
                    <a:pt x="419" y="762"/>
                    <a:pt x="720" y="461"/>
                    <a:pt x="1097" y="461"/>
                  </a:cubicBezTo>
                  <a:close/>
                  <a:moveTo>
                    <a:pt x="1022" y="0"/>
                  </a:moveTo>
                  <a:cubicBezTo>
                    <a:pt x="461" y="0"/>
                    <a:pt x="1" y="452"/>
                    <a:pt x="1" y="1021"/>
                  </a:cubicBezTo>
                  <a:lnTo>
                    <a:pt x="1" y="25711"/>
                  </a:lnTo>
                  <a:cubicBezTo>
                    <a:pt x="1" y="26280"/>
                    <a:pt x="461" y="26732"/>
                    <a:pt x="1022" y="26732"/>
                  </a:cubicBezTo>
                  <a:lnTo>
                    <a:pt x="12429" y="26732"/>
                  </a:lnTo>
                  <a:cubicBezTo>
                    <a:pt x="12998" y="26732"/>
                    <a:pt x="13450" y="26271"/>
                    <a:pt x="13450" y="25711"/>
                  </a:cubicBezTo>
                  <a:lnTo>
                    <a:pt x="13450" y="1021"/>
                  </a:lnTo>
                  <a:cubicBezTo>
                    <a:pt x="13450" y="452"/>
                    <a:pt x="12998" y="0"/>
                    <a:pt x="12429" y="0"/>
                  </a:cubicBezTo>
                  <a:close/>
                </a:path>
              </a:pathLst>
            </a:custGeom>
            <a:solidFill>
              <a:srgbClr val="F6F6F6"/>
            </a:solidFill>
            <a:ln cap="flat" cmpd="sng" w="76200">
              <a:solidFill>
                <a:srgbClr val="F6F6F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9"/>
            <p:cNvSpPr/>
            <p:nvPr/>
          </p:nvSpPr>
          <p:spPr>
            <a:xfrm>
              <a:off x="3490375" y="4105350"/>
              <a:ext cx="18250" cy="18225"/>
            </a:xfrm>
            <a:custGeom>
              <a:rect b="b" l="l" r="r" t="t"/>
              <a:pathLst>
                <a:path extrusionOk="0" h="729" w="730">
                  <a:moveTo>
                    <a:pt x="511" y="84"/>
                  </a:moveTo>
                  <a:cubicBezTo>
                    <a:pt x="587" y="84"/>
                    <a:pt x="645" y="143"/>
                    <a:pt x="645" y="218"/>
                  </a:cubicBezTo>
                  <a:lnTo>
                    <a:pt x="645" y="511"/>
                  </a:lnTo>
                  <a:cubicBezTo>
                    <a:pt x="645" y="586"/>
                    <a:pt x="587" y="653"/>
                    <a:pt x="511" y="653"/>
                  </a:cubicBezTo>
                  <a:lnTo>
                    <a:pt x="219" y="653"/>
                  </a:lnTo>
                  <a:cubicBezTo>
                    <a:pt x="143" y="653"/>
                    <a:pt x="76" y="586"/>
                    <a:pt x="76" y="511"/>
                  </a:cubicBezTo>
                  <a:lnTo>
                    <a:pt x="76" y="218"/>
                  </a:lnTo>
                  <a:cubicBezTo>
                    <a:pt x="76" y="143"/>
                    <a:pt x="143" y="84"/>
                    <a:pt x="219" y="84"/>
                  </a:cubicBezTo>
                  <a:close/>
                  <a:moveTo>
                    <a:pt x="219" y="0"/>
                  </a:moveTo>
                  <a:cubicBezTo>
                    <a:pt x="101" y="0"/>
                    <a:pt x="1" y="101"/>
                    <a:pt x="1" y="218"/>
                  </a:cubicBezTo>
                  <a:lnTo>
                    <a:pt x="1" y="511"/>
                  </a:lnTo>
                  <a:cubicBezTo>
                    <a:pt x="1" y="628"/>
                    <a:pt x="101" y="729"/>
                    <a:pt x="219" y="729"/>
                  </a:cubicBezTo>
                  <a:lnTo>
                    <a:pt x="511" y="729"/>
                  </a:lnTo>
                  <a:cubicBezTo>
                    <a:pt x="629" y="729"/>
                    <a:pt x="729" y="628"/>
                    <a:pt x="729" y="511"/>
                  </a:cubicBezTo>
                  <a:lnTo>
                    <a:pt x="729" y="218"/>
                  </a:lnTo>
                  <a:cubicBezTo>
                    <a:pt x="729" y="101"/>
                    <a:pt x="629" y="0"/>
                    <a:pt x="511" y="0"/>
                  </a:cubicBezTo>
                  <a:close/>
                </a:path>
              </a:pathLst>
            </a:custGeom>
            <a:solidFill>
              <a:srgbClr val="1B1F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 name="Google Shape;1303;p59"/>
          <p:cNvSpPr txBox="1"/>
          <p:nvPr>
            <p:ph type="title"/>
          </p:nvPr>
        </p:nvSpPr>
        <p:spPr>
          <a:xfrm>
            <a:off x="713225" y="992600"/>
            <a:ext cx="2388300" cy="105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Mobile web</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7" name="Shape 1307"/>
        <p:cNvGrpSpPr/>
        <p:nvPr/>
      </p:nvGrpSpPr>
      <p:grpSpPr>
        <a:xfrm>
          <a:off x="0" y="0"/>
          <a:ext cx="0" cy="0"/>
          <a:chOff x="0" y="0"/>
          <a:chExt cx="0" cy="0"/>
        </a:xfrm>
      </p:grpSpPr>
      <p:sp>
        <p:nvSpPr>
          <p:cNvPr id="1308" name="Google Shape;1308;p60"/>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User interaction</a:t>
            </a:r>
            <a:endParaRPr/>
          </a:p>
        </p:txBody>
      </p:sp>
      <p:sp>
        <p:nvSpPr>
          <p:cNvPr id="1309" name="Google Shape;1309;p60"/>
          <p:cNvSpPr txBox="1"/>
          <p:nvPr/>
        </p:nvSpPr>
        <p:spPr>
          <a:xfrm flipH="1">
            <a:off x="888104" y="2358906"/>
            <a:ext cx="1520400" cy="489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3000">
                <a:solidFill>
                  <a:schemeClr val="accent3"/>
                </a:solidFill>
                <a:latin typeface="Work Sans"/>
                <a:ea typeface="Work Sans"/>
                <a:cs typeface="Work Sans"/>
                <a:sym typeface="Work Sans"/>
              </a:rPr>
              <a:t>730M</a:t>
            </a:r>
            <a:endParaRPr b="1" sz="3000">
              <a:solidFill>
                <a:schemeClr val="accent3"/>
              </a:solidFill>
              <a:latin typeface="Work Sans"/>
              <a:ea typeface="Work Sans"/>
              <a:cs typeface="Work Sans"/>
              <a:sym typeface="Work Sans"/>
            </a:endParaRPr>
          </a:p>
        </p:txBody>
      </p:sp>
      <p:sp>
        <p:nvSpPr>
          <p:cNvPr id="1310" name="Google Shape;1310;p60"/>
          <p:cNvSpPr txBox="1"/>
          <p:nvPr/>
        </p:nvSpPr>
        <p:spPr>
          <a:xfrm flipH="1">
            <a:off x="888104" y="3537043"/>
            <a:ext cx="1520400" cy="489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3000">
                <a:solidFill>
                  <a:schemeClr val="accent6"/>
                </a:solidFill>
                <a:latin typeface="Work Sans"/>
                <a:ea typeface="Work Sans"/>
                <a:cs typeface="Work Sans"/>
                <a:sym typeface="Work Sans"/>
              </a:rPr>
              <a:t>80,4K</a:t>
            </a:r>
            <a:endParaRPr b="1" sz="3000">
              <a:solidFill>
                <a:schemeClr val="accent6"/>
              </a:solidFill>
              <a:latin typeface="Work Sans"/>
              <a:ea typeface="Work Sans"/>
              <a:cs typeface="Work Sans"/>
              <a:sym typeface="Work Sans"/>
            </a:endParaRPr>
          </a:p>
        </p:txBody>
      </p:sp>
      <p:sp>
        <p:nvSpPr>
          <p:cNvPr id="1311" name="Google Shape;1311;p60"/>
          <p:cNvSpPr txBox="1"/>
          <p:nvPr/>
        </p:nvSpPr>
        <p:spPr>
          <a:xfrm flipH="1">
            <a:off x="888104" y="1152400"/>
            <a:ext cx="1520400" cy="489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3000">
                <a:solidFill>
                  <a:schemeClr val="accent5"/>
                </a:solidFill>
                <a:latin typeface="Work Sans"/>
                <a:ea typeface="Work Sans"/>
                <a:cs typeface="Work Sans"/>
                <a:sym typeface="Work Sans"/>
              </a:rPr>
              <a:t>101,4M</a:t>
            </a:r>
            <a:endParaRPr b="1" sz="3000">
              <a:solidFill>
                <a:schemeClr val="accent5"/>
              </a:solidFill>
              <a:latin typeface="Work Sans"/>
              <a:ea typeface="Work Sans"/>
              <a:cs typeface="Work Sans"/>
              <a:sym typeface="Work Sans"/>
            </a:endParaRPr>
          </a:p>
        </p:txBody>
      </p:sp>
      <p:sp>
        <p:nvSpPr>
          <p:cNvPr id="1312" name="Google Shape;1312;p60"/>
          <p:cNvSpPr/>
          <p:nvPr/>
        </p:nvSpPr>
        <p:spPr>
          <a:xfrm flipH="1" rot="5400000">
            <a:off x="1566795" y="1736492"/>
            <a:ext cx="134407" cy="204028"/>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0"/>
          <p:cNvSpPr txBox="1"/>
          <p:nvPr/>
        </p:nvSpPr>
        <p:spPr>
          <a:xfrm flipH="1">
            <a:off x="888174" y="1676324"/>
            <a:ext cx="643800" cy="32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5"/>
                </a:solidFill>
                <a:latin typeface="Work Sans"/>
                <a:ea typeface="Work Sans"/>
                <a:cs typeface="Work Sans"/>
                <a:sym typeface="Work Sans"/>
              </a:rPr>
              <a:t>13%</a:t>
            </a:r>
            <a:endParaRPr b="1" sz="1800">
              <a:solidFill>
                <a:schemeClr val="accent5"/>
              </a:solidFill>
              <a:latin typeface="Work Sans"/>
              <a:ea typeface="Work Sans"/>
              <a:cs typeface="Work Sans"/>
              <a:sym typeface="Work Sans"/>
            </a:endParaRPr>
          </a:p>
        </p:txBody>
      </p:sp>
      <p:sp>
        <p:nvSpPr>
          <p:cNvPr id="1314" name="Google Shape;1314;p60"/>
          <p:cNvSpPr txBox="1"/>
          <p:nvPr/>
        </p:nvSpPr>
        <p:spPr>
          <a:xfrm flipH="1">
            <a:off x="888174" y="2838164"/>
            <a:ext cx="643800" cy="32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3"/>
                </a:solidFill>
                <a:latin typeface="Work Sans"/>
                <a:ea typeface="Work Sans"/>
                <a:cs typeface="Work Sans"/>
                <a:sym typeface="Work Sans"/>
              </a:rPr>
              <a:t>51%</a:t>
            </a:r>
            <a:endParaRPr b="1" sz="1800">
              <a:solidFill>
                <a:schemeClr val="accent3"/>
              </a:solidFill>
              <a:latin typeface="Work Sans"/>
              <a:ea typeface="Work Sans"/>
              <a:cs typeface="Work Sans"/>
              <a:sym typeface="Work Sans"/>
            </a:endParaRPr>
          </a:p>
        </p:txBody>
      </p:sp>
      <p:sp>
        <p:nvSpPr>
          <p:cNvPr id="1315" name="Google Shape;1315;p60"/>
          <p:cNvSpPr txBox="1"/>
          <p:nvPr/>
        </p:nvSpPr>
        <p:spPr>
          <a:xfrm flipH="1">
            <a:off x="888267" y="4060980"/>
            <a:ext cx="752700" cy="32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6"/>
                </a:solidFill>
                <a:latin typeface="Work Sans"/>
                <a:ea typeface="Work Sans"/>
                <a:cs typeface="Work Sans"/>
                <a:sym typeface="Work Sans"/>
              </a:rPr>
              <a:t>20%</a:t>
            </a:r>
            <a:endParaRPr b="1" sz="1800">
              <a:solidFill>
                <a:schemeClr val="accent6"/>
              </a:solidFill>
              <a:latin typeface="Work Sans"/>
              <a:ea typeface="Work Sans"/>
              <a:cs typeface="Work Sans"/>
              <a:sym typeface="Work Sans"/>
            </a:endParaRPr>
          </a:p>
        </p:txBody>
      </p:sp>
      <p:sp>
        <p:nvSpPr>
          <p:cNvPr id="1316" name="Google Shape;1316;p60"/>
          <p:cNvSpPr/>
          <p:nvPr/>
        </p:nvSpPr>
        <p:spPr>
          <a:xfrm flipH="1" rot="5400000">
            <a:off x="1566795" y="2880204"/>
            <a:ext cx="134407" cy="204028"/>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0"/>
          <p:cNvSpPr/>
          <p:nvPr/>
        </p:nvSpPr>
        <p:spPr>
          <a:xfrm rot="5400000">
            <a:off x="1566795" y="4121150"/>
            <a:ext cx="134407" cy="204028"/>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18" name="Google Shape;1318;p60"/>
          <p:cNvSpPr txBox="1"/>
          <p:nvPr/>
        </p:nvSpPr>
        <p:spPr>
          <a:xfrm flipH="1">
            <a:off x="888221" y="3129731"/>
            <a:ext cx="1271100" cy="272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Light"/>
                <a:ea typeface="Montserrat Light"/>
                <a:cs typeface="Montserrat Light"/>
                <a:sym typeface="Montserrat Light"/>
              </a:rPr>
              <a:t>Opens</a:t>
            </a:r>
            <a:endParaRPr>
              <a:solidFill>
                <a:srgbClr val="FFFFFF"/>
              </a:solidFill>
              <a:latin typeface="Montserrat Light"/>
              <a:ea typeface="Montserrat Light"/>
              <a:cs typeface="Montserrat Light"/>
              <a:sym typeface="Montserrat Light"/>
            </a:endParaRPr>
          </a:p>
        </p:txBody>
      </p:sp>
      <p:sp>
        <p:nvSpPr>
          <p:cNvPr id="1319" name="Google Shape;1319;p60"/>
          <p:cNvSpPr txBox="1"/>
          <p:nvPr/>
        </p:nvSpPr>
        <p:spPr>
          <a:xfrm flipH="1">
            <a:off x="888245" y="4336235"/>
            <a:ext cx="1271100" cy="272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Light"/>
                <a:ea typeface="Montserrat Light"/>
                <a:cs typeface="Montserrat Light"/>
                <a:sym typeface="Montserrat Light"/>
              </a:rPr>
              <a:t>Clicks</a:t>
            </a:r>
            <a:endParaRPr>
              <a:solidFill>
                <a:srgbClr val="FFFFFF"/>
              </a:solidFill>
              <a:latin typeface="Montserrat Light"/>
              <a:ea typeface="Montserrat Light"/>
              <a:cs typeface="Montserrat Light"/>
              <a:sym typeface="Montserrat Light"/>
            </a:endParaRPr>
          </a:p>
        </p:txBody>
      </p:sp>
      <p:sp>
        <p:nvSpPr>
          <p:cNvPr id="1320" name="Google Shape;1320;p60"/>
          <p:cNvSpPr txBox="1"/>
          <p:nvPr/>
        </p:nvSpPr>
        <p:spPr>
          <a:xfrm flipH="1">
            <a:off x="888100" y="1951592"/>
            <a:ext cx="1271100" cy="272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Light"/>
                <a:ea typeface="Montserrat Light"/>
                <a:cs typeface="Montserrat Light"/>
                <a:sym typeface="Montserrat Light"/>
              </a:rPr>
              <a:t>Recipients</a:t>
            </a:r>
            <a:endParaRPr>
              <a:solidFill>
                <a:srgbClr val="FFFFFF"/>
              </a:solidFill>
              <a:latin typeface="Montserrat Light"/>
              <a:ea typeface="Montserrat Light"/>
              <a:cs typeface="Montserrat Light"/>
              <a:sym typeface="Montserrat Light"/>
            </a:endParaRPr>
          </a:p>
        </p:txBody>
      </p:sp>
      <p:sp>
        <p:nvSpPr>
          <p:cNvPr id="1321" name="Google Shape;1321;p60"/>
          <p:cNvSpPr txBox="1"/>
          <p:nvPr/>
        </p:nvSpPr>
        <p:spPr>
          <a:xfrm>
            <a:off x="3747560" y="4385355"/>
            <a:ext cx="752700" cy="22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rgbClr val="EFEFEF"/>
                </a:solidFill>
                <a:latin typeface="Montserrat Light"/>
                <a:ea typeface="Montserrat Light"/>
                <a:cs typeface="Montserrat Light"/>
                <a:sym typeface="Montserrat Light"/>
              </a:rPr>
              <a:t>+10%</a:t>
            </a:r>
            <a:endParaRPr sz="1200">
              <a:solidFill>
                <a:srgbClr val="EFEFEF"/>
              </a:solidFill>
              <a:latin typeface="Montserrat Light"/>
              <a:ea typeface="Montserrat Light"/>
              <a:cs typeface="Montserrat Light"/>
              <a:sym typeface="Montserrat Light"/>
            </a:endParaRPr>
          </a:p>
        </p:txBody>
      </p:sp>
      <p:sp>
        <p:nvSpPr>
          <p:cNvPr id="1322" name="Google Shape;1322;p60"/>
          <p:cNvSpPr txBox="1"/>
          <p:nvPr/>
        </p:nvSpPr>
        <p:spPr>
          <a:xfrm>
            <a:off x="4734776" y="4385355"/>
            <a:ext cx="752700" cy="22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rgbClr val="EFEFEF"/>
                </a:solidFill>
                <a:latin typeface="Montserrat Light"/>
                <a:ea typeface="Montserrat Light"/>
                <a:cs typeface="Montserrat Light"/>
                <a:sym typeface="Montserrat Light"/>
              </a:rPr>
              <a:t>+30%</a:t>
            </a:r>
            <a:endParaRPr sz="1200">
              <a:solidFill>
                <a:srgbClr val="EFEFEF"/>
              </a:solidFill>
              <a:latin typeface="Montserrat Light"/>
              <a:ea typeface="Montserrat Light"/>
              <a:cs typeface="Montserrat Light"/>
              <a:sym typeface="Montserrat Light"/>
            </a:endParaRPr>
          </a:p>
        </p:txBody>
      </p:sp>
      <p:sp>
        <p:nvSpPr>
          <p:cNvPr id="1323" name="Google Shape;1323;p60"/>
          <p:cNvSpPr txBox="1"/>
          <p:nvPr/>
        </p:nvSpPr>
        <p:spPr>
          <a:xfrm>
            <a:off x="5721992" y="4385355"/>
            <a:ext cx="752700" cy="22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rgbClr val="EFEFEF"/>
                </a:solidFill>
                <a:latin typeface="Montserrat Light"/>
                <a:ea typeface="Montserrat Light"/>
                <a:cs typeface="Montserrat Light"/>
                <a:sym typeface="Montserrat Light"/>
              </a:rPr>
              <a:t>+50%</a:t>
            </a:r>
            <a:endParaRPr sz="1200">
              <a:solidFill>
                <a:srgbClr val="EFEFEF"/>
              </a:solidFill>
              <a:latin typeface="Montserrat Light"/>
              <a:ea typeface="Montserrat Light"/>
              <a:cs typeface="Montserrat Light"/>
              <a:sym typeface="Montserrat Light"/>
            </a:endParaRPr>
          </a:p>
        </p:txBody>
      </p:sp>
      <p:sp>
        <p:nvSpPr>
          <p:cNvPr id="1324" name="Google Shape;1324;p60"/>
          <p:cNvSpPr txBox="1"/>
          <p:nvPr/>
        </p:nvSpPr>
        <p:spPr>
          <a:xfrm>
            <a:off x="6709208" y="4385355"/>
            <a:ext cx="752700" cy="22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rgbClr val="EFEFEF"/>
                </a:solidFill>
                <a:latin typeface="Montserrat Light"/>
                <a:ea typeface="Montserrat Light"/>
                <a:cs typeface="Montserrat Light"/>
                <a:sym typeface="Montserrat Light"/>
              </a:rPr>
              <a:t>+60%</a:t>
            </a:r>
            <a:endParaRPr sz="1200">
              <a:solidFill>
                <a:srgbClr val="EFEFEF"/>
              </a:solidFill>
              <a:latin typeface="Montserrat Light"/>
              <a:ea typeface="Montserrat Light"/>
              <a:cs typeface="Montserrat Light"/>
              <a:sym typeface="Montserrat Light"/>
            </a:endParaRPr>
          </a:p>
        </p:txBody>
      </p:sp>
      <p:pic>
        <p:nvPicPr>
          <p:cNvPr id="1325" name="Google Shape;1325;p60" title="Chart">
            <a:hlinkClick r:id="rId3"/>
          </p:cNvPr>
          <p:cNvPicPr preferRelativeResize="0"/>
          <p:nvPr/>
        </p:nvPicPr>
        <p:blipFill rotWithShape="1">
          <a:blip r:embed="rId4">
            <a:alphaModFix/>
          </a:blip>
          <a:srcRect b="10665" l="0" r="2553" t="4753"/>
          <a:stretch/>
        </p:blipFill>
        <p:spPr>
          <a:xfrm>
            <a:off x="2519675" y="1310175"/>
            <a:ext cx="5566450" cy="2990321"/>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9" name="Shape 1329"/>
        <p:cNvGrpSpPr/>
        <p:nvPr/>
      </p:nvGrpSpPr>
      <p:grpSpPr>
        <a:xfrm>
          <a:off x="0" y="0"/>
          <a:ext cx="0" cy="0"/>
          <a:chOff x="0" y="0"/>
          <a:chExt cx="0" cy="0"/>
        </a:xfrm>
      </p:grpSpPr>
      <p:sp>
        <p:nvSpPr>
          <p:cNvPr id="1330" name="Google Shape;1330;p61"/>
          <p:cNvSpPr txBox="1"/>
          <p:nvPr>
            <p:ph type="title"/>
          </p:nvPr>
        </p:nvSpPr>
        <p:spPr>
          <a:xfrm>
            <a:off x="2766150" y="615700"/>
            <a:ext cx="3611700" cy="68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331" name="Google Shape;1331;p61"/>
          <p:cNvSpPr txBox="1"/>
          <p:nvPr>
            <p:ph idx="1" type="subTitle"/>
          </p:nvPr>
        </p:nvSpPr>
        <p:spPr>
          <a:xfrm>
            <a:off x="2334300" y="1908600"/>
            <a:ext cx="4475400" cy="90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youremail@yourdomain.com</a:t>
            </a:r>
            <a:endParaRPr>
              <a:solidFill>
                <a:schemeClr val="lt1"/>
              </a:solidFill>
            </a:endParaRPr>
          </a:p>
          <a:p>
            <a:pPr indent="0" lvl="0" marL="0" rtl="0" algn="ctr">
              <a:spcBef>
                <a:spcPts val="0"/>
              </a:spcBef>
              <a:spcAft>
                <a:spcPts val="0"/>
              </a:spcAft>
              <a:buNone/>
            </a:pPr>
            <a:r>
              <a:rPr lang="en">
                <a:solidFill>
                  <a:schemeClr val="lt1"/>
                </a:solidFill>
              </a:rPr>
              <a:t>+91 620 421 838</a:t>
            </a:r>
            <a:endParaRPr>
              <a:solidFill>
                <a:schemeClr val="lt1"/>
              </a:solidFill>
            </a:endParaRPr>
          </a:p>
          <a:p>
            <a:pPr indent="0" lvl="0" marL="0" rtl="0" algn="ctr">
              <a:spcBef>
                <a:spcPts val="0"/>
              </a:spcBef>
              <a:spcAft>
                <a:spcPts val="0"/>
              </a:spcAft>
              <a:buNone/>
            </a:pPr>
            <a:r>
              <a:rPr lang="en">
                <a:solidFill>
                  <a:schemeClr val="lt1"/>
                </a:solidFill>
              </a:rPr>
              <a:t>yourcompany.com</a:t>
            </a:r>
            <a:endParaRPr>
              <a:solidFill>
                <a:schemeClr val="lt1"/>
              </a:solidFill>
            </a:endParaRPr>
          </a:p>
        </p:txBody>
      </p:sp>
      <p:sp>
        <p:nvSpPr>
          <p:cNvPr id="1332" name="Google Shape;1332;p61"/>
          <p:cNvSpPr txBox="1"/>
          <p:nvPr>
            <p:ph idx="2" type="subTitle"/>
          </p:nvPr>
        </p:nvSpPr>
        <p:spPr>
          <a:xfrm>
            <a:off x="2793750" y="1458075"/>
            <a:ext cx="3556500" cy="340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Do you have any questions?</a:t>
            </a:r>
            <a:endParaRPr/>
          </a:p>
        </p:txBody>
      </p:sp>
      <p:sp>
        <p:nvSpPr>
          <p:cNvPr id="1333" name="Google Shape;1333;p61"/>
          <p:cNvSpPr txBox="1"/>
          <p:nvPr/>
        </p:nvSpPr>
        <p:spPr>
          <a:xfrm>
            <a:off x="2698175" y="4339025"/>
            <a:ext cx="3747600" cy="26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Montserrat Light"/>
                <a:ea typeface="Montserrat Light"/>
                <a:cs typeface="Montserrat Light"/>
                <a:sym typeface="Montserrat Light"/>
              </a:rPr>
              <a:t>Please keep this slide for attribution</a:t>
            </a:r>
            <a:endParaRPr sz="1200">
              <a:solidFill>
                <a:schemeClr val="lt1"/>
              </a:solidFill>
              <a:latin typeface="Montserrat Light"/>
              <a:ea typeface="Montserrat Light"/>
              <a:cs typeface="Montserrat Light"/>
              <a:sym typeface="Montserrat Light"/>
            </a:endParaRPr>
          </a:p>
        </p:txBody>
      </p:sp>
      <p:sp>
        <p:nvSpPr>
          <p:cNvPr id="1334" name="Google Shape;1334;p61"/>
          <p:cNvSpPr/>
          <p:nvPr/>
        </p:nvSpPr>
        <p:spPr>
          <a:xfrm>
            <a:off x="3949684" y="30420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5" name="Google Shape;1335;p61"/>
          <p:cNvGrpSpPr/>
          <p:nvPr/>
        </p:nvGrpSpPr>
        <p:grpSpPr>
          <a:xfrm>
            <a:off x="4399156" y="3042049"/>
            <a:ext cx="346056" cy="345674"/>
            <a:chOff x="3303268" y="3817349"/>
            <a:chExt cx="346056" cy="345674"/>
          </a:xfrm>
        </p:grpSpPr>
        <p:sp>
          <p:nvSpPr>
            <p:cNvPr id="1336" name="Google Shape;1336;p6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 name="Google Shape;1340;p61"/>
          <p:cNvGrpSpPr/>
          <p:nvPr/>
        </p:nvGrpSpPr>
        <p:grpSpPr>
          <a:xfrm>
            <a:off x="4848245" y="3042049"/>
            <a:ext cx="346056" cy="345674"/>
            <a:chOff x="3752358" y="3817349"/>
            <a:chExt cx="346056" cy="345674"/>
          </a:xfrm>
        </p:grpSpPr>
        <p:sp>
          <p:nvSpPr>
            <p:cNvPr id="1341" name="Google Shape;1341;p6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8" name="Shape 1348"/>
        <p:cNvGrpSpPr/>
        <p:nvPr/>
      </p:nvGrpSpPr>
      <p:grpSpPr>
        <a:xfrm>
          <a:off x="0" y="0"/>
          <a:ext cx="0" cy="0"/>
          <a:chOff x="0" y="0"/>
          <a:chExt cx="0" cy="0"/>
        </a:xfrm>
      </p:grpSpPr>
      <p:sp>
        <p:nvSpPr>
          <p:cNvPr id="1349" name="Google Shape;1349;p62"/>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350" name="Google Shape;1350;p62"/>
          <p:cNvSpPr/>
          <p:nvPr/>
        </p:nvSpPr>
        <p:spPr>
          <a:xfrm>
            <a:off x="9381125" y="1156600"/>
            <a:ext cx="235425" cy="164425"/>
          </a:xfrm>
          <a:custGeom>
            <a:rect b="b" l="l" r="r" t="t"/>
            <a:pathLst>
              <a:path extrusionOk="0" h="6577" w="9417">
                <a:moveTo>
                  <a:pt x="481" y="0"/>
                </a:moveTo>
                <a:cubicBezTo>
                  <a:pt x="428" y="0"/>
                  <a:pt x="375" y="25"/>
                  <a:pt x="344" y="83"/>
                </a:cubicBezTo>
                <a:cubicBezTo>
                  <a:pt x="319" y="160"/>
                  <a:pt x="357" y="261"/>
                  <a:pt x="433" y="287"/>
                </a:cubicBezTo>
                <a:cubicBezTo>
                  <a:pt x="446" y="299"/>
                  <a:pt x="471" y="299"/>
                  <a:pt x="496" y="299"/>
                </a:cubicBezTo>
                <a:cubicBezTo>
                  <a:pt x="560" y="299"/>
                  <a:pt x="611" y="261"/>
                  <a:pt x="636" y="210"/>
                </a:cubicBezTo>
                <a:cubicBezTo>
                  <a:pt x="678" y="87"/>
                  <a:pt x="579" y="0"/>
                  <a:pt x="481" y="0"/>
                </a:cubicBezTo>
                <a:close/>
                <a:moveTo>
                  <a:pt x="8946" y="249"/>
                </a:moveTo>
                <a:cubicBezTo>
                  <a:pt x="8870" y="274"/>
                  <a:pt x="8819" y="376"/>
                  <a:pt x="8858" y="452"/>
                </a:cubicBezTo>
                <a:cubicBezTo>
                  <a:pt x="8870" y="515"/>
                  <a:pt x="8934" y="553"/>
                  <a:pt x="8997" y="566"/>
                </a:cubicBezTo>
                <a:lnTo>
                  <a:pt x="9061" y="566"/>
                </a:lnTo>
                <a:cubicBezTo>
                  <a:pt x="9242" y="498"/>
                  <a:pt x="9181" y="249"/>
                  <a:pt x="9013" y="249"/>
                </a:cubicBezTo>
                <a:cubicBezTo>
                  <a:pt x="8992" y="249"/>
                  <a:pt x="8970" y="253"/>
                  <a:pt x="8946" y="261"/>
                </a:cubicBezTo>
                <a:lnTo>
                  <a:pt x="8946" y="249"/>
                </a:lnTo>
                <a:close/>
                <a:moveTo>
                  <a:pt x="246" y="788"/>
                </a:moveTo>
                <a:cubicBezTo>
                  <a:pt x="174" y="788"/>
                  <a:pt x="106" y="836"/>
                  <a:pt x="90" y="922"/>
                </a:cubicBezTo>
                <a:cubicBezTo>
                  <a:pt x="64" y="998"/>
                  <a:pt x="128" y="1087"/>
                  <a:pt x="204" y="1113"/>
                </a:cubicBezTo>
                <a:lnTo>
                  <a:pt x="242" y="1113"/>
                </a:lnTo>
                <a:cubicBezTo>
                  <a:pt x="382" y="1113"/>
                  <a:pt x="446" y="947"/>
                  <a:pt x="369" y="846"/>
                </a:cubicBezTo>
                <a:cubicBezTo>
                  <a:pt x="335" y="807"/>
                  <a:pt x="290" y="788"/>
                  <a:pt x="246" y="788"/>
                </a:cubicBezTo>
                <a:close/>
                <a:moveTo>
                  <a:pt x="9202" y="1064"/>
                </a:moveTo>
                <a:cubicBezTo>
                  <a:pt x="9112" y="1064"/>
                  <a:pt x="9030" y="1142"/>
                  <a:pt x="9048" y="1252"/>
                </a:cubicBezTo>
                <a:lnTo>
                  <a:pt x="9048" y="1240"/>
                </a:lnTo>
                <a:cubicBezTo>
                  <a:pt x="9061" y="1329"/>
                  <a:pt x="9124" y="1379"/>
                  <a:pt x="9201" y="1379"/>
                </a:cubicBezTo>
                <a:lnTo>
                  <a:pt x="9226" y="1379"/>
                </a:lnTo>
                <a:cubicBezTo>
                  <a:pt x="9366" y="1367"/>
                  <a:pt x="9417" y="1176"/>
                  <a:pt x="9302" y="1100"/>
                </a:cubicBezTo>
                <a:cubicBezTo>
                  <a:pt x="9271" y="1075"/>
                  <a:pt x="9236" y="1064"/>
                  <a:pt x="9202" y="1064"/>
                </a:cubicBezTo>
                <a:close/>
                <a:moveTo>
                  <a:pt x="153" y="1634"/>
                </a:moveTo>
                <a:cubicBezTo>
                  <a:pt x="64" y="1634"/>
                  <a:pt x="1" y="1697"/>
                  <a:pt x="1" y="1786"/>
                </a:cubicBezTo>
                <a:cubicBezTo>
                  <a:pt x="1" y="1875"/>
                  <a:pt x="64" y="1951"/>
                  <a:pt x="153" y="1951"/>
                </a:cubicBezTo>
                <a:cubicBezTo>
                  <a:pt x="369" y="1951"/>
                  <a:pt x="369" y="1634"/>
                  <a:pt x="153" y="1634"/>
                </a:cubicBezTo>
                <a:close/>
                <a:moveTo>
                  <a:pt x="9246" y="1724"/>
                </a:moveTo>
                <a:cubicBezTo>
                  <a:pt x="9206" y="1724"/>
                  <a:pt x="9167" y="1739"/>
                  <a:pt x="9137" y="1773"/>
                </a:cubicBezTo>
                <a:cubicBezTo>
                  <a:pt x="9035" y="1875"/>
                  <a:pt x="9099" y="2040"/>
                  <a:pt x="9239" y="2040"/>
                </a:cubicBezTo>
                <a:cubicBezTo>
                  <a:pt x="9328" y="2040"/>
                  <a:pt x="9404" y="1964"/>
                  <a:pt x="9404" y="1888"/>
                </a:cubicBezTo>
                <a:cubicBezTo>
                  <a:pt x="9404" y="1786"/>
                  <a:pt x="9325" y="1724"/>
                  <a:pt x="9246" y="1724"/>
                </a:cubicBezTo>
                <a:close/>
                <a:moveTo>
                  <a:pt x="230" y="2472"/>
                </a:moveTo>
                <a:cubicBezTo>
                  <a:pt x="26" y="2472"/>
                  <a:pt x="1" y="2777"/>
                  <a:pt x="204" y="2790"/>
                </a:cubicBezTo>
                <a:lnTo>
                  <a:pt x="242" y="2790"/>
                </a:lnTo>
                <a:cubicBezTo>
                  <a:pt x="446" y="2777"/>
                  <a:pt x="420" y="2472"/>
                  <a:pt x="230" y="2472"/>
                </a:cubicBezTo>
                <a:close/>
                <a:moveTo>
                  <a:pt x="9150" y="2561"/>
                </a:moveTo>
                <a:cubicBezTo>
                  <a:pt x="8946" y="2561"/>
                  <a:pt x="8934" y="2866"/>
                  <a:pt x="9137" y="2879"/>
                </a:cubicBezTo>
                <a:lnTo>
                  <a:pt x="9163" y="2879"/>
                </a:lnTo>
                <a:cubicBezTo>
                  <a:pt x="9366" y="2866"/>
                  <a:pt x="9353" y="2561"/>
                  <a:pt x="9150" y="2561"/>
                </a:cubicBezTo>
                <a:close/>
                <a:moveTo>
                  <a:pt x="425" y="3289"/>
                </a:moveTo>
                <a:cubicBezTo>
                  <a:pt x="376" y="3289"/>
                  <a:pt x="326" y="3312"/>
                  <a:pt x="293" y="3362"/>
                </a:cubicBezTo>
                <a:cubicBezTo>
                  <a:pt x="217" y="3463"/>
                  <a:pt x="293" y="3603"/>
                  <a:pt x="420" y="3603"/>
                </a:cubicBezTo>
                <a:lnTo>
                  <a:pt x="484" y="3603"/>
                </a:lnTo>
                <a:cubicBezTo>
                  <a:pt x="560" y="3565"/>
                  <a:pt x="611" y="3476"/>
                  <a:pt x="573" y="3400"/>
                </a:cubicBezTo>
                <a:cubicBezTo>
                  <a:pt x="551" y="3328"/>
                  <a:pt x="489" y="3289"/>
                  <a:pt x="425" y="3289"/>
                </a:cubicBezTo>
                <a:close/>
                <a:moveTo>
                  <a:pt x="8939" y="3378"/>
                </a:moveTo>
                <a:cubicBezTo>
                  <a:pt x="8776" y="3378"/>
                  <a:pt x="8710" y="3611"/>
                  <a:pt x="8870" y="3679"/>
                </a:cubicBezTo>
                <a:cubicBezTo>
                  <a:pt x="8896" y="3692"/>
                  <a:pt x="8908" y="3692"/>
                  <a:pt x="8934" y="3692"/>
                </a:cubicBezTo>
                <a:cubicBezTo>
                  <a:pt x="9112" y="3692"/>
                  <a:pt x="9150" y="3451"/>
                  <a:pt x="8997" y="3387"/>
                </a:cubicBezTo>
                <a:cubicBezTo>
                  <a:pt x="8977" y="3381"/>
                  <a:pt x="8957" y="3378"/>
                  <a:pt x="8939" y="3378"/>
                </a:cubicBezTo>
                <a:close/>
                <a:moveTo>
                  <a:pt x="858" y="4076"/>
                </a:moveTo>
                <a:cubicBezTo>
                  <a:pt x="742" y="4076"/>
                  <a:pt x="612" y="4365"/>
                  <a:pt x="789" y="4365"/>
                </a:cubicBezTo>
                <a:cubicBezTo>
                  <a:pt x="814" y="4365"/>
                  <a:pt x="852" y="4365"/>
                  <a:pt x="865" y="4353"/>
                </a:cubicBezTo>
                <a:cubicBezTo>
                  <a:pt x="941" y="4302"/>
                  <a:pt x="967" y="4200"/>
                  <a:pt x="929" y="4124"/>
                </a:cubicBezTo>
                <a:cubicBezTo>
                  <a:pt x="908" y="4090"/>
                  <a:pt x="883" y="4076"/>
                  <a:pt x="858" y="4076"/>
                </a:cubicBezTo>
                <a:close/>
                <a:moveTo>
                  <a:pt x="8563" y="4132"/>
                </a:moveTo>
                <a:cubicBezTo>
                  <a:pt x="8507" y="4132"/>
                  <a:pt x="8451" y="4157"/>
                  <a:pt x="8426" y="4200"/>
                </a:cubicBezTo>
                <a:cubicBezTo>
                  <a:pt x="8375" y="4277"/>
                  <a:pt x="8400" y="4378"/>
                  <a:pt x="8464" y="4429"/>
                </a:cubicBezTo>
                <a:cubicBezTo>
                  <a:pt x="8489" y="4442"/>
                  <a:pt x="8527" y="4442"/>
                  <a:pt x="8553" y="4442"/>
                </a:cubicBezTo>
                <a:cubicBezTo>
                  <a:pt x="8603" y="4442"/>
                  <a:pt x="8654" y="4416"/>
                  <a:pt x="8692" y="4378"/>
                </a:cubicBezTo>
                <a:cubicBezTo>
                  <a:pt x="8730" y="4302"/>
                  <a:pt x="8718" y="4200"/>
                  <a:pt x="8642" y="4149"/>
                </a:cubicBezTo>
                <a:cubicBezTo>
                  <a:pt x="8617" y="4137"/>
                  <a:pt x="8590" y="4132"/>
                  <a:pt x="8563" y="4132"/>
                </a:cubicBezTo>
                <a:close/>
                <a:moveTo>
                  <a:pt x="1290" y="4735"/>
                </a:moveTo>
                <a:cubicBezTo>
                  <a:pt x="1251" y="4735"/>
                  <a:pt x="1213" y="4748"/>
                  <a:pt x="1183" y="4772"/>
                </a:cubicBezTo>
                <a:cubicBezTo>
                  <a:pt x="1119" y="4836"/>
                  <a:pt x="1119" y="4937"/>
                  <a:pt x="1170" y="5001"/>
                </a:cubicBezTo>
                <a:cubicBezTo>
                  <a:pt x="1195" y="5026"/>
                  <a:pt x="1246" y="5052"/>
                  <a:pt x="1284" y="5052"/>
                </a:cubicBezTo>
                <a:cubicBezTo>
                  <a:pt x="1424" y="5052"/>
                  <a:pt x="1500" y="4886"/>
                  <a:pt x="1411" y="4785"/>
                </a:cubicBezTo>
                <a:cubicBezTo>
                  <a:pt x="1378" y="4751"/>
                  <a:pt x="1334" y="4735"/>
                  <a:pt x="1290" y="4735"/>
                </a:cubicBezTo>
                <a:close/>
                <a:moveTo>
                  <a:pt x="8033" y="4801"/>
                </a:moveTo>
                <a:cubicBezTo>
                  <a:pt x="7993" y="4801"/>
                  <a:pt x="7955" y="4817"/>
                  <a:pt x="7930" y="4848"/>
                </a:cubicBezTo>
                <a:cubicBezTo>
                  <a:pt x="7879" y="4912"/>
                  <a:pt x="7879" y="5014"/>
                  <a:pt x="7930" y="5077"/>
                </a:cubicBezTo>
                <a:cubicBezTo>
                  <a:pt x="7968" y="5102"/>
                  <a:pt x="8006" y="5115"/>
                  <a:pt x="8044" y="5115"/>
                </a:cubicBezTo>
                <a:cubicBezTo>
                  <a:pt x="8184" y="5115"/>
                  <a:pt x="8248" y="4937"/>
                  <a:pt x="8146" y="4848"/>
                </a:cubicBezTo>
                <a:cubicBezTo>
                  <a:pt x="8114" y="4817"/>
                  <a:pt x="8073" y="4801"/>
                  <a:pt x="8033" y="4801"/>
                </a:cubicBezTo>
                <a:close/>
                <a:moveTo>
                  <a:pt x="1901" y="5306"/>
                </a:moveTo>
                <a:cubicBezTo>
                  <a:pt x="1858" y="5306"/>
                  <a:pt x="1814" y="5325"/>
                  <a:pt x="1780" y="5369"/>
                </a:cubicBezTo>
                <a:cubicBezTo>
                  <a:pt x="1729" y="5446"/>
                  <a:pt x="1742" y="5547"/>
                  <a:pt x="1805" y="5598"/>
                </a:cubicBezTo>
                <a:cubicBezTo>
                  <a:pt x="1831" y="5623"/>
                  <a:pt x="1869" y="5623"/>
                  <a:pt x="1907" y="5623"/>
                </a:cubicBezTo>
                <a:cubicBezTo>
                  <a:pt x="1958" y="5623"/>
                  <a:pt x="1996" y="5611"/>
                  <a:pt x="2034" y="5573"/>
                </a:cubicBezTo>
                <a:cubicBezTo>
                  <a:pt x="2127" y="5443"/>
                  <a:pt x="2016" y="5306"/>
                  <a:pt x="1901" y="5306"/>
                </a:cubicBezTo>
                <a:close/>
                <a:moveTo>
                  <a:pt x="7414" y="5364"/>
                </a:moveTo>
                <a:cubicBezTo>
                  <a:pt x="7383" y="5364"/>
                  <a:pt x="7351" y="5374"/>
                  <a:pt x="7320" y="5395"/>
                </a:cubicBezTo>
                <a:cubicBezTo>
                  <a:pt x="7256" y="5458"/>
                  <a:pt x="7231" y="5547"/>
                  <a:pt x="7282" y="5623"/>
                </a:cubicBezTo>
                <a:cubicBezTo>
                  <a:pt x="7320" y="5662"/>
                  <a:pt x="7371" y="5687"/>
                  <a:pt x="7409" y="5687"/>
                </a:cubicBezTo>
                <a:cubicBezTo>
                  <a:pt x="7447" y="5687"/>
                  <a:pt x="7485" y="5674"/>
                  <a:pt x="7511" y="5649"/>
                </a:cubicBezTo>
                <a:cubicBezTo>
                  <a:pt x="7587" y="5598"/>
                  <a:pt x="7600" y="5496"/>
                  <a:pt x="7536" y="5433"/>
                </a:cubicBezTo>
                <a:cubicBezTo>
                  <a:pt x="7506" y="5387"/>
                  <a:pt x="7461" y="5364"/>
                  <a:pt x="7414" y="5364"/>
                </a:cubicBezTo>
                <a:close/>
                <a:moveTo>
                  <a:pt x="2550" y="5798"/>
                </a:moveTo>
                <a:cubicBezTo>
                  <a:pt x="2523" y="5798"/>
                  <a:pt x="2498" y="5813"/>
                  <a:pt x="2479" y="5852"/>
                </a:cubicBezTo>
                <a:cubicBezTo>
                  <a:pt x="2441" y="5928"/>
                  <a:pt x="2466" y="6030"/>
                  <a:pt x="2542" y="6068"/>
                </a:cubicBezTo>
                <a:cubicBezTo>
                  <a:pt x="2568" y="6081"/>
                  <a:pt x="2593" y="6081"/>
                  <a:pt x="2619" y="6081"/>
                </a:cubicBezTo>
                <a:cubicBezTo>
                  <a:pt x="2804" y="6081"/>
                  <a:pt x="2664" y="5798"/>
                  <a:pt x="2550" y="5798"/>
                </a:cubicBezTo>
                <a:close/>
                <a:moveTo>
                  <a:pt x="6707" y="5810"/>
                </a:moveTo>
                <a:cubicBezTo>
                  <a:pt x="6682" y="5810"/>
                  <a:pt x="6657" y="5815"/>
                  <a:pt x="6634" y="5827"/>
                </a:cubicBezTo>
                <a:cubicBezTo>
                  <a:pt x="6558" y="5865"/>
                  <a:pt x="6520" y="5954"/>
                  <a:pt x="6558" y="6043"/>
                </a:cubicBezTo>
                <a:cubicBezTo>
                  <a:pt x="6583" y="6094"/>
                  <a:pt x="6647" y="6132"/>
                  <a:pt x="6710" y="6132"/>
                </a:cubicBezTo>
                <a:cubicBezTo>
                  <a:pt x="6723" y="6119"/>
                  <a:pt x="6748" y="6119"/>
                  <a:pt x="6774" y="6106"/>
                </a:cubicBezTo>
                <a:cubicBezTo>
                  <a:pt x="6850" y="6068"/>
                  <a:pt x="6888" y="5979"/>
                  <a:pt x="6850" y="5903"/>
                </a:cubicBezTo>
                <a:cubicBezTo>
                  <a:pt x="6823" y="5841"/>
                  <a:pt x="6765" y="5810"/>
                  <a:pt x="6707" y="5810"/>
                </a:cubicBezTo>
                <a:close/>
                <a:moveTo>
                  <a:pt x="3398" y="6074"/>
                </a:moveTo>
                <a:cubicBezTo>
                  <a:pt x="3327" y="6074"/>
                  <a:pt x="3264" y="6122"/>
                  <a:pt x="3254" y="6195"/>
                </a:cubicBezTo>
                <a:cubicBezTo>
                  <a:pt x="3228" y="6284"/>
                  <a:pt x="3267" y="6373"/>
                  <a:pt x="3356" y="6399"/>
                </a:cubicBezTo>
                <a:lnTo>
                  <a:pt x="3406" y="6399"/>
                </a:lnTo>
                <a:cubicBezTo>
                  <a:pt x="3414" y="6400"/>
                  <a:pt x="3422" y="6400"/>
                  <a:pt x="3429" y="6400"/>
                </a:cubicBezTo>
                <a:cubicBezTo>
                  <a:pt x="3613" y="6400"/>
                  <a:pt x="3652" y="6105"/>
                  <a:pt x="3444" y="6081"/>
                </a:cubicBezTo>
                <a:cubicBezTo>
                  <a:pt x="3429" y="6076"/>
                  <a:pt x="3413" y="6074"/>
                  <a:pt x="3398" y="6074"/>
                </a:cubicBezTo>
                <a:close/>
                <a:moveTo>
                  <a:pt x="5918" y="6112"/>
                </a:moveTo>
                <a:cubicBezTo>
                  <a:pt x="5902" y="6112"/>
                  <a:pt x="5887" y="6115"/>
                  <a:pt x="5871" y="6119"/>
                </a:cubicBezTo>
                <a:cubicBezTo>
                  <a:pt x="5664" y="6143"/>
                  <a:pt x="5703" y="6438"/>
                  <a:pt x="5887" y="6438"/>
                </a:cubicBezTo>
                <a:cubicBezTo>
                  <a:pt x="5894" y="6438"/>
                  <a:pt x="5902" y="6438"/>
                  <a:pt x="5910" y="6437"/>
                </a:cubicBezTo>
                <a:lnTo>
                  <a:pt x="5960" y="6437"/>
                </a:lnTo>
                <a:cubicBezTo>
                  <a:pt x="6037" y="6411"/>
                  <a:pt x="6087" y="6322"/>
                  <a:pt x="6062" y="6233"/>
                </a:cubicBezTo>
                <a:cubicBezTo>
                  <a:pt x="6052" y="6160"/>
                  <a:pt x="5989" y="6112"/>
                  <a:pt x="5918" y="6112"/>
                </a:cubicBezTo>
                <a:close/>
                <a:moveTo>
                  <a:pt x="4222" y="6244"/>
                </a:moveTo>
                <a:cubicBezTo>
                  <a:pt x="4143" y="6244"/>
                  <a:pt x="4079" y="6305"/>
                  <a:pt x="4067" y="6386"/>
                </a:cubicBezTo>
                <a:cubicBezTo>
                  <a:pt x="4067" y="6475"/>
                  <a:pt x="4131" y="6551"/>
                  <a:pt x="4207" y="6564"/>
                </a:cubicBezTo>
                <a:lnTo>
                  <a:pt x="4232" y="6564"/>
                </a:lnTo>
                <a:cubicBezTo>
                  <a:pt x="4236" y="6564"/>
                  <a:pt x="4240" y="6564"/>
                  <a:pt x="4244" y="6564"/>
                </a:cubicBezTo>
                <a:cubicBezTo>
                  <a:pt x="4436" y="6564"/>
                  <a:pt x="4457" y="6259"/>
                  <a:pt x="4245" y="6246"/>
                </a:cubicBezTo>
                <a:cubicBezTo>
                  <a:pt x="4237" y="6245"/>
                  <a:pt x="4230" y="6244"/>
                  <a:pt x="4222" y="6244"/>
                </a:cubicBezTo>
                <a:close/>
                <a:moveTo>
                  <a:pt x="5082" y="6257"/>
                </a:moveTo>
                <a:cubicBezTo>
                  <a:pt x="5075" y="6257"/>
                  <a:pt x="5067" y="6258"/>
                  <a:pt x="5058" y="6259"/>
                </a:cubicBezTo>
                <a:cubicBezTo>
                  <a:pt x="4982" y="6272"/>
                  <a:pt x="4918" y="6335"/>
                  <a:pt x="4918" y="6424"/>
                </a:cubicBezTo>
                <a:cubicBezTo>
                  <a:pt x="4918" y="6513"/>
                  <a:pt x="4995" y="6576"/>
                  <a:pt x="5071" y="6576"/>
                </a:cubicBezTo>
                <a:lnTo>
                  <a:pt x="5084" y="6576"/>
                </a:lnTo>
                <a:cubicBezTo>
                  <a:pt x="5291" y="6552"/>
                  <a:pt x="5276" y="6257"/>
                  <a:pt x="5082" y="62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2"/>
          <p:cNvSpPr/>
          <p:nvPr/>
        </p:nvSpPr>
        <p:spPr>
          <a:xfrm>
            <a:off x="5281850" y="6914875"/>
            <a:ext cx="994175" cy="498025"/>
          </a:xfrm>
          <a:custGeom>
            <a:rect b="b" l="l" r="r" t="t"/>
            <a:pathLst>
              <a:path extrusionOk="0" h="19921" w="39767">
                <a:moveTo>
                  <a:pt x="32504" y="4495"/>
                </a:moveTo>
                <a:lnTo>
                  <a:pt x="36099" y="8357"/>
                </a:lnTo>
                <a:cubicBezTo>
                  <a:pt x="35079" y="6924"/>
                  <a:pt x="33864" y="5612"/>
                  <a:pt x="32504" y="4495"/>
                </a:cubicBezTo>
                <a:close/>
                <a:moveTo>
                  <a:pt x="11054" y="2066"/>
                </a:moveTo>
                <a:cubicBezTo>
                  <a:pt x="10883" y="2163"/>
                  <a:pt x="10689" y="2236"/>
                  <a:pt x="10519" y="2333"/>
                </a:cubicBezTo>
                <a:lnTo>
                  <a:pt x="18778" y="11175"/>
                </a:lnTo>
                <a:cubicBezTo>
                  <a:pt x="19021" y="11151"/>
                  <a:pt x="19264" y="11127"/>
                  <a:pt x="19507" y="11127"/>
                </a:cubicBezTo>
                <a:lnTo>
                  <a:pt x="11054" y="2066"/>
                </a:lnTo>
                <a:close/>
                <a:moveTo>
                  <a:pt x="12462" y="1434"/>
                </a:moveTo>
                <a:cubicBezTo>
                  <a:pt x="12268" y="1507"/>
                  <a:pt x="12098" y="1580"/>
                  <a:pt x="11904" y="1653"/>
                </a:cubicBezTo>
                <a:lnTo>
                  <a:pt x="20746" y="11151"/>
                </a:lnTo>
                <a:cubicBezTo>
                  <a:pt x="21062" y="11175"/>
                  <a:pt x="21353" y="11224"/>
                  <a:pt x="21669" y="11297"/>
                </a:cubicBezTo>
                <a:lnTo>
                  <a:pt x="12462" y="1434"/>
                </a:lnTo>
                <a:close/>
                <a:moveTo>
                  <a:pt x="9742" y="2770"/>
                </a:moveTo>
                <a:cubicBezTo>
                  <a:pt x="9572" y="2892"/>
                  <a:pt x="9402" y="2989"/>
                  <a:pt x="9232" y="3086"/>
                </a:cubicBezTo>
                <a:lnTo>
                  <a:pt x="17127" y="11540"/>
                </a:lnTo>
                <a:cubicBezTo>
                  <a:pt x="17321" y="11491"/>
                  <a:pt x="17540" y="11418"/>
                  <a:pt x="17734" y="11370"/>
                </a:cubicBezTo>
                <a:lnTo>
                  <a:pt x="9742" y="2770"/>
                </a:lnTo>
                <a:close/>
                <a:moveTo>
                  <a:pt x="8479" y="3596"/>
                </a:moveTo>
                <a:cubicBezTo>
                  <a:pt x="8333" y="3693"/>
                  <a:pt x="8187" y="3815"/>
                  <a:pt x="8017" y="3936"/>
                </a:cubicBezTo>
                <a:lnTo>
                  <a:pt x="15718" y="12171"/>
                </a:lnTo>
                <a:cubicBezTo>
                  <a:pt x="15888" y="12074"/>
                  <a:pt x="16058" y="11977"/>
                  <a:pt x="16252" y="11904"/>
                </a:cubicBezTo>
                <a:lnTo>
                  <a:pt x="8479" y="3596"/>
                </a:lnTo>
                <a:close/>
                <a:moveTo>
                  <a:pt x="13969" y="875"/>
                </a:moveTo>
                <a:cubicBezTo>
                  <a:pt x="13750" y="948"/>
                  <a:pt x="13556" y="1021"/>
                  <a:pt x="13361" y="1094"/>
                </a:cubicBezTo>
                <a:lnTo>
                  <a:pt x="23370" y="11831"/>
                </a:lnTo>
                <a:cubicBezTo>
                  <a:pt x="23977" y="12098"/>
                  <a:pt x="24560" y="12414"/>
                  <a:pt x="25070" y="12803"/>
                </a:cubicBezTo>
                <a:lnTo>
                  <a:pt x="13969" y="875"/>
                </a:lnTo>
                <a:close/>
                <a:moveTo>
                  <a:pt x="7313" y="4471"/>
                </a:moveTo>
                <a:cubicBezTo>
                  <a:pt x="7167" y="4592"/>
                  <a:pt x="7021" y="4714"/>
                  <a:pt x="6875" y="4835"/>
                </a:cubicBezTo>
                <a:lnTo>
                  <a:pt x="14454" y="12973"/>
                </a:lnTo>
                <a:cubicBezTo>
                  <a:pt x="14624" y="12852"/>
                  <a:pt x="14770" y="12730"/>
                  <a:pt x="14940" y="12633"/>
                </a:cubicBezTo>
                <a:lnTo>
                  <a:pt x="7313" y="4471"/>
                </a:lnTo>
                <a:close/>
                <a:moveTo>
                  <a:pt x="27839" y="1653"/>
                </a:moveTo>
                <a:lnTo>
                  <a:pt x="38650" y="13216"/>
                </a:lnTo>
                <a:cubicBezTo>
                  <a:pt x="38480" y="12706"/>
                  <a:pt x="38261" y="12220"/>
                  <a:pt x="38042" y="11734"/>
                </a:cubicBezTo>
                <a:lnTo>
                  <a:pt x="29273" y="2357"/>
                </a:lnTo>
                <a:cubicBezTo>
                  <a:pt x="28811" y="2090"/>
                  <a:pt x="28325" y="1871"/>
                  <a:pt x="27839" y="1653"/>
                </a:cubicBezTo>
                <a:close/>
                <a:moveTo>
                  <a:pt x="6219" y="5442"/>
                </a:moveTo>
                <a:cubicBezTo>
                  <a:pt x="6074" y="5564"/>
                  <a:pt x="5952" y="5685"/>
                  <a:pt x="5806" y="5831"/>
                </a:cubicBezTo>
                <a:lnTo>
                  <a:pt x="13386" y="13969"/>
                </a:lnTo>
                <a:cubicBezTo>
                  <a:pt x="13531" y="13823"/>
                  <a:pt x="13653" y="13677"/>
                  <a:pt x="13799" y="13556"/>
                </a:cubicBezTo>
                <a:lnTo>
                  <a:pt x="6219" y="5442"/>
                </a:lnTo>
                <a:close/>
                <a:moveTo>
                  <a:pt x="5199" y="6463"/>
                </a:moveTo>
                <a:cubicBezTo>
                  <a:pt x="5078" y="6608"/>
                  <a:pt x="4932" y="6754"/>
                  <a:pt x="4810" y="6900"/>
                </a:cubicBezTo>
                <a:lnTo>
                  <a:pt x="12487" y="15135"/>
                </a:lnTo>
                <a:cubicBezTo>
                  <a:pt x="12608" y="14965"/>
                  <a:pt x="12705" y="14795"/>
                  <a:pt x="12827" y="14649"/>
                </a:cubicBezTo>
                <a:lnTo>
                  <a:pt x="5199" y="6463"/>
                </a:lnTo>
                <a:close/>
                <a:moveTo>
                  <a:pt x="24900" y="633"/>
                </a:moveTo>
                <a:lnTo>
                  <a:pt x="39451" y="16228"/>
                </a:lnTo>
                <a:cubicBezTo>
                  <a:pt x="39403" y="15840"/>
                  <a:pt x="39305" y="15475"/>
                  <a:pt x="39233" y="15111"/>
                </a:cubicBezTo>
                <a:lnTo>
                  <a:pt x="25969" y="924"/>
                </a:lnTo>
                <a:cubicBezTo>
                  <a:pt x="25629" y="827"/>
                  <a:pt x="25265" y="705"/>
                  <a:pt x="24900" y="633"/>
                </a:cubicBezTo>
                <a:close/>
                <a:moveTo>
                  <a:pt x="4252" y="7580"/>
                </a:moveTo>
                <a:cubicBezTo>
                  <a:pt x="4130" y="7750"/>
                  <a:pt x="4009" y="7896"/>
                  <a:pt x="3887" y="8042"/>
                </a:cubicBezTo>
                <a:lnTo>
                  <a:pt x="11782" y="16495"/>
                </a:lnTo>
                <a:cubicBezTo>
                  <a:pt x="11855" y="16301"/>
                  <a:pt x="11952" y="16107"/>
                  <a:pt x="12050" y="15937"/>
                </a:cubicBezTo>
                <a:lnTo>
                  <a:pt x="4252" y="7580"/>
                </a:lnTo>
                <a:close/>
                <a:moveTo>
                  <a:pt x="3377" y="8795"/>
                </a:moveTo>
                <a:cubicBezTo>
                  <a:pt x="3256" y="8941"/>
                  <a:pt x="3159" y="9111"/>
                  <a:pt x="3037" y="9281"/>
                </a:cubicBezTo>
                <a:lnTo>
                  <a:pt x="11272" y="18099"/>
                </a:lnTo>
                <a:cubicBezTo>
                  <a:pt x="11321" y="17856"/>
                  <a:pt x="11369" y="17637"/>
                  <a:pt x="11442" y="17419"/>
                </a:cubicBezTo>
                <a:lnTo>
                  <a:pt x="3377" y="8795"/>
                </a:lnTo>
                <a:close/>
                <a:moveTo>
                  <a:pt x="22471" y="147"/>
                </a:moveTo>
                <a:lnTo>
                  <a:pt x="39767" y="18682"/>
                </a:lnTo>
                <a:cubicBezTo>
                  <a:pt x="39743" y="18390"/>
                  <a:pt x="39718" y="18074"/>
                  <a:pt x="39694" y="17759"/>
                </a:cubicBezTo>
                <a:lnTo>
                  <a:pt x="23370" y="292"/>
                </a:lnTo>
                <a:cubicBezTo>
                  <a:pt x="23078" y="244"/>
                  <a:pt x="22762" y="195"/>
                  <a:pt x="22471" y="147"/>
                </a:cubicBezTo>
                <a:close/>
                <a:moveTo>
                  <a:pt x="49" y="18050"/>
                </a:moveTo>
                <a:cubicBezTo>
                  <a:pt x="25" y="18317"/>
                  <a:pt x="1" y="18560"/>
                  <a:pt x="1" y="18827"/>
                </a:cubicBezTo>
                <a:lnTo>
                  <a:pt x="997" y="19896"/>
                </a:lnTo>
                <a:lnTo>
                  <a:pt x="1798" y="19896"/>
                </a:lnTo>
                <a:lnTo>
                  <a:pt x="49" y="18050"/>
                </a:lnTo>
                <a:close/>
                <a:moveTo>
                  <a:pt x="316" y="16180"/>
                </a:moveTo>
                <a:cubicBezTo>
                  <a:pt x="268" y="16423"/>
                  <a:pt x="219" y="16665"/>
                  <a:pt x="195" y="16908"/>
                </a:cubicBezTo>
                <a:lnTo>
                  <a:pt x="2988" y="19896"/>
                </a:lnTo>
                <a:lnTo>
                  <a:pt x="3790" y="19896"/>
                </a:lnTo>
                <a:lnTo>
                  <a:pt x="316" y="16180"/>
                </a:lnTo>
                <a:close/>
                <a:moveTo>
                  <a:pt x="729" y="14479"/>
                </a:moveTo>
                <a:cubicBezTo>
                  <a:pt x="656" y="14698"/>
                  <a:pt x="608" y="14916"/>
                  <a:pt x="535" y="15135"/>
                </a:cubicBezTo>
                <a:lnTo>
                  <a:pt x="4980" y="19896"/>
                </a:lnTo>
                <a:lnTo>
                  <a:pt x="5782" y="19896"/>
                </a:lnTo>
                <a:lnTo>
                  <a:pt x="729" y="14479"/>
                </a:lnTo>
                <a:close/>
                <a:moveTo>
                  <a:pt x="1239" y="12900"/>
                </a:moveTo>
                <a:cubicBezTo>
                  <a:pt x="1167" y="13094"/>
                  <a:pt x="1094" y="13313"/>
                  <a:pt x="1021" y="13507"/>
                </a:cubicBezTo>
                <a:lnTo>
                  <a:pt x="6972" y="19896"/>
                </a:lnTo>
                <a:lnTo>
                  <a:pt x="7774" y="19896"/>
                </a:lnTo>
                <a:lnTo>
                  <a:pt x="1239" y="12900"/>
                </a:lnTo>
                <a:close/>
                <a:moveTo>
                  <a:pt x="1871" y="11443"/>
                </a:moveTo>
                <a:cubicBezTo>
                  <a:pt x="1774" y="11613"/>
                  <a:pt x="1677" y="11807"/>
                  <a:pt x="1604" y="12001"/>
                </a:cubicBezTo>
                <a:lnTo>
                  <a:pt x="8989" y="19896"/>
                </a:lnTo>
                <a:lnTo>
                  <a:pt x="9766" y="19896"/>
                </a:lnTo>
                <a:lnTo>
                  <a:pt x="1871" y="11443"/>
                </a:lnTo>
                <a:close/>
                <a:moveTo>
                  <a:pt x="28593" y="18730"/>
                </a:moveTo>
                <a:lnTo>
                  <a:pt x="28593" y="18730"/>
                </a:lnTo>
                <a:cubicBezTo>
                  <a:pt x="28641" y="19022"/>
                  <a:pt x="28665" y="19313"/>
                  <a:pt x="28690" y="19629"/>
                </a:cubicBezTo>
                <a:lnTo>
                  <a:pt x="28933" y="19896"/>
                </a:lnTo>
                <a:lnTo>
                  <a:pt x="29710" y="19896"/>
                </a:lnTo>
                <a:lnTo>
                  <a:pt x="28593" y="18730"/>
                </a:lnTo>
                <a:close/>
                <a:moveTo>
                  <a:pt x="27329" y="15184"/>
                </a:moveTo>
                <a:cubicBezTo>
                  <a:pt x="27669" y="15742"/>
                  <a:pt x="27961" y="16350"/>
                  <a:pt x="28180" y="16957"/>
                </a:cubicBezTo>
                <a:lnTo>
                  <a:pt x="30925" y="19896"/>
                </a:lnTo>
                <a:lnTo>
                  <a:pt x="31726" y="19896"/>
                </a:lnTo>
                <a:lnTo>
                  <a:pt x="27329" y="15184"/>
                </a:lnTo>
                <a:close/>
                <a:moveTo>
                  <a:pt x="15548" y="463"/>
                </a:moveTo>
                <a:cubicBezTo>
                  <a:pt x="15329" y="511"/>
                  <a:pt x="15110" y="560"/>
                  <a:pt x="14892" y="608"/>
                </a:cubicBezTo>
                <a:lnTo>
                  <a:pt x="32917" y="19896"/>
                </a:lnTo>
                <a:lnTo>
                  <a:pt x="33694" y="19896"/>
                </a:lnTo>
                <a:lnTo>
                  <a:pt x="15548" y="463"/>
                </a:lnTo>
                <a:close/>
                <a:moveTo>
                  <a:pt x="17272" y="171"/>
                </a:moveTo>
                <a:cubicBezTo>
                  <a:pt x="17029" y="195"/>
                  <a:pt x="16811" y="220"/>
                  <a:pt x="16568" y="268"/>
                </a:cubicBezTo>
                <a:lnTo>
                  <a:pt x="34909" y="19896"/>
                </a:lnTo>
                <a:lnTo>
                  <a:pt x="35710" y="19896"/>
                </a:lnTo>
                <a:lnTo>
                  <a:pt x="17272" y="171"/>
                </a:lnTo>
                <a:close/>
                <a:moveTo>
                  <a:pt x="19119" y="1"/>
                </a:moveTo>
                <a:cubicBezTo>
                  <a:pt x="18851" y="1"/>
                  <a:pt x="18608" y="25"/>
                  <a:pt x="18366" y="50"/>
                </a:cubicBezTo>
                <a:lnTo>
                  <a:pt x="36901" y="19896"/>
                </a:lnTo>
                <a:lnTo>
                  <a:pt x="37702" y="19896"/>
                </a:lnTo>
                <a:lnTo>
                  <a:pt x="19119" y="1"/>
                </a:lnTo>
                <a:close/>
                <a:moveTo>
                  <a:pt x="20309" y="1"/>
                </a:moveTo>
                <a:lnTo>
                  <a:pt x="38892" y="19896"/>
                </a:lnTo>
                <a:lnTo>
                  <a:pt x="39694" y="19896"/>
                </a:lnTo>
                <a:lnTo>
                  <a:pt x="21135" y="25"/>
                </a:lnTo>
                <a:cubicBezTo>
                  <a:pt x="20868" y="1"/>
                  <a:pt x="20576" y="1"/>
                  <a:pt x="20309" y="1"/>
                </a:cubicBezTo>
                <a:close/>
                <a:moveTo>
                  <a:pt x="2576" y="10082"/>
                </a:moveTo>
                <a:cubicBezTo>
                  <a:pt x="2478" y="10252"/>
                  <a:pt x="2381" y="10422"/>
                  <a:pt x="2260" y="10592"/>
                </a:cubicBezTo>
                <a:lnTo>
                  <a:pt x="10956" y="19921"/>
                </a:lnTo>
                <a:lnTo>
                  <a:pt x="11078" y="19921"/>
                </a:lnTo>
                <a:cubicBezTo>
                  <a:pt x="11078" y="19678"/>
                  <a:pt x="11078" y="19435"/>
                  <a:pt x="11102" y="19216"/>
                </a:cubicBezTo>
                <a:lnTo>
                  <a:pt x="2576" y="10082"/>
                </a:ln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2"/>
          <p:cNvSpPr/>
          <p:nvPr/>
        </p:nvSpPr>
        <p:spPr>
          <a:xfrm rot="-5400000">
            <a:off x="776328" y="3979682"/>
            <a:ext cx="627994" cy="629769"/>
          </a:xfrm>
          <a:custGeom>
            <a:rect b="b" l="l" r="r" t="t"/>
            <a:pathLst>
              <a:path extrusionOk="0" h="34423" w="34326">
                <a:moveTo>
                  <a:pt x="32673" y="97"/>
                </a:moveTo>
                <a:lnTo>
                  <a:pt x="34301" y="1871"/>
                </a:lnTo>
                <a:lnTo>
                  <a:pt x="34301" y="1021"/>
                </a:lnTo>
                <a:lnTo>
                  <a:pt x="33451" y="97"/>
                </a:lnTo>
                <a:close/>
                <a:moveTo>
                  <a:pt x="30657" y="122"/>
                </a:moveTo>
                <a:lnTo>
                  <a:pt x="34301" y="3984"/>
                </a:lnTo>
                <a:lnTo>
                  <a:pt x="34301" y="3158"/>
                </a:lnTo>
                <a:lnTo>
                  <a:pt x="31459" y="122"/>
                </a:lnTo>
                <a:close/>
                <a:moveTo>
                  <a:pt x="28665" y="97"/>
                </a:moveTo>
                <a:lnTo>
                  <a:pt x="34301" y="6122"/>
                </a:lnTo>
                <a:lnTo>
                  <a:pt x="34301" y="5296"/>
                </a:lnTo>
                <a:lnTo>
                  <a:pt x="29467" y="97"/>
                </a:lnTo>
                <a:close/>
                <a:moveTo>
                  <a:pt x="26673" y="97"/>
                </a:moveTo>
                <a:lnTo>
                  <a:pt x="34301" y="8235"/>
                </a:lnTo>
                <a:lnTo>
                  <a:pt x="34301" y="7434"/>
                </a:lnTo>
                <a:lnTo>
                  <a:pt x="27475" y="97"/>
                </a:lnTo>
                <a:close/>
                <a:moveTo>
                  <a:pt x="24681" y="97"/>
                </a:moveTo>
                <a:lnTo>
                  <a:pt x="34301" y="10397"/>
                </a:lnTo>
                <a:lnTo>
                  <a:pt x="34301" y="9547"/>
                </a:lnTo>
                <a:lnTo>
                  <a:pt x="25483" y="97"/>
                </a:lnTo>
                <a:close/>
                <a:moveTo>
                  <a:pt x="22689" y="97"/>
                </a:moveTo>
                <a:lnTo>
                  <a:pt x="34301" y="12535"/>
                </a:lnTo>
                <a:lnTo>
                  <a:pt x="34301" y="11685"/>
                </a:lnTo>
                <a:lnTo>
                  <a:pt x="23491" y="97"/>
                </a:lnTo>
                <a:close/>
                <a:moveTo>
                  <a:pt x="20697" y="0"/>
                </a:moveTo>
                <a:lnTo>
                  <a:pt x="34325" y="14576"/>
                </a:lnTo>
                <a:lnTo>
                  <a:pt x="34325" y="13725"/>
                </a:lnTo>
                <a:lnTo>
                  <a:pt x="21475" y="97"/>
                </a:lnTo>
                <a:lnTo>
                  <a:pt x="20697" y="0"/>
                </a:lnTo>
                <a:close/>
                <a:moveTo>
                  <a:pt x="18705" y="0"/>
                </a:moveTo>
                <a:lnTo>
                  <a:pt x="34301" y="16713"/>
                </a:lnTo>
                <a:lnTo>
                  <a:pt x="34301" y="15863"/>
                </a:lnTo>
                <a:lnTo>
                  <a:pt x="19483" y="0"/>
                </a:lnTo>
                <a:close/>
                <a:moveTo>
                  <a:pt x="16713" y="0"/>
                </a:moveTo>
                <a:lnTo>
                  <a:pt x="34301" y="18973"/>
                </a:lnTo>
                <a:lnTo>
                  <a:pt x="34301" y="18122"/>
                </a:lnTo>
                <a:lnTo>
                  <a:pt x="17491" y="0"/>
                </a:lnTo>
                <a:close/>
                <a:moveTo>
                  <a:pt x="14697" y="0"/>
                </a:moveTo>
                <a:lnTo>
                  <a:pt x="34301" y="21086"/>
                </a:lnTo>
                <a:lnTo>
                  <a:pt x="34301" y="20236"/>
                </a:lnTo>
                <a:lnTo>
                  <a:pt x="15499" y="0"/>
                </a:lnTo>
                <a:close/>
                <a:moveTo>
                  <a:pt x="12705" y="0"/>
                </a:moveTo>
                <a:lnTo>
                  <a:pt x="34301" y="23224"/>
                </a:lnTo>
                <a:lnTo>
                  <a:pt x="34301" y="22374"/>
                </a:lnTo>
                <a:lnTo>
                  <a:pt x="13507" y="0"/>
                </a:lnTo>
                <a:close/>
                <a:moveTo>
                  <a:pt x="10713" y="0"/>
                </a:moveTo>
                <a:lnTo>
                  <a:pt x="34301" y="25361"/>
                </a:lnTo>
                <a:lnTo>
                  <a:pt x="34301" y="24511"/>
                </a:lnTo>
                <a:lnTo>
                  <a:pt x="11515" y="0"/>
                </a:lnTo>
                <a:close/>
                <a:moveTo>
                  <a:pt x="8721" y="0"/>
                </a:moveTo>
                <a:lnTo>
                  <a:pt x="34301" y="27499"/>
                </a:lnTo>
                <a:lnTo>
                  <a:pt x="34301" y="26649"/>
                </a:lnTo>
                <a:lnTo>
                  <a:pt x="9523" y="0"/>
                </a:lnTo>
                <a:close/>
                <a:moveTo>
                  <a:pt x="6729" y="0"/>
                </a:moveTo>
                <a:lnTo>
                  <a:pt x="34301" y="29637"/>
                </a:lnTo>
                <a:lnTo>
                  <a:pt x="34301" y="28787"/>
                </a:lnTo>
                <a:lnTo>
                  <a:pt x="7507" y="0"/>
                </a:lnTo>
                <a:close/>
                <a:moveTo>
                  <a:pt x="4737" y="0"/>
                </a:moveTo>
                <a:lnTo>
                  <a:pt x="34301" y="31775"/>
                </a:lnTo>
                <a:lnTo>
                  <a:pt x="34301" y="30924"/>
                </a:lnTo>
                <a:lnTo>
                  <a:pt x="5515" y="0"/>
                </a:lnTo>
                <a:close/>
                <a:moveTo>
                  <a:pt x="2745" y="0"/>
                </a:moveTo>
                <a:lnTo>
                  <a:pt x="34301" y="33912"/>
                </a:lnTo>
                <a:lnTo>
                  <a:pt x="34301" y="33062"/>
                </a:lnTo>
                <a:lnTo>
                  <a:pt x="3523" y="0"/>
                </a:lnTo>
                <a:close/>
                <a:moveTo>
                  <a:pt x="0" y="32528"/>
                </a:moveTo>
                <a:lnTo>
                  <a:pt x="0" y="33378"/>
                </a:lnTo>
                <a:lnTo>
                  <a:pt x="875" y="34325"/>
                </a:lnTo>
                <a:lnTo>
                  <a:pt x="1652" y="34325"/>
                </a:lnTo>
                <a:lnTo>
                  <a:pt x="0" y="32528"/>
                </a:lnTo>
                <a:close/>
                <a:moveTo>
                  <a:pt x="0" y="30414"/>
                </a:moveTo>
                <a:lnTo>
                  <a:pt x="0" y="31264"/>
                </a:lnTo>
                <a:lnTo>
                  <a:pt x="2867" y="34325"/>
                </a:lnTo>
                <a:lnTo>
                  <a:pt x="3644" y="34325"/>
                </a:lnTo>
                <a:lnTo>
                  <a:pt x="0" y="30414"/>
                </a:lnTo>
                <a:close/>
                <a:moveTo>
                  <a:pt x="0" y="11272"/>
                </a:moveTo>
                <a:lnTo>
                  <a:pt x="0" y="12122"/>
                </a:lnTo>
                <a:lnTo>
                  <a:pt x="20819" y="34325"/>
                </a:lnTo>
                <a:lnTo>
                  <a:pt x="21620" y="34325"/>
                </a:lnTo>
                <a:lnTo>
                  <a:pt x="0" y="11272"/>
                </a:lnTo>
                <a:close/>
                <a:moveTo>
                  <a:pt x="0" y="9134"/>
                </a:moveTo>
                <a:lnTo>
                  <a:pt x="0" y="9984"/>
                </a:lnTo>
                <a:lnTo>
                  <a:pt x="22835" y="34325"/>
                </a:lnTo>
                <a:lnTo>
                  <a:pt x="23612" y="34325"/>
                </a:lnTo>
                <a:lnTo>
                  <a:pt x="0" y="9134"/>
                </a:lnTo>
                <a:close/>
                <a:moveTo>
                  <a:pt x="0" y="6997"/>
                </a:moveTo>
                <a:lnTo>
                  <a:pt x="0" y="7847"/>
                </a:lnTo>
                <a:lnTo>
                  <a:pt x="24827" y="34325"/>
                </a:lnTo>
                <a:lnTo>
                  <a:pt x="25604" y="34325"/>
                </a:lnTo>
                <a:lnTo>
                  <a:pt x="0" y="6997"/>
                </a:lnTo>
                <a:close/>
                <a:moveTo>
                  <a:pt x="0" y="4859"/>
                </a:moveTo>
                <a:lnTo>
                  <a:pt x="0" y="5709"/>
                </a:lnTo>
                <a:lnTo>
                  <a:pt x="26819" y="34325"/>
                </a:lnTo>
                <a:lnTo>
                  <a:pt x="27596" y="34325"/>
                </a:lnTo>
                <a:lnTo>
                  <a:pt x="0" y="4859"/>
                </a:lnTo>
                <a:close/>
                <a:moveTo>
                  <a:pt x="0" y="2721"/>
                </a:moveTo>
                <a:lnTo>
                  <a:pt x="0" y="3571"/>
                </a:lnTo>
                <a:lnTo>
                  <a:pt x="28811" y="34325"/>
                </a:lnTo>
                <a:lnTo>
                  <a:pt x="29588" y="34325"/>
                </a:lnTo>
                <a:lnTo>
                  <a:pt x="0" y="2721"/>
                </a:lnTo>
                <a:close/>
                <a:moveTo>
                  <a:pt x="0" y="583"/>
                </a:moveTo>
                <a:lnTo>
                  <a:pt x="0" y="1434"/>
                </a:lnTo>
                <a:lnTo>
                  <a:pt x="30803" y="34325"/>
                </a:lnTo>
                <a:lnTo>
                  <a:pt x="31580" y="34325"/>
                </a:lnTo>
                <a:lnTo>
                  <a:pt x="0" y="583"/>
                </a:lnTo>
                <a:close/>
                <a:moveTo>
                  <a:pt x="0" y="28277"/>
                </a:moveTo>
                <a:lnTo>
                  <a:pt x="0" y="29127"/>
                </a:lnTo>
                <a:lnTo>
                  <a:pt x="4859" y="34350"/>
                </a:lnTo>
                <a:lnTo>
                  <a:pt x="5636" y="34350"/>
                </a:lnTo>
                <a:lnTo>
                  <a:pt x="0" y="28277"/>
                </a:lnTo>
                <a:close/>
                <a:moveTo>
                  <a:pt x="0" y="26163"/>
                </a:moveTo>
                <a:lnTo>
                  <a:pt x="0" y="26989"/>
                </a:lnTo>
                <a:lnTo>
                  <a:pt x="6851" y="34350"/>
                </a:lnTo>
                <a:lnTo>
                  <a:pt x="7652" y="34350"/>
                </a:lnTo>
                <a:lnTo>
                  <a:pt x="0" y="26163"/>
                </a:lnTo>
                <a:close/>
                <a:moveTo>
                  <a:pt x="0" y="24025"/>
                </a:moveTo>
                <a:lnTo>
                  <a:pt x="0" y="24876"/>
                </a:lnTo>
                <a:lnTo>
                  <a:pt x="8843" y="34374"/>
                </a:lnTo>
                <a:lnTo>
                  <a:pt x="9644" y="34374"/>
                </a:lnTo>
                <a:lnTo>
                  <a:pt x="0" y="24025"/>
                </a:lnTo>
                <a:close/>
                <a:moveTo>
                  <a:pt x="0" y="21912"/>
                </a:moveTo>
                <a:lnTo>
                  <a:pt x="0" y="22738"/>
                </a:lnTo>
                <a:lnTo>
                  <a:pt x="10835" y="34374"/>
                </a:lnTo>
                <a:lnTo>
                  <a:pt x="11636" y="34374"/>
                </a:lnTo>
                <a:lnTo>
                  <a:pt x="0" y="21912"/>
                </a:lnTo>
                <a:close/>
                <a:moveTo>
                  <a:pt x="0" y="19774"/>
                </a:moveTo>
                <a:lnTo>
                  <a:pt x="0" y="20624"/>
                </a:lnTo>
                <a:lnTo>
                  <a:pt x="12827" y="34398"/>
                </a:lnTo>
                <a:lnTo>
                  <a:pt x="13628" y="34398"/>
                </a:lnTo>
                <a:lnTo>
                  <a:pt x="0" y="19774"/>
                </a:lnTo>
                <a:close/>
                <a:moveTo>
                  <a:pt x="0" y="17661"/>
                </a:moveTo>
                <a:lnTo>
                  <a:pt x="0" y="18487"/>
                </a:lnTo>
                <a:lnTo>
                  <a:pt x="14843" y="34398"/>
                </a:lnTo>
                <a:lnTo>
                  <a:pt x="15620" y="34398"/>
                </a:lnTo>
                <a:lnTo>
                  <a:pt x="0" y="17661"/>
                </a:lnTo>
                <a:close/>
                <a:moveTo>
                  <a:pt x="0" y="15523"/>
                </a:moveTo>
                <a:lnTo>
                  <a:pt x="0" y="16373"/>
                </a:lnTo>
                <a:lnTo>
                  <a:pt x="16835" y="34398"/>
                </a:lnTo>
                <a:lnTo>
                  <a:pt x="17612" y="34398"/>
                </a:lnTo>
                <a:lnTo>
                  <a:pt x="0" y="15523"/>
                </a:lnTo>
                <a:close/>
                <a:moveTo>
                  <a:pt x="0" y="13410"/>
                </a:moveTo>
                <a:lnTo>
                  <a:pt x="0" y="14260"/>
                </a:lnTo>
                <a:lnTo>
                  <a:pt x="18827" y="34422"/>
                </a:lnTo>
                <a:lnTo>
                  <a:pt x="19604" y="34325"/>
                </a:lnTo>
                <a:lnTo>
                  <a:pt x="0" y="13410"/>
                </a:lnTo>
                <a:close/>
                <a:moveTo>
                  <a:pt x="753" y="0"/>
                </a:moveTo>
                <a:lnTo>
                  <a:pt x="32795" y="34422"/>
                </a:lnTo>
                <a:lnTo>
                  <a:pt x="33572" y="34422"/>
                </a:lnTo>
                <a:lnTo>
                  <a:pt x="1531" y="97"/>
                </a:lnTo>
                <a:lnTo>
                  <a:pt x="753" y="0"/>
                </a:ln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2"/>
          <p:cNvSpPr/>
          <p:nvPr/>
        </p:nvSpPr>
        <p:spPr>
          <a:xfrm>
            <a:off x="4626322" y="1380225"/>
            <a:ext cx="467281" cy="934515"/>
          </a:xfrm>
          <a:custGeom>
            <a:rect b="b" l="l" r="r" t="t"/>
            <a:pathLst>
              <a:path extrusionOk="0" h="39792" w="19897">
                <a:moveTo>
                  <a:pt x="1" y="11005"/>
                </a:moveTo>
                <a:lnTo>
                  <a:pt x="1" y="11078"/>
                </a:lnTo>
                <a:lnTo>
                  <a:pt x="49" y="11078"/>
                </a:lnTo>
                <a:lnTo>
                  <a:pt x="1" y="11005"/>
                </a:lnTo>
                <a:close/>
                <a:moveTo>
                  <a:pt x="1" y="8892"/>
                </a:moveTo>
                <a:lnTo>
                  <a:pt x="1" y="9718"/>
                </a:lnTo>
                <a:lnTo>
                  <a:pt x="1361" y="11199"/>
                </a:lnTo>
                <a:cubicBezTo>
                  <a:pt x="1701" y="11248"/>
                  <a:pt x="2017" y="11321"/>
                  <a:pt x="2357" y="11418"/>
                </a:cubicBezTo>
                <a:lnTo>
                  <a:pt x="1" y="8892"/>
                </a:lnTo>
                <a:close/>
                <a:moveTo>
                  <a:pt x="8722" y="2017"/>
                </a:moveTo>
                <a:lnTo>
                  <a:pt x="18439" y="12414"/>
                </a:lnTo>
                <a:cubicBezTo>
                  <a:pt x="18220" y="11831"/>
                  <a:pt x="17953" y="11272"/>
                  <a:pt x="17661" y="10714"/>
                </a:cubicBezTo>
                <a:lnTo>
                  <a:pt x="10349" y="2892"/>
                </a:lnTo>
                <a:cubicBezTo>
                  <a:pt x="9815" y="2576"/>
                  <a:pt x="9280" y="2284"/>
                  <a:pt x="8722" y="2017"/>
                </a:cubicBezTo>
                <a:close/>
                <a:moveTo>
                  <a:pt x="5588" y="778"/>
                </a:moveTo>
                <a:lnTo>
                  <a:pt x="19435" y="15596"/>
                </a:lnTo>
                <a:cubicBezTo>
                  <a:pt x="19337" y="15208"/>
                  <a:pt x="19240" y="14819"/>
                  <a:pt x="19119" y="14430"/>
                </a:cubicBezTo>
                <a:lnTo>
                  <a:pt x="6730" y="1142"/>
                </a:lnTo>
                <a:cubicBezTo>
                  <a:pt x="6365" y="1021"/>
                  <a:pt x="5977" y="900"/>
                  <a:pt x="5588" y="778"/>
                </a:cubicBezTo>
                <a:close/>
                <a:moveTo>
                  <a:pt x="3062" y="219"/>
                </a:moveTo>
                <a:lnTo>
                  <a:pt x="19823" y="18147"/>
                </a:lnTo>
                <a:cubicBezTo>
                  <a:pt x="19799" y="17831"/>
                  <a:pt x="19775" y="17515"/>
                  <a:pt x="19726" y="17200"/>
                </a:cubicBezTo>
                <a:lnTo>
                  <a:pt x="4009" y="389"/>
                </a:lnTo>
                <a:cubicBezTo>
                  <a:pt x="3717" y="317"/>
                  <a:pt x="3402" y="268"/>
                  <a:pt x="3062" y="219"/>
                </a:cubicBezTo>
                <a:close/>
                <a:moveTo>
                  <a:pt x="875" y="1"/>
                </a:moveTo>
                <a:lnTo>
                  <a:pt x="19896" y="20358"/>
                </a:lnTo>
                <a:lnTo>
                  <a:pt x="19896" y="19896"/>
                </a:lnTo>
                <a:lnTo>
                  <a:pt x="19896" y="19507"/>
                </a:lnTo>
                <a:lnTo>
                  <a:pt x="1725" y="49"/>
                </a:lnTo>
                <a:cubicBezTo>
                  <a:pt x="1434" y="25"/>
                  <a:pt x="1167" y="1"/>
                  <a:pt x="875" y="1"/>
                </a:cubicBezTo>
                <a:close/>
                <a:moveTo>
                  <a:pt x="1" y="341"/>
                </a:moveTo>
                <a:lnTo>
                  <a:pt x="1" y="1167"/>
                </a:lnTo>
                <a:lnTo>
                  <a:pt x="19750" y="22350"/>
                </a:lnTo>
                <a:cubicBezTo>
                  <a:pt x="19775" y="22082"/>
                  <a:pt x="19799" y="21839"/>
                  <a:pt x="19823" y="21572"/>
                </a:cubicBezTo>
                <a:lnTo>
                  <a:pt x="1" y="341"/>
                </a:lnTo>
                <a:close/>
                <a:moveTo>
                  <a:pt x="1" y="2479"/>
                </a:moveTo>
                <a:lnTo>
                  <a:pt x="1" y="3329"/>
                </a:lnTo>
                <a:lnTo>
                  <a:pt x="19459" y="24172"/>
                </a:lnTo>
                <a:cubicBezTo>
                  <a:pt x="19507" y="23929"/>
                  <a:pt x="19532" y="23710"/>
                  <a:pt x="19580" y="23467"/>
                </a:cubicBezTo>
                <a:lnTo>
                  <a:pt x="1" y="2479"/>
                </a:lnTo>
                <a:close/>
                <a:moveTo>
                  <a:pt x="1" y="4616"/>
                </a:moveTo>
                <a:lnTo>
                  <a:pt x="1" y="5442"/>
                </a:lnTo>
                <a:lnTo>
                  <a:pt x="19022" y="25823"/>
                </a:lnTo>
                <a:cubicBezTo>
                  <a:pt x="19070" y="25629"/>
                  <a:pt x="19143" y="25410"/>
                  <a:pt x="19192" y="25192"/>
                </a:cubicBezTo>
                <a:lnTo>
                  <a:pt x="1" y="4616"/>
                </a:lnTo>
                <a:close/>
                <a:moveTo>
                  <a:pt x="1" y="6754"/>
                </a:moveTo>
                <a:lnTo>
                  <a:pt x="1" y="7580"/>
                </a:lnTo>
                <a:lnTo>
                  <a:pt x="4325" y="12244"/>
                </a:lnTo>
                <a:cubicBezTo>
                  <a:pt x="5879" y="13119"/>
                  <a:pt x="7143" y="14479"/>
                  <a:pt x="7920" y="16082"/>
                </a:cubicBezTo>
                <a:lnTo>
                  <a:pt x="18439" y="27354"/>
                </a:lnTo>
                <a:cubicBezTo>
                  <a:pt x="18536" y="27159"/>
                  <a:pt x="18609" y="26965"/>
                  <a:pt x="18681" y="26747"/>
                </a:cubicBezTo>
                <a:lnTo>
                  <a:pt x="1" y="6754"/>
                </a:lnTo>
                <a:close/>
                <a:moveTo>
                  <a:pt x="8600" y="18098"/>
                </a:moveTo>
                <a:lnTo>
                  <a:pt x="8600" y="18098"/>
                </a:lnTo>
                <a:cubicBezTo>
                  <a:pt x="8673" y="18439"/>
                  <a:pt x="8722" y="18779"/>
                  <a:pt x="8746" y="19119"/>
                </a:cubicBezTo>
                <a:lnTo>
                  <a:pt x="17807" y="28811"/>
                </a:lnTo>
                <a:cubicBezTo>
                  <a:pt x="17904" y="28617"/>
                  <a:pt x="17977" y="28423"/>
                  <a:pt x="18074" y="28228"/>
                </a:cubicBezTo>
                <a:lnTo>
                  <a:pt x="8600" y="18098"/>
                </a:lnTo>
                <a:close/>
                <a:moveTo>
                  <a:pt x="8770" y="20431"/>
                </a:moveTo>
                <a:cubicBezTo>
                  <a:pt x="8770" y="20673"/>
                  <a:pt x="8722" y="20941"/>
                  <a:pt x="8697" y="21184"/>
                </a:cubicBezTo>
                <a:lnTo>
                  <a:pt x="17054" y="30147"/>
                </a:lnTo>
                <a:cubicBezTo>
                  <a:pt x="17175" y="29977"/>
                  <a:pt x="17273" y="29783"/>
                  <a:pt x="17370" y="29613"/>
                </a:cubicBezTo>
                <a:lnTo>
                  <a:pt x="8770" y="20431"/>
                </a:lnTo>
                <a:close/>
                <a:moveTo>
                  <a:pt x="8479" y="22228"/>
                </a:moveTo>
                <a:cubicBezTo>
                  <a:pt x="8406" y="22447"/>
                  <a:pt x="8333" y="22665"/>
                  <a:pt x="8260" y="22860"/>
                </a:cubicBezTo>
                <a:lnTo>
                  <a:pt x="16228" y="31386"/>
                </a:lnTo>
                <a:cubicBezTo>
                  <a:pt x="16349" y="31241"/>
                  <a:pt x="16471" y="31071"/>
                  <a:pt x="16568" y="30925"/>
                </a:cubicBezTo>
                <a:lnTo>
                  <a:pt x="8479" y="22228"/>
                </a:lnTo>
                <a:close/>
                <a:moveTo>
                  <a:pt x="7896" y="23759"/>
                </a:moveTo>
                <a:cubicBezTo>
                  <a:pt x="7799" y="23929"/>
                  <a:pt x="7701" y="24123"/>
                  <a:pt x="7604" y="24293"/>
                </a:cubicBezTo>
                <a:lnTo>
                  <a:pt x="15329" y="32577"/>
                </a:lnTo>
                <a:lnTo>
                  <a:pt x="15694" y="32115"/>
                </a:lnTo>
                <a:lnTo>
                  <a:pt x="7896" y="23759"/>
                </a:lnTo>
                <a:close/>
                <a:moveTo>
                  <a:pt x="7118" y="25046"/>
                </a:moveTo>
                <a:cubicBezTo>
                  <a:pt x="6997" y="25216"/>
                  <a:pt x="6875" y="25362"/>
                  <a:pt x="6754" y="25508"/>
                </a:cubicBezTo>
                <a:lnTo>
                  <a:pt x="14357" y="33670"/>
                </a:lnTo>
                <a:cubicBezTo>
                  <a:pt x="14503" y="33524"/>
                  <a:pt x="14625" y="33378"/>
                  <a:pt x="14770" y="33233"/>
                </a:cubicBezTo>
                <a:lnTo>
                  <a:pt x="7118" y="25046"/>
                </a:lnTo>
                <a:close/>
                <a:moveTo>
                  <a:pt x="6147" y="26164"/>
                </a:moveTo>
                <a:cubicBezTo>
                  <a:pt x="6025" y="26309"/>
                  <a:pt x="5879" y="26431"/>
                  <a:pt x="5734" y="26552"/>
                </a:cubicBezTo>
                <a:lnTo>
                  <a:pt x="13313" y="34690"/>
                </a:lnTo>
                <a:cubicBezTo>
                  <a:pt x="13459" y="34544"/>
                  <a:pt x="13604" y="34423"/>
                  <a:pt x="13750" y="34277"/>
                </a:cubicBezTo>
                <a:lnTo>
                  <a:pt x="6147" y="26164"/>
                </a:lnTo>
                <a:close/>
                <a:moveTo>
                  <a:pt x="5029" y="27087"/>
                </a:moveTo>
                <a:cubicBezTo>
                  <a:pt x="4883" y="27208"/>
                  <a:pt x="4713" y="27330"/>
                  <a:pt x="4543" y="27427"/>
                </a:cubicBezTo>
                <a:lnTo>
                  <a:pt x="12195" y="35613"/>
                </a:lnTo>
                <a:cubicBezTo>
                  <a:pt x="12341" y="35492"/>
                  <a:pt x="12511" y="35370"/>
                  <a:pt x="12657" y="35249"/>
                </a:cubicBezTo>
                <a:lnTo>
                  <a:pt x="5029" y="27087"/>
                </a:lnTo>
                <a:close/>
                <a:moveTo>
                  <a:pt x="3742" y="27840"/>
                </a:moveTo>
                <a:cubicBezTo>
                  <a:pt x="3547" y="27937"/>
                  <a:pt x="3377" y="28010"/>
                  <a:pt x="3183" y="28083"/>
                </a:cubicBezTo>
                <a:lnTo>
                  <a:pt x="11005" y="36488"/>
                </a:lnTo>
                <a:cubicBezTo>
                  <a:pt x="11175" y="36366"/>
                  <a:pt x="11321" y="36245"/>
                  <a:pt x="11491" y="36148"/>
                </a:cubicBezTo>
                <a:lnTo>
                  <a:pt x="3742" y="27840"/>
                </a:lnTo>
                <a:close/>
                <a:moveTo>
                  <a:pt x="2260" y="28398"/>
                </a:moveTo>
                <a:cubicBezTo>
                  <a:pt x="2041" y="28447"/>
                  <a:pt x="1823" y="28496"/>
                  <a:pt x="1604" y="28544"/>
                </a:cubicBezTo>
                <a:lnTo>
                  <a:pt x="9742" y="37241"/>
                </a:lnTo>
                <a:cubicBezTo>
                  <a:pt x="9912" y="37144"/>
                  <a:pt x="10082" y="37071"/>
                  <a:pt x="10252" y="36949"/>
                </a:cubicBezTo>
                <a:lnTo>
                  <a:pt x="2260" y="28398"/>
                </a:lnTo>
                <a:close/>
                <a:moveTo>
                  <a:pt x="1" y="28666"/>
                </a:moveTo>
                <a:lnTo>
                  <a:pt x="1" y="28933"/>
                </a:lnTo>
                <a:lnTo>
                  <a:pt x="8382" y="37921"/>
                </a:lnTo>
                <a:cubicBezTo>
                  <a:pt x="8576" y="37848"/>
                  <a:pt x="8746" y="37751"/>
                  <a:pt x="8940" y="37678"/>
                </a:cubicBezTo>
                <a:lnTo>
                  <a:pt x="511" y="28666"/>
                </a:lnTo>
                <a:close/>
                <a:moveTo>
                  <a:pt x="1" y="30245"/>
                </a:moveTo>
                <a:lnTo>
                  <a:pt x="1" y="31095"/>
                </a:lnTo>
                <a:lnTo>
                  <a:pt x="6948" y="38553"/>
                </a:lnTo>
                <a:cubicBezTo>
                  <a:pt x="7143" y="38480"/>
                  <a:pt x="7337" y="38407"/>
                  <a:pt x="7531" y="38334"/>
                </a:cubicBezTo>
                <a:lnTo>
                  <a:pt x="1" y="30245"/>
                </a:lnTo>
                <a:close/>
                <a:moveTo>
                  <a:pt x="1" y="32358"/>
                </a:moveTo>
                <a:lnTo>
                  <a:pt x="1" y="33208"/>
                </a:lnTo>
                <a:lnTo>
                  <a:pt x="5418" y="39038"/>
                </a:lnTo>
                <a:cubicBezTo>
                  <a:pt x="5637" y="38990"/>
                  <a:pt x="5831" y="38917"/>
                  <a:pt x="6025" y="38844"/>
                </a:cubicBezTo>
                <a:lnTo>
                  <a:pt x="1" y="32358"/>
                </a:lnTo>
                <a:close/>
                <a:moveTo>
                  <a:pt x="1" y="34496"/>
                </a:moveTo>
                <a:lnTo>
                  <a:pt x="1" y="35346"/>
                </a:lnTo>
                <a:lnTo>
                  <a:pt x="3790" y="39427"/>
                </a:lnTo>
                <a:cubicBezTo>
                  <a:pt x="4009" y="39378"/>
                  <a:pt x="4228" y="39330"/>
                  <a:pt x="4446" y="39281"/>
                </a:cubicBezTo>
                <a:lnTo>
                  <a:pt x="1" y="34496"/>
                </a:lnTo>
                <a:close/>
                <a:moveTo>
                  <a:pt x="1" y="36658"/>
                </a:moveTo>
                <a:lnTo>
                  <a:pt x="1" y="37484"/>
                </a:lnTo>
                <a:lnTo>
                  <a:pt x="2041" y="39694"/>
                </a:lnTo>
                <a:cubicBezTo>
                  <a:pt x="2284" y="39670"/>
                  <a:pt x="2527" y="39621"/>
                  <a:pt x="2746" y="39597"/>
                </a:cubicBezTo>
                <a:lnTo>
                  <a:pt x="1" y="36658"/>
                </a:lnTo>
                <a:close/>
                <a:moveTo>
                  <a:pt x="1" y="38795"/>
                </a:moveTo>
                <a:lnTo>
                  <a:pt x="1" y="39621"/>
                </a:lnTo>
                <a:lnTo>
                  <a:pt x="146" y="39791"/>
                </a:lnTo>
                <a:cubicBezTo>
                  <a:pt x="414" y="39791"/>
                  <a:pt x="657" y="39791"/>
                  <a:pt x="924" y="39767"/>
                </a:cubicBezTo>
                <a:lnTo>
                  <a:pt x="1" y="38795"/>
                </a:ln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2"/>
          <p:cNvSpPr/>
          <p:nvPr/>
        </p:nvSpPr>
        <p:spPr>
          <a:xfrm>
            <a:off x="2912503" y="2564053"/>
            <a:ext cx="467314" cy="930311"/>
          </a:xfrm>
          <a:custGeom>
            <a:rect b="b" l="l" r="r" t="t"/>
            <a:pathLst>
              <a:path extrusionOk="0" h="52375" w="26309">
                <a:moveTo>
                  <a:pt x="26090" y="1"/>
                </a:moveTo>
                <a:lnTo>
                  <a:pt x="25702" y="414"/>
                </a:lnTo>
                <a:lnTo>
                  <a:pt x="26309" y="1021"/>
                </a:lnTo>
                <a:lnTo>
                  <a:pt x="26309" y="195"/>
                </a:lnTo>
                <a:lnTo>
                  <a:pt x="26090" y="1"/>
                </a:lnTo>
                <a:close/>
                <a:moveTo>
                  <a:pt x="25070" y="1045"/>
                </a:moveTo>
                <a:lnTo>
                  <a:pt x="24657" y="1434"/>
                </a:lnTo>
                <a:lnTo>
                  <a:pt x="26309" y="3086"/>
                </a:lnTo>
                <a:lnTo>
                  <a:pt x="26309" y="2260"/>
                </a:lnTo>
                <a:lnTo>
                  <a:pt x="25070" y="1045"/>
                </a:lnTo>
                <a:close/>
                <a:moveTo>
                  <a:pt x="24025" y="2066"/>
                </a:moveTo>
                <a:lnTo>
                  <a:pt x="23637" y="2479"/>
                </a:lnTo>
                <a:lnTo>
                  <a:pt x="26309" y="5151"/>
                </a:lnTo>
                <a:lnTo>
                  <a:pt x="26309" y="4325"/>
                </a:lnTo>
                <a:lnTo>
                  <a:pt x="24025" y="2066"/>
                </a:lnTo>
                <a:close/>
                <a:moveTo>
                  <a:pt x="23005" y="3086"/>
                </a:moveTo>
                <a:lnTo>
                  <a:pt x="22592" y="3499"/>
                </a:lnTo>
                <a:lnTo>
                  <a:pt x="26309" y="7216"/>
                </a:lnTo>
                <a:lnTo>
                  <a:pt x="26309" y="6390"/>
                </a:lnTo>
                <a:lnTo>
                  <a:pt x="23005" y="3086"/>
                </a:lnTo>
                <a:close/>
                <a:moveTo>
                  <a:pt x="21985" y="4131"/>
                </a:moveTo>
                <a:lnTo>
                  <a:pt x="21572" y="4544"/>
                </a:lnTo>
                <a:lnTo>
                  <a:pt x="26309" y="9256"/>
                </a:lnTo>
                <a:lnTo>
                  <a:pt x="26309" y="8455"/>
                </a:lnTo>
                <a:lnTo>
                  <a:pt x="21985" y="4131"/>
                </a:lnTo>
                <a:close/>
                <a:moveTo>
                  <a:pt x="20940" y="5151"/>
                </a:moveTo>
                <a:lnTo>
                  <a:pt x="20527" y="5564"/>
                </a:lnTo>
                <a:lnTo>
                  <a:pt x="26309" y="11345"/>
                </a:lnTo>
                <a:lnTo>
                  <a:pt x="26309" y="10519"/>
                </a:lnTo>
                <a:lnTo>
                  <a:pt x="20940" y="5151"/>
                </a:lnTo>
                <a:close/>
                <a:moveTo>
                  <a:pt x="19920" y="6195"/>
                </a:moveTo>
                <a:lnTo>
                  <a:pt x="19507" y="6608"/>
                </a:lnTo>
                <a:lnTo>
                  <a:pt x="26309" y="13386"/>
                </a:lnTo>
                <a:lnTo>
                  <a:pt x="26309" y="12584"/>
                </a:lnTo>
                <a:lnTo>
                  <a:pt x="19920" y="6195"/>
                </a:lnTo>
                <a:close/>
                <a:moveTo>
                  <a:pt x="18875" y="7216"/>
                </a:moveTo>
                <a:lnTo>
                  <a:pt x="18462" y="7629"/>
                </a:lnTo>
                <a:lnTo>
                  <a:pt x="26236" y="15378"/>
                </a:lnTo>
                <a:lnTo>
                  <a:pt x="26309" y="15329"/>
                </a:lnTo>
                <a:lnTo>
                  <a:pt x="26309" y="14649"/>
                </a:lnTo>
                <a:lnTo>
                  <a:pt x="18875" y="7216"/>
                </a:lnTo>
                <a:close/>
                <a:moveTo>
                  <a:pt x="17855" y="8260"/>
                </a:moveTo>
                <a:lnTo>
                  <a:pt x="17442" y="8649"/>
                </a:lnTo>
                <a:lnTo>
                  <a:pt x="25191" y="16422"/>
                </a:lnTo>
                <a:lnTo>
                  <a:pt x="25604" y="16009"/>
                </a:lnTo>
                <a:lnTo>
                  <a:pt x="17855" y="8260"/>
                </a:lnTo>
                <a:close/>
                <a:moveTo>
                  <a:pt x="16811" y="9280"/>
                </a:moveTo>
                <a:lnTo>
                  <a:pt x="16422" y="9693"/>
                </a:lnTo>
                <a:lnTo>
                  <a:pt x="24171" y="17443"/>
                </a:lnTo>
                <a:lnTo>
                  <a:pt x="24584" y="17030"/>
                </a:lnTo>
                <a:lnTo>
                  <a:pt x="16811" y="9280"/>
                </a:lnTo>
                <a:close/>
                <a:moveTo>
                  <a:pt x="15790" y="10325"/>
                </a:moveTo>
                <a:lnTo>
                  <a:pt x="15377" y="10714"/>
                </a:lnTo>
                <a:lnTo>
                  <a:pt x="23127" y="18487"/>
                </a:lnTo>
                <a:lnTo>
                  <a:pt x="23540" y="18074"/>
                </a:lnTo>
                <a:lnTo>
                  <a:pt x="15790" y="10325"/>
                </a:lnTo>
                <a:close/>
                <a:moveTo>
                  <a:pt x="14770" y="11345"/>
                </a:moveTo>
                <a:lnTo>
                  <a:pt x="14357" y="11758"/>
                </a:lnTo>
                <a:lnTo>
                  <a:pt x="22106" y="19508"/>
                </a:lnTo>
                <a:lnTo>
                  <a:pt x="22519" y="19095"/>
                </a:lnTo>
                <a:lnTo>
                  <a:pt x="14770" y="11345"/>
                </a:lnTo>
                <a:close/>
                <a:moveTo>
                  <a:pt x="13725" y="12366"/>
                </a:moveTo>
                <a:lnTo>
                  <a:pt x="13312" y="12779"/>
                </a:lnTo>
                <a:lnTo>
                  <a:pt x="21086" y="20528"/>
                </a:lnTo>
                <a:lnTo>
                  <a:pt x="21475" y="20139"/>
                </a:lnTo>
                <a:lnTo>
                  <a:pt x="13725" y="12366"/>
                </a:lnTo>
                <a:close/>
                <a:moveTo>
                  <a:pt x="12705" y="13410"/>
                </a:moveTo>
                <a:lnTo>
                  <a:pt x="12292" y="13823"/>
                </a:lnTo>
                <a:lnTo>
                  <a:pt x="20041" y="21572"/>
                </a:lnTo>
                <a:lnTo>
                  <a:pt x="20454" y="21159"/>
                </a:lnTo>
                <a:lnTo>
                  <a:pt x="12705" y="13410"/>
                </a:lnTo>
                <a:close/>
                <a:moveTo>
                  <a:pt x="11661" y="14430"/>
                </a:moveTo>
                <a:lnTo>
                  <a:pt x="11248" y="14843"/>
                </a:lnTo>
                <a:lnTo>
                  <a:pt x="19021" y="22617"/>
                </a:lnTo>
                <a:lnTo>
                  <a:pt x="19410" y="22204"/>
                </a:lnTo>
                <a:lnTo>
                  <a:pt x="11661" y="14430"/>
                </a:lnTo>
                <a:close/>
                <a:moveTo>
                  <a:pt x="10640" y="15475"/>
                </a:moveTo>
                <a:lnTo>
                  <a:pt x="10227" y="15864"/>
                </a:lnTo>
                <a:lnTo>
                  <a:pt x="17977" y="23637"/>
                </a:lnTo>
                <a:lnTo>
                  <a:pt x="18414" y="23224"/>
                </a:lnTo>
                <a:lnTo>
                  <a:pt x="10640" y="15475"/>
                </a:lnTo>
                <a:close/>
                <a:moveTo>
                  <a:pt x="9596" y="16495"/>
                </a:moveTo>
                <a:lnTo>
                  <a:pt x="9207" y="16908"/>
                </a:lnTo>
                <a:lnTo>
                  <a:pt x="16956" y="24658"/>
                </a:lnTo>
                <a:lnTo>
                  <a:pt x="17369" y="24245"/>
                </a:lnTo>
                <a:lnTo>
                  <a:pt x="9596" y="16495"/>
                </a:lnTo>
                <a:close/>
                <a:moveTo>
                  <a:pt x="8575" y="17516"/>
                </a:moveTo>
                <a:lnTo>
                  <a:pt x="8163" y="17929"/>
                </a:lnTo>
                <a:lnTo>
                  <a:pt x="15912" y="25702"/>
                </a:lnTo>
                <a:lnTo>
                  <a:pt x="16325" y="25289"/>
                </a:lnTo>
                <a:lnTo>
                  <a:pt x="8575" y="17516"/>
                </a:lnTo>
                <a:close/>
                <a:moveTo>
                  <a:pt x="7531" y="18560"/>
                </a:moveTo>
                <a:lnTo>
                  <a:pt x="7142" y="18973"/>
                </a:lnTo>
                <a:lnTo>
                  <a:pt x="26309" y="38140"/>
                </a:lnTo>
                <a:lnTo>
                  <a:pt x="26309" y="37314"/>
                </a:lnTo>
                <a:lnTo>
                  <a:pt x="7531" y="18560"/>
                </a:lnTo>
                <a:close/>
                <a:moveTo>
                  <a:pt x="6511" y="19580"/>
                </a:moveTo>
                <a:lnTo>
                  <a:pt x="6098" y="19993"/>
                </a:lnTo>
                <a:lnTo>
                  <a:pt x="26309" y="40205"/>
                </a:lnTo>
                <a:lnTo>
                  <a:pt x="26309" y="39379"/>
                </a:lnTo>
                <a:lnTo>
                  <a:pt x="6511" y="19580"/>
                </a:lnTo>
                <a:close/>
                <a:moveTo>
                  <a:pt x="5466" y="20625"/>
                </a:moveTo>
                <a:lnTo>
                  <a:pt x="5077" y="21038"/>
                </a:lnTo>
                <a:lnTo>
                  <a:pt x="26309" y="42269"/>
                </a:lnTo>
                <a:lnTo>
                  <a:pt x="26309" y="41443"/>
                </a:lnTo>
                <a:lnTo>
                  <a:pt x="5466" y="20625"/>
                </a:lnTo>
                <a:close/>
                <a:moveTo>
                  <a:pt x="4446" y="21645"/>
                </a:moveTo>
                <a:lnTo>
                  <a:pt x="4033" y="22058"/>
                </a:lnTo>
                <a:lnTo>
                  <a:pt x="26309" y="44334"/>
                </a:lnTo>
                <a:lnTo>
                  <a:pt x="26309" y="43508"/>
                </a:lnTo>
                <a:lnTo>
                  <a:pt x="4446" y="21645"/>
                </a:lnTo>
                <a:close/>
                <a:moveTo>
                  <a:pt x="3401" y="22690"/>
                </a:moveTo>
                <a:lnTo>
                  <a:pt x="2988" y="23103"/>
                </a:lnTo>
                <a:lnTo>
                  <a:pt x="26309" y="46375"/>
                </a:lnTo>
                <a:lnTo>
                  <a:pt x="26309" y="45573"/>
                </a:lnTo>
                <a:lnTo>
                  <a:pt x="3401" y="22690"/>
                </a:lnTo>
                <a:close/>
                <a:moveTo>
                  <a:pt x="2381" y="23710"/>
                </a:moveTo>
                <a:lnTo>
                  <a:pt x="1968" y="24123"/>
                </a:lnTo>
                <a:lnTo>
                  <a:pt x="26309" y="48440"/>
                </a:lnTo>
                <a:lnTo>
                  <a:pt x="26309" y="47638"/>
                </a:lnTo>
                <a:lnTo>
                  <a:pt x="2381" y="23710"/>
                </a:lnTo>
                <a:close/>
                <a:moveTo>
                  <a:pt x="1336" y="24755"/>
                </a:moveTo>
                <a:lnTo>
                  <a:pt x="923" y="25143"/>
                </a:lnTo>
                <a:lnTo>
                  <a:pt x="26309" y="50504"/>
                </a:lnTo>
                <a:lnTo>
                  <a:pt x="26309" y="49703"/>
                </a:lnTo>
                <a:lnTo>
                  <a:pt x="1336" y="24755"/>
                </a:lnTo>
                <a:close/>
                <a:moveTo>
                  <a:pt x="316" y="25775"/>
                </a:moveTo>
                <a:lnTo>
                  <a:pt x="0" y="26091"/>
                </a:lnTo>
                <a:lnTo>
                  <a:pt x="26309" y="52375"/>
                </a:lnTo>
                <a:lnTo>
                  <a:pt x="26309" y="51768"/>
                </a:lnTo>
                <a:lnTo>
                  <a:pt x="316" y="25775"/>
                </a:ln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2"/>
          <p:cNvSpPr/>
          <p:nvPr/>
        </p:nvSpPr>
        <p:spPr>
          <a:xfrm rot="-5400000">
            <a:off x="775441" y="2297728"/>
            <a:ext cx="669900" cy="6699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2"/>
          <p:cNvSpPr/>
          <p:nvPr/>
        </p:nvSpPr>
        <p:spPr>
          <a:xfrm flipH="1" rot="5400000">
            <a:off x="3993303" y="1380225"/>
            <a:ext cx="935700" cy="935700"/>
          </a:xfrm>
          <a:prstGeom prst="blockArc">
            <a:avLst>
              <a:gd fmla="val 10800000" name="adj1"/>
              <a:gd fmla="val 21478711" name="adj2"/>
              <a:gd fmla="val 6450" name="adj3"/>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2"/>
          <p:cNvSpPr/>
          <p:nvPr/>
        </p:nvSpPr>
        <p:spPr>
          <a:xfrm rot="-5400000">
            <a:off x="775441" y="3131820"/>
            <a:ext cx="669900" cy="669900"/>
          </a:xfrm>
          <a:prstGeom prst="frame">
            <a:avLst>
              <a:gd fmla="val 12500" name="adj1"/>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2"/>
          <p:cNvSpPr/>
          <p:nvPr/>
        </p:nvSpPr>
        <p:spPr>
          <a:xfrm rot="-2700000">
            <a:off x="2008211" y="2737040"/>
            <a:ext cx="575302" cy="575302"/>
          </a:xfrm>
          <a:prstGeom prst="halfFrame">
            <a:avLst>
              <a:gd fmla="val 20795" name="adj1"/>
              <a:gd fmla="val 20290" name="adj2"/>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 name="Google Shape;1359;p62"/>
          <p:cNvGrpSpPr/>
          <p:nvPr/>
        </p:nvGrpSpPr>
        <p:grpSpPr>
          <a:xfrm>
            <a:off x="1836748" y="1380225"/>
            <a:ext cx="802060" cy="802060"/>
            <a:chOff x="4354700" y="3965675"/>
            <a:chExt cx="853800" cy="853800"/>
          </a:xfrm>
        </p:grpSpPr>
        <p:sp>
          <p:nvSpPr>
            <p:cNvPr id="1360" name="Google Shape;1360;p62"/>
            <p:cNvSpPr/>
            <p:nvPr/>
          </p:nvSpPr>
          <p:spPr>
            <a:xfrm>
              <a:off x="4594035" y="4205010"/>
              <a:ext cx="375000" cy="375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2"/>
            <p:cNvSpPr/>
            <p:nvPr/>
          </p:nvSpPr>
          <p:spPr>
            <a:xfrm>
              <a:off x="4518280" y="4129255"/>
              <a:ext cx="526500" cy="5265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2"/>
            <p:cNvSpPr/>
            <p:nvPr/>
          </p:nvSpPr>
          <p:spPr>
            <a:xfrm>
              <a:off x="4436213" y="4047188"/>
              <a:ext cx="690600" cy="6906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2"/>
            <p:cNvSpPr/>
            <p:nvPr/>
          </p:nvSpPr>
          <p:spPr>
            <a:xfrm>
              <a:off x="4354700" y="3965675"/>
              <a:ext cx="853800" cy="8538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2"/>
            <p:cNvSpPr/>
            <p:nvPr/>
          </p:nvSpPr>
          <p:spPr>
            <a:xfrm>
              <a:off x="4665857" y="4276832"/>
              <a:ext cx="231300" cy="2313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5" name="Google Shape;1365;p62"/>
          <p:cNvSpPr/>
          <p:nvPr/>
        </p:nvSpPr>
        <p:spPr>
          <a:xfrm>
            <a:off x="3018760" y="1507871"/>
            <a:ext cx="627943" cy="628648"/>
          </a:xfrm>
          <a:custGeom>
            <a:rect b="b" l="l" r="r" t="t"/>
            <a:pathLst>
              <a:path extrusionOk="0" h="12467" w="12453">
                <a:moveTo>
                  <a:pt x="8692" y="509"/>
                </a:moveTo>
                <a:lnTo>
                  <a:pt x="12059" y="4029"/>
                </a:lnTo>
                <a:cubicBezTo>
                  <a:pt x="11970" y="3813"/>
                  <a:pt x="11881" y="3610"/>
                  <a:pt x="11779" y="3406"/>
                </a:cubicBezTo>
                <a:cubicBezTo>
                  <a:pt x="11767" y="3381"/>
                  <a:pt x="11741" y="3356"/>
                  <a:pt x="11716" y="3330"/>
                </a:cubicBezTo>
                <a:lnTo>
                  <a:pt x="9390" y="878"/>
                </a:lnTo>
                <a:cubicBezTo>
                  <a:pt x="9365" y="852"/>
                  <a:pt x="9340" y="827"/>
                  <a:pt x="9302" y="814"/>
                </a:cubicBezTo>
                <a:cubicBezTo>
                  <a:pt x="9111" y="700"/>
                  <a:pt x="8908" y="598"/>
                  <a:pt x="8692" y="509"/>
                </a:cubicBezTo>
                <a:close/>
                <a:moveTo>
                  <a:pt x="7116" y="64"/>
                </a:moveTo>
                <a:lnTo>
                  <a:pt x="12427" y="5617"/>
                </a:lnTo>
                <a:cubicBezTo>
                  <a:pt x="12415" y="5516"/>
                  <a:pt x="12402" y="5414"/>
                  <a:pt x="12389" y="5312"/>
                </a:cubicBezTo>
                <a:cubicBezTo>
                  <a:pt x="12377" y="5249"/>
                  <a:pt x="12351" y="5185"/>
                  <a:pt x="12300" y="5134"/>
                </a:cubicBezTo>
                <a:lnTo>
                  <a:pt x="7599" y="204"/>
                </a:lnTo>
                <a:cubicBezTo>
                  <a:pt x="7548" y="153"/>
                  <a:pt x="7497" y="128"/>
                  <a:pt x="7421" y="115"/>
                </a:cubicBezTo>
                <a:cubicBezTo>
                  <a:pt x="7319" y="90"/>
                  <a:pt x="7218" y="77"/>
                  <a:pt x="7116" y="64"/>
                </a:cubicBezTo>
                <a:close/>
                <a:moveTo>
                  <a:pt x="5909" y="1"/>
                </a:moveTo>
                <a:lnTo>
                  <a:pt x="12427" y="6837"/>
                </a:lnTo>
                <a:cubicBezTo>
                  <a:pt x="12427" y="6774"/>
                  <a:pt x="12440" y="6710"/>
                  <a:pt x="12440" y="6647"/>
                </a:cubicBezTo>
                <a:cubicBezTo>
                  <a:pt x="12453" y="6545"/>
                  <a:pt x="12415" y="6456"/>
                  <a:pt x="12351" y="6392"/>
                </a:cubicBezTo>
                <a:lnTo>
                  <a:pt x="12351" y="6405"/>
                </a:lnTo>
                <a:lnTo>
                  <a:pt x="6341" y="103"/>
                </a:lnTo>
                <a:cubicBezTo>
                  <a:pt x="6277" y="39"/>
                  <a:pt x="6188" y="1"/>
                  <a:pt x="6099" y="1"/>
                </a:cubicBezTo>
                <a:close/>
                <a:moveTo>
                  <a:pt x="5046" y="113"/>
                </a:moveTo>
                <a:cubicBezTo>
                  <a:pt x="5033" y="113"/>
                  <a:pt x="5020" y="114"/>
                  <a:pt x="5007" y="115"/>
                </a:cubicBezTo>
                <a:lnTo>
                  <a:pt x="4892" y="141"/>
                </a:lnTo>
                <a:lnTo>
                  <a:pt x="12249" y="7841"/>
                </a:lnTo>
                <a:cubicBezTo>
                  <a:pt x="12249" y="7816"/>
                  <a:pt x="12262" y="7777"/>
                  <a:pt x="12275" y="7739"/>
                </a:cubicBezTo>
                <a:cubicBezTo>
                  <a:pt x="12300" y="7625"/>
                  <a:pt x="12262" y="7511"/>
                  <a:pt x="12186" y="7434"/>
                </a:cubicBezTo>
                <a:lnTo>
                  <a:pt x="5299" y="217"/>
                </a:lnTo>
                <a:cubicBezTo>
                  <a:pt x="5232" y="150"/>
                  <a:pt x="5137" y="113"/>
                  <a:pt x="5046" y="113"/>
                </a:cubicBezTo>
                <a:close/>
                <a:moveTo>
                  <a:pt x="4158" y="365"/>
                </a:moveTo>
                <a:cubicBezTo>
                  <a:pt x="4122" y="365"/>
                  <a:pt x="4087" y="371"/>
                  <a:pt x="4054" y="382"/>
                </a:cubicBezTo>
                <a:lnTo>
                  <a:pt x="4003" y="408"/>
                </a:lnTo>
                <a:lnTo>
                  <a:pt x="11945" y="8730"/>
                </a:lnTo>
                <a:cubicBezTo>
                  <a:pt x="11945" y="8718"/>
                  <a:pt x="11957" y="8692"/>
                  <a:pt x="11957" y="8680"/>
                </a:cubicBezTo>
                <a:cubicBezTo>
                  <a:pt x="12008" y="8553"/>
                  <a:pt x="11983" y="8426"/>
                  <a:pt x="11894" y="8324"/>
                </a:cubicBezTo>
                <a:lnTo>
                  <a:pt x="4397" y="471"/>
                </a:lnTo>
                <a:cubicBezTo>
                  <a:pt x="4334" y="399"/>
                  <a:pt x="4245" y="365"/>
                  <a:pt x="4158" y="365"/>
                </a:cubicBezTo>
                <a:close/>
                <a:moveTo>
                  <a:pt x="3360" y="732"/>
                </a:moveTo>
                <a:cubicBezTo>
                  <a:pt x="3306" y="732"/>
                  <a:pt x="3251" y="747"/>
                  <a:pt x="3202" y="776"/>
                </a:cubicBezTo>
                <a:lnTo>
                  <a:pt x="11538" y="9506"/>
                </a:lnTo>
                <a:cubicBezTo>
                  <a:pt x="11614" y="9379"/>
                  <a:pt x="11589" y="9226"/>
                  <a:pt x="11487" y="9112"/>
                </a:cubicBezTo>
                <a:lnTo>
                  <a:pt x="3596" y="840"/>
                </a:lnTo>
                <a:cubicBezTo>
                  <a:pt x="3534" y="769"/>
                  <a:pt x="3447" y="732"/>
                  <a:pt x="3360" y="732"/>
                </a:cubicBezTo>
                <a:close/>
                <a:moveTo>
                  <a:pt x="2694" y="1094"/>
                </a:moveTo>
                <a:cubicBezTo>
                  <a:pt x="2618" y="1145"/>
                  <a:pt x="2554" y="1195"/>
                  <a:pt x="2491" y="1234"/>
                </a:cubicBezTo>
                <a:lnTo>
                  <a:pt x="11030" y="10192"/>
                </a:lnTo>
                <a:cubicBezTo>
                  <a:pt x="11080" y="10128"/>
                  <a:pt x="11131" y="10065"/>
                  <a:pt x="11195" y="10001"/>
                </a:cubicBezTo>
                <a:lnTo>
                  <a:pt x="2694" y="1094"/>
                </a:lnTo>
                <a:close/>
                <a:moveTo>
                  <a:pt x="2033" y="1615"/>
                </a:moveTo>
                <a:lnTo>
                  <a:pt x="1855" y="1793"/>
                </a:lnTo>
                <a:lnTo>
                  <a:pt x="10458" y="10802"/>
                </a:lnTo>
                <a:cubicBezTo>
                  <a:pt x="10521" y="10751"/>
                  <a:pt x="10585" y="10700"/>
                  <a:pt x="10636" y="10636"/>
                </a:cubicBezTo>
                <a:lnTo>
                  <a:pt x="2033" y="1615"/>
                </a:lnTo>
                <a:close/>
                <a:moveTo>
                  <a:pt x="1449" y="2212"/>
                </a:moveTo>
                <a:cubicBezTo>
                  <a:pt x="1398" y="2275"/>
                  <a:pt x="1347" y="2339"/>
                  <a:pt x="1296" y="2403"/>
                </a:cubicBezTo>
                <a:lnTo>
                  <a:pt x="9810" y="11335"/>
                </a:lnTo>
                <a:cubicBezTo>
                  <a:pt x="9886" y="11285"/>
                  <a:pt x="9950" y="11234"/>
                  <a:pt x="10013" y="11183"/>
                </a:cubicBezTo>
                <a:lnTo>
                  <a:pt x="1449" y="2212"/>
                </a:lnTo>
                <a:close/>
                <a:moveTo>
                  <a:pt x="953" y="2898"/>
                </a:moveTo>
                <a:cubicBezTo>
                  <a:pt x="877" y="3025"/>
                  <a:pt x="890" y="3178"/>
                  <a:pt x="991" y="3292"/>
                </a:cubicBezTo>
                <a:lnTo>
                  <a:pt x="8920" y="11589"/>
                </a:lnTo>
                <a:cubicBezTo>
                  <a:pt x="8983" y="11660"/>
                  <a:pt x="9065" y="11697"/>
                  <a:pt x="9148" y="11697"/>
                </a:cubicBezTo>
                <a:cubicBezTo>
                  <a:pt x="9200" y="11697"/>
                  <a:pt x="9253" y="11682"/>
                  <a:pt x="9302" y="11653"/>
                </a:cubicBezTo>
                <a:lnTo>
                  <a:pt x="953" y="2898"/>
                </a:lnTo>
                <a:close/>
                <a:moveTo>
                  <a:pt x="331" y="8273"/>
                </a:moveTo>
                <a:lnTo>
                  <a:pt x="331" y="8273"/>
                </a:lnTo>
                <a:cubicBezTo>
                  <a:pt x="394" y="8464"/>
                  <a:pt x="470" y="8654"/>
                  <a:pt x="559" y="8845"/>
                </a:cubicBezTo>
                <a:cubicBezTo>
                  <a:pt x="585" y="8883"/>
                  <a:pt x="597" y="8908"/>
                  <a:pt x="623" y="8934"/>
                </a:cubicBezTo>
                <a:lnTo>
                  <a:pt x="3266" y="11704"/>
                </a:lnTo>
                <a:cubicBezTo>
                  <a:pt x="3291" y="11729"/>
                  <a:pt x="3317" y="11742"/>
                  <a:pt x="3355" y="11767"/>
                </a:cubicBezTo>
                <a:cubicBezTo>
                  <a:pt x="3533" y="11856"/>
                  <a:pt x="3723" y="11945"/>
                  <a:pt x="3914" y="12022"/>
                </a:cubicBezTo>
                <a:lnTo>
                  <a:pt x="331" y="8273"/>
                </a:lnTo>
                <a:close/>
                <a:moveTo>
                  <a:pt x="534" y="3661"/>
                </a:moveTo>
                <a:lnTo>
                  <a:pt x="521" y="3711"/>
                </a:lnTo>
                <a:cubicBezTo>
                  <a:pt x="470" y="3826"/>
                  <a:pt x="496" y="3965"/>
                  <a:pt x="585" y="4067"/>
                </a:cubicBezTo>
                <a:lnTo>
                  <a:pt x="8120" y="11971"/>
                </a:lnTo>
                <a:cubicBezTo>
                  <a:pt x="8182" y="12032"/>
                  <a:pt x="8268" y="12070"/>
                  <a:pt x="8357" y="12070"/>
                </a:cubicBezTo>
                <a:cubicBezTo>
                  <a:pt x="8397" y="12070"/>
                  <a:pt x="8437" y="12062"/>
                  <a:pt x="8476" y="12047"/>
                </a:cubicBezTo>
                <a:lnTo>
                  <a:pt x="8526" y="12034"/>
                </a:lnTo>
                <a:lnTo>
                  <a:pt x="534" y="3661"/>
                </a:lnTo>
                <a:close/>
                <a:moveTo>
                  <a:pt x="229" y="4550"/>
                </a:moveTo>
                <a:lnTo>
                  <a:pt x="191" y="4639"/>
                </a:lnTo>
                <a:cubicBezTo>
                  <a:pt x="165" y="4753"/>
                  <a:pt x="191" y="4880"/>
                  <a:pt x="280" y="4957"/>
                </a:cubicBezTo>
                <a:lnTo>
                  <a:pt x="7230" y="12238"/>
                </a:lnTo>
                <a:cubicBezTo>
                  <a:pt x="7291" y="12308"/>
                  <a:pt x="7376" y="12347"/>
                  <a:pt x="7466" y="12347"/>
                </a:cubicBezTo>
                <a:cubicBezTo>
                  <a:pt x="7489" y="12347"/>
                  <a:pt x="7512" y="12344"/>
                  <a:pt x="7535" y="12339"/>
                </a:cubicBezTo>
                <a:lnTo>
                  <a:pt x="7637" y="12314"/>
                </a:lnTo>
                <a:lnTo>
                  <a:pt x="229" y="4550"/>
                </a:lnTo>
                <a:close/>
                <a:moveTo>
                  <a:pt x="13" y="6723"/>
                </a:moveTo>
                <a:cubicBezTo>
                  <a:pt x="13" y="6824"/>
                  <a:pt x="26" y="6926"/>
                  <a:pt x="38" y="7028"/>
                </a:cubicBezTo>
                <a:cubicBezTo>
                  <a:pt x="38" y="7091"/>
                  <a:pt x="76" y="7155"/>
                  <a:pt x="127" y="7206"/>
                </a:cubicBezTo>
                <a:lnTo>
                  <a:pt x="4956" y="12276"/>
                </a:lnTo>
                <a:cubicBezTo>
                  <a:pt x="5007" y="12326"/>
                  <a:pt x="5070" y="12352"/>
                  <a:pt x="5134" y="12365"/>
                </a:cubicBezTo>
                <a:cubicBezTo>
                  <a:pt x="5235" y="12390"/>
                  <a:pt x="5337" y="12403"/>
                  <a:pt x="5439" y="12415"/>
                </a:cubicBezTo>
                <a:lnTo>
                  <a:pt x="13" y="6723"/>
                </a:lnTo>
                <a:close/>
                <a:moveTo>
                  <a:pt x="26" y="5541"/>
                </a:moveTo>
                <a:cubicBezTo>
                  <a:pt x="13" y="5605"/>
                  <a:pt x="13" y="5668"/>
                  <a:pt x="13" y="5719"/>
                </a:cubicBezTo>
                <a:cubicBezTo>
                  <a:pt x="0" y="5821"/>
                  <a:pt x="38" y="5910"/>
                  <a:pt x="102" y="5973"/>
                </a:cubicBezTo>
                <a:lnTo>
                  <a:pt x="6201" y="12365"/>
                </a:lnTo>
                <a:cubicBezTo>
                  <a:pt x="6265" y="12428"/>
                  <a:pt x="6354" y="12466"/>
                  <a:pt x="6442" y="12466"/>
                </a:cubicBezTo>
                <a:lnTo>
                  <a:pt x="6620" y="12466"/>
                </a:lnTo>
                <a:lnTo>
                  <a:pt x="26" y="554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2"/>
          <p:cNvSpPr/>
          <p:nvPr/>
        </p:nvSpPr>
        <p:spPr>
          <a:xfrm flipH="1" rot="10800000">
            <a:off x="6746204" y="1380268"/>
            <a:ext cx="1622355" cy="1251532"/>
          </a:xfrm>
          <a:custGeom>
            <a:rect b="b" l="l" r="r" t="t"/>
            <a:pathLst>
              <a:path extrusionOk="0" h="34449" w="44653">
                <a:moveTo>
                  <a:pt x="23140" y="1"/>
                </a:moveTo>
                <a:cubicBezTo>
                  <a:pt x="21945" y="1144"/>
                  <a:pt x="21056" y="2784"/>
                  <a:pt x="20725" y="4855"/>
                </a:cubicBezTo>
                <a:cubicBezTo>
                  <a:pt x="20421" y="6799"/>
                  <a:pt x="20014" y="9175"/>
                  <a:pt x="17866" y="9925"/>
                </a:cubicBezTo>
                <a:cubicBezTo>
                  <a:pt x="17405" y="10086"/>
                  <a:pt x="16963" y="10156"/>
                  <a:pt x="16535" y="10156"/>
                </a:cubicBezTo>
                <a:cubicBezTo>
                  <a:pt x="13492" y="10156"/>
                  <a:pt x="11192" y="6587"/>
                  <a:pt x="8173" y="6587"/>
                </a:cubicBezTo>
                <a:cubicBezTo>
                  <a:pt x="7464" y="6587"/>
                  <a:pt x="6716" y="6783"/>
                  <a:pt x="5909" y="7269"/>
                </a:cubicBezTo>
                <a:cubicBezTo>
                  <a:pt x="1" y="10827"/>
                  <a:pt x="2872" y="19683"/>
                  <a:pt x="6265" y="23978"/>
                </a:cubicBezTo>
                <a:cubicBezTo>
                  <a:pt x="7892" y="26037"/>
                  <a:pt x="10115" y="27549"/>
                  <a:pt x="12631" y="28311"/>
                </a:cubicBezTo>
                <a:cubicBezTo>
                  <a:pt x="15249" y="29112"/>
                  <a:pt x="18057" y="29125"/>
                  <a:pt x="20764" y="29226"/>
                </a:cubicBezTo>
                <a:cubicBezTo>
                  <a:pt x="23432" y="29315"/>
                  <a:pt x="25897" y="29544"/>
                  <a:pt x="28426" y="30497"/>
                </a:cubicBezTo>
                <a:cubicBezTo>
                  <a:pt x="30726" y="31348"/>
                  <a:pt x="32899" y="32860"/>
                  <a:pt x="34881" y="34372"/>
                </a:cubicBezTo>
                <a:lnTo>
                  <a:pt x="34982" y="34449"/>
                </a:lnTo>
                <a:lnTo>
                  <a:pt x="44652" y="34449"/>
                </a:lnTo>
                <a:lnTo>
                  <a:pt x="44652" y="18324"/>
                </a:lnTo>
                <a:cubicBezTo>
                  <a:pt x="40510" y="14791"/>
                  <a:pt x="35758" y="17765"/>
                  <a:pt x="31539" y="14741"/>
                </a:cubicBezTo>
                <a:cubicBezTo>
                  <a:pt x="29963" y="13610"/>
                  <a:pt x="29087" y="11793"/>
                  <a:pt x="28553" y="9976"/>
                </a:cubicBezTo>
                <a:cubicBezTo>
                  <a:pt x="28019" y="8158"/>
                  <a:pt x="27765" y="6227"/>
                  <a:pt x="27066" y="4461"/>
                </a:cubicBezTo>
                <a:cubicBezTo>
                  <a:pt x="26291" y="2593"/>
                  <a:pt x="24919" y="1030"/>
                  <a:pt x="23165" y="13"/>
                </a:cubicBezTo>
                <a:lnTo>
                  <a:pt x="231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2"/>
          <p:cNvSpPr/>
          <p:nvPr/>
        </p:nvSpPr>
        <p:spPr>
          <a:xfrm rot="10800000">
            <a:off x="6396502" y="2774752"/>
            <a:ext cx="896451" cy="948632"/>
          </a:xfrm>
          <a:custGeom>
            <a:rect b="b" l="l" r="r" t="t"/>
            <a:pathLst>
              <a:path extrusionOk="0" h="27015" w="25529">
                <a:moveTo>
                  <a:pt x="1" y="0"/>
                </a:moveTo>
                <a:lnTo>
                  <a:pt x="1" y="27015"/>
                </a:lnTo>
                <a:lnTo>
                  <a:pt x="25008" y="27015"/>
                </a:lnTo>
                <a:cubicBezTo>
                  <a:pt x="25033" y="26900"/>
                  <a:pt x="25046" y="26799"/>
                  <a:pt x="25071" y="26684"/>
                </a:cubicBezTo>
                <a:cubicBezTo>
                  <a:pt x="25249" y="25680"/>
                  <a:pt x="25364" y="24677"/>
                  <a:pt x="25427" y="23673"/>
                </a:cubicBezTo>
                <a:cubicBezTo>
                  <a:pt x="25529" y="21513"/>
                  <a:pt x="25122" y="19251"/>
                  <a:pt x="23559" y="17663"/>
                </a:cubicBezTo>
                <a:cubicBezTo>
                  <a:pt x="20586" y="14651"/>
                  <a:pt x="15910" y="14880"/>
                  <a:pt x="12009" y="14473"/>
                </a:cubicBezTo>
                <a:cubicBezTo>
                  <a:pt x="11221" y="14397"/>
                  <a:pt x="10446" y="14257"/>
                  <a:pt x="9684" y="14028"/>
                </a:cubicBezTo>
                <a:cubicBezTo>
                  <a:pt x="8972" y="13838"/>
                  <a:pt x="8311" y="13482"/>
                  <a:pt x="7765" y="12986"/>
                </a:cubicBezTo>
                <a:cubicBezTo>
                  <a:pt x="7650" y="12898"/>
                  <a:pt x="7549" y="12783"/>
                  <a:pt x="7460" y="12682"/>
                </a:cubicBezTo>
                <a:cubicBezTo>
                  <a:pt x="7320" y="12529"/>
                  <a:pt x="7206" y="12377"/>
                  <a:pt x="7091" y="12211"/>
                </a:cubicBezTo>
                <a:cubicBezTo>
                  <a:pt x="6850" y="11830"/>
                  <a:pt x="6647" y="11436"/>
                  <a:pt x="6494" y="11030"/>
                </a:cubicBezTo>
                <a:cubicBezTo>
                  <a:pt x="6100" y="10064"/>
                  <a:pt x="6011" y="8997"/>
                  <a:pt x="5808" y="7980"/>
                </a:cubicBezTo>
                <a:cubicBezTo>
                  <a:pt x="5465" y="6150"/>
                  <a:pt x="4995" y="4206"/>
                  <a:pt x="3762" y="2758"/>
                </a:cubicBezTo>
                <a:cubicBezTo>
                  <a:pt x="2619" y="1398"/>
                  <a:pt x="1335" y="50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2"/>
          <p:cNvSpPr/>
          <p:nvPr/>
        </p:nvSpPr>
        <p:spPr>
          <a:xfrm rot="10800000">
            <a:off x="6276022" y="2774300"/>
            <a:ext cx="1017808" cy="1059314"/>
          </a:xfrm>
          <a:custGeom>
            <a:rect b="b" l="l" r="r" t="t"/>
            <a:pathLst>
              <a:path extrusionOk="0" h="30167" w="28985">
                <a:moveTo>
                  <a:pt x="1" y="1"/>
                </a:moveTo>
                <a:lnTo>
                  <a:pt x="1" y="331"/>
                </a:lnTo>
                <a:cubicBezTo>
                  <a:pt x="1678" y="801"/>
                  <a:pt x="3330" y="1767"/>
                  <a:pt x="4842" y="3444"/>
                </a:cubicBezTo>
                <a:cubicBezTo>
                  <a:pt x="6201" y="4956"/>
                  <a:pt x="6748" y="6951"/>
                  <a:pt x="7142" y="8705"/>
                </a:cubicBezTo>
                <a:cubicBezTo>
                  <a:pt x="7193" y="8959"/>
                  <a:pt x="7256" y="9226"/>
                  <a:pt x="7294" y="9493"/>
                </a:cubicBezTo>
                <a:cubicBezTo>
                  <a:pt x="7459" y="10268"/>
                  <a:pt x="7612" y="11081"/>
                  <a:pt x="7955" y="11831"/>
                </a:cubicBezTo>
                <a:cubicBezTo>
                  <a:pt x="8133" y="12275"/>
                  <a:pt x="8374" y="12682"/>
                  <a:pt x="8641" y="13076"/>
                </a:cubicBezTo>
                <a:cubicBezTo>
                  <a:pt x="8781" y="13254"/>
                  <a:pt x="8921" y="13419"/>
                  <a:pt x="9073" y="13584"/>
                </a:cubicBezTo>
                <a:cubicBezTo>
                  <a:pt x="9175" y="13698"/>
                  <a:pt x="9289" y="13800"/>
                  <a:pt x="9416" y="13915"/>
                </a:cubicBezTo>
                <a:cubicBezTo>
                  <a:pt x="10039" y="14435"/>
                  <a:pt x="10763" y="14829"/>
                  <a:pt x="11551" y="15045"/>
                </a:cubicBezTo>
                <a:cubicBezTo>
                  <a:pt x="12377" y="15287"/>
                  <a:pt x="13228" y="15465"/>
                  <a:pt x="14092" y="15554"/>
                </a:cubicBezTo>
                <a:cubicBezTo>
                  <a:pt x="14817" y="15643"/>
                  <a:pt x="15554" y="15719"/>
                  <a:pt x="16329" y="15795"/>
                </a:cubicBezTo>
                <a:cubicBezTo>
                  <a:pt x="20001" y="16138"/>
                  <a:pt x="23800" y="16507"/>
                  <a:pt x="26469" y="19048"/>
                </a:cubicBezTo>
                <a:cubicBezTo>
                  <a:pt x="27930" y="20458"/>
                  <a:pt x="28642" y="22479"/>
                  <a:pt x="28578" y="25058"/>
                </a:cubicBezTo>
                <a:cubicBezTo>
                  <a:pt x="28540" y="26062"/>
                  <a:pt x="28438" y="27079"/>
                  <a:pt x="28273" y="28070"/>
                </a:cubicBezTo>
                <a:cubicBezTo>
                  <a:pt x="28210" y="28540"/>
                  <a:pt x="28108" y="29010"/>
                  <a:pt x="28019" y="29468"/>
                </a:cubicBezTo>
                <a:cubicBezTo>
                  <a:pt x="27968" y="29696"/>
                  <a:pt x="27917" y="29938"/>
                  <a:pt x="27879" y="30166"/>
                </a:cubicBezTo>
                <a:lnTo>
                  <a:pt x="28197" y="30166"/>
                </a:lnTo>
                <a:cubicBezTo>
                  <a:pt x="28235" y="29950"/>
                  <a:pt x="28286" y="29747"/>
                  <a:pt x="28324" y="29531"/>
                </a:cubicBezTo>
                <a:cubicBezTo>
                  <a:pt x="28438" y="29061"/>
                  <a:pt x="28540" y="28591"/>
                  <a:pt x="28616" y="28121"/>
                </a:cubicBezTo>
                <a:cubicBezTo>
                  <a:pt x="28781" y="27104"/>
                  <a:pt x="28883" y="26088"/>
                  <a:pt x="28921" y="25058"/>
                </a:cubicBezTo>
                <a:cubicBezTo>
                  <a:pt x="28985" y="22390"/>
                  <a:pt x="28235" y="20281"/>
                  <a:pt x="26698" y="18819"/>
                </a:cubicBezTo>
                <a:cubicBezTo>
                  <a:pt x="23953" y="16189"/>
                  <a:pt x="20103" y="15821"/>
                  <a:pt x="16367" y="15465"/>
                </a:cubicBezTo>
                <a:cubicBezTo>
                  <a:pt x="15592" y="15401"/>
                  <a:pt x="14855" y="15325"/>
                  <a:pt x="14131" y="15236"/>
                </a:cubicBezTo>
                <a:cubicBezTo>
                  <a:pt x="13292" y="15147"/>
                  <a:pt x="12466" y="14982"/>
                  <a:pt x="11653" y="14740"/>
                </a:cubicBezTo>
                <a:cubicBezTo>
                  <a:pt x="10738" y="14448"/>
                  <a:pt x="10306" y="14219"/>
                  <a:pt x="9620" y="13660"/>
                </a:cubicBezTo>
                <a:cubicBezTo>
                  <a:pt x="9505" y="13559"/>
                  <a:pt x="9404" y="13457"/>
                  <a:pt x="9302" y="13355"/>
                </a:cubicBezTo>
                <a:cubicBezTo>
                  <a:pt x="9162" y="13203"/>
                  <a:pt x="9022" y="13050"/>
                  <a:pt x="8908" y="12885"/>
                </a:cubicBezTo>
                <a:cubicBezTo>
                  <a:pt x="8641" y="12517"/>
                  <a:pt x="8425" y="12123"/>
                  <a:pt x="8247" y="11704"/>
                </a:cubicBezTo>
                <a:cubicBezTo>
                  <a:pt x="7930" y="10979"/>
                  <a:pt x="7777" y="10191"/>
                  <a:pt x="7612" y="9429"/>
                </a:cubicBezTo>
                <a:cubicBezTo>
                  <a:pt x="7561" y="9162"/>
                  <a:pt x="7510" y="8895"/>
                  <a:pt x="7459" y="8629"/>
                </a:cubicBezTo>
                <a:cubicBezTo>
                  <a:pt x="7053" y="6837"/>
                  <a:pt x="6506" y="4791"/>
                  <a:pt x="5083" y="3228"/>
                </a:cubicBezTo>
                <a:cubicBezTo>
                  <a:pt x="3609" y="1602"/>
                  <a:pt x="1907" y="5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2"/>
          <p:cNvSpPr/>
          <p:nvPr/>
        </p:nvSpPr>
        <p:spPr>
          <a:xfrm flipH="1">
            <a:off x="5493784" y="1380225"/>
            <a:ext cx="1275867" cy="1035435"/>
          </a:xfrm>
          <a:custGeom>
            <a:rect b="b" l="l" r="r" t="t"/>
            <a:pathLst>
              <a:path extrusionOk="0" h="28617" w="35262">
                <a:moveTo>
                  <a:pt x="0" y="1"/>
                </a:moveTo>
                <a:cubicBezTo>
                  <a:pt x="369" y="1703"/>
                  <a:pt x="1207" y="3279"/>
                  <a:pt x="2402" y="4537"/>
                </a:cubicBezTo>
                <a:cubicBezTo>
                  <a:pt x="3876" y="6087"/>
                  <a:pt x="5871" y="6939"/>
                  <a:pt x="7828" y="7676"/>
                </a:cubicBezTo>
                <a:cubicBezTo>
                  <a:pt x="9848" y="8451"/>
                  <a:pt x="11894" y="9175"/>
                  <a:pt x="13762" y="10280"/>
                </a:cubicBezTo>
                <a:lnTo>
                  <a:pt x="13787" y="10293"/>
                </a:lnTo>
                <a:cubicBezTo>
                  <a:pt x="15541" y="11310"/>
                  <a:pt x="16913" y="12873"/>
                  <a:pt x="17675" y="14740"/>
                </a:cubicBezTo>
                <a:cubicBezTo>
                  <a:pt x="18387" y="16519"/>
                  <a:pt x="18641" y="18438"/>
                  <a:pt x="19175" y="20255"/>
                </a:cubicBezTo>
                <a:cubicBezTo>
                  <a:pt x="19696" y="22085"/>
                  <a:pt x="20585" y="23889"/>
                  <a:pt x="22161" y="25020"/>
                </a:cubicBezTo>
                <a:cubicBezTo>
                  <a:pt x="26380" y="28044"/>
                  <a:pt x="31132" y="25071"/>
                  <a:pt x="35262" y="28616"/>
                </a:cubicBezTo>
                <a:lnTo>
                  <a:pt x="3526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2"/>
          <p:cNvSpPr/>
          <p:nvPr/>
        </p:nvSpPr>
        <p:spPr>
          <a:xfrm>
            <a:off x="5341651" y="3771966"/>
            <a:ext cx="1214168" cy="836598"/>
          </a:xfrm>
          <a:custGeom>
            <a:rect b="b" l="l" r="r" t="t"/>
            <a:pathLst>
              <a:path extrusionOk="0" h="19709" w="28604">
                <a:moveTo>
                  <a:pt x="16112" y="0"/>
                </a:moveTo>
                <a:cubicBezTo>
                  <a:pt x="15998" y="1042"/>
                  <a:pt x="15846" y="2072"/>
                  <a:pt x="15426" y="3063"/>
                </a:cubicBezTo>
                <a:cubicBezTo>
                  <a:pt x="14321" y="5668"/>
                  <a:pt x="11169" y="6214"/>
                  <a:pt x="8730" y="6824"/>
                </a:cubicBezTo>
                <a:cubicBezTo>
                  <a:pt x="6163" y="7472"/>
                  <a:pt x="3736" y="8336"/>
                  <a:pt x="2198" y="10623"/>
                </a:cubicBezTo>
                <a:cubicBezTo>
                  <a:pt x="483" y="13165"/>
                  <a:pt x="0" y="16913"/>
                  <a:pt x="1436" y="19709"/>
                </a:cubicBezTo>
                <a:lnTo>
                  <a:pt x="28603" y="19709"/>
                </a:lnTo>
                <a:lnTo>
                  <a:pt x="28603" y="13"/>
                </a:lnTo>
                <a:lnTo>
                  <a:pt x="161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2"/>
          <p:cNvSpPr/>
          <p:nvPr/>
        </p:nvSpPr>
        <p:spPr>
          <a:xfrm>
            <a:off x="6962272" y="3214524"/>
            <a:ext cx="1406232" cy="1394040"/>
          </a:xfrm>
          <a:custGeom>
            <a:rect b="b" l="l" r="r" t="t"/>
            <a:pathLst>
              <a:path extrusionOk="0" h="14449" w="14575">
                <a:moveTo>
                  <a:pt x="14575" y="1"/>
                </a:moveTo>
                <a:cubicBezTo>
                  <a:pt x="14143" y="433"/>
                  <a:pt x="13876" y="1005"/>
                  <a:pt x="13812" y="1615"/>
                </a:cubicBezTo>
                <a:cubicBezTo>
                  <a:pt x="13698" y="2530"/>
                  <a:pt x="14054" y="3356"/>
                  <a:pt x="13444" y="4169"/>
                </a:cubicBezTo>
                <a:cubicBezTo>
                  <a:pt x="13012" y="4741"/>
                  <a:pt x="12338" y="4931"/>
                  <a:pt x="11703" y="5198"/>
                </a:cubicBezTo>
                <a:cubicBezTo>
                  <a:pt x="10737" y="5617"/>
                  <a:pt x="9822" y="6329"/>
                  <a:pt x="9518" y="7371"/>
                </a:cubicBezTo>
                <a:cubicBezTo>
                  <a:pt x="9302" y="8121"/>
                  <a:pt x="9429" y="8921"/>
                  <a:pt x="9149" y="9645"/>
                </a:cubicBezTo>
                <a:cubicBezTo>
                  <a:pt x="8672" y="10849"/>
                  <a:pt x="7688" y="11210"/>
                  <a:pt x="6524" y="11210"/>
                </a:cubicBezTo>
                <a:cubicBezTo>
                  <a:pt x="6385" y="11210"/>
                  <a:pt x="6243" y="11205"/>
                  <a:pt x="6099" y="11196"/>
                </a:cubicBezTo>
                <a:cubicBezTo>
                  <a:pt x="5885" y="11182"/>
                  <a:pt x="5672" y="11174"/>
                  <a:pt x="5463" y="11174"/>
                </a:cubicBezTo>
                <a:cubicBezTo>
                  <a:pt x="4311" y="11174"/>
                  <a:pt x="3244" y="11407"/>
                  <a:pt x="2287" y="12149"/>
                </a:cubicBezTo>
                <a:cubicBezTo>
                  <a:pt x="1563" y="12695"/>
                  <a:pt x="1068" y="13496"/>
                  <a:pt x="394" y="14105"/>
                </a:cubicBezTo>
                <a:cubicBezTo>
                  <a:pt x="267" y="14233"/>
                  <a:pt x="127" y="14347"/>
                  <a:pt x="0" y="14449"/>
                </a:cubicBezTo>
                <a:lnTo>
                  <a:pt x="14575" y="14449"/>
                </a:lnTo>
                <a:lnTo>
                  <a:pt x="145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2"/>
          <p:cNvSpPr/>
          <p:nvPr/>
        </p:nvSpPr>
        <p:spPr>
          <a:xfrm>
            <a:off x="3787379" y="3556749"/>
            <a:ext cx="1147820" cy="1051814"/>
          </a:xfrm>
          <a:custGeom>
            <a:rect b="b" l="l" r="r" t="t"/>
            <a:pathLst>
              <a:path extrusionOk="0" h="14347" w="15656">
                <a:moveTo>
                  <a:pt x="1" y="1"/>
                </a:moveTo>
                <a:lnTo>
                  <a:pt x="1" y="14347"/>
                </a:lnTo>
                <a:lnTo>
                  <a:pt x="15656" y="14347"/>
                </a:lnTo>
                <a:cubicBezTo>
                  <a:pt x="15147" y="13546"/>
                  <a:pt x="14665" y="12733"/>
                  <a:pt x="13966" y="12097"/>
                </a:cubicBezTo>
                <a:cubicBezTo>
                  <a:pt x="13100" y="11309"/>
                  <a:pt x="11923" y="11077"/>
                  <a:pt x="10776" y="11077"/>
                </a:cubicBezTo>
                <a:cubicBezTo>
                  <a:pt x="10593" y="11077"/>
                  <a:pt x="10410" y="11083"/>
                  <a:pt x="10230" y="11094"/>
                </a:cubicBezTo>
                <a:cubicBezTo>
                  <a:pt x="9641" y="11131"/>
                  <a:pt x="9042" y="11187"/>
                  <a:pt x="8453" y="11187"/>
                </a:cubicBezTo>
                <a:cubicBezTo>
                  <a:pt x="7847" y="11187"/>
                  <a:pt x="7251" y="11128"/>
                  <a:pt x="6685" y="10928"/>
                </a:cubicBezTo>
                <a:cubicBezTo>
                  <a:pt x="5694" y="10547"/>
                  <a:pt x="4868" y="9810"/>
                  <a:pt x="4372" y="8870"/>
                </a:cubicBezTo>
                <a:cubicBezTo>
                  <a:pt x="3495" y="7269"/>
                  <a:pt x="3788" y="5553"/>
                  <a:pt x="3546" y="3825"/>
                </a:cubicBezTo>
                <a:cubicBezTo>
                  <a:pt x="3279" y="1932"/>
                  <a:pt x="1856" y="407"/>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2"/>
          <p:cNvSpPr/>
          <p:nvPr/>
        </p:nvSpPr>
        <p:spPr>
          <a:xfrm>
            <a:off x="1811663" y="4145674"/>
            <a:ext cx="1569264" cy="462890"/>
          </a:xfrm>
          <a:custGeom>
            <a:rect b="b" l="l" r="r" t="t"/>
            <a:pathLst>
              <a:path extrusionOk="0" h="1691" w="5732">
                <a:moveTo>
                  <a:pt x="2893" y="1"/>
                </a:moveTo>
                <a:cubicBezTo>
                  <a:pt x="2882" y="1"/>
                  <a:pt x="2871" y="1"/>
                  <a:pt x="2859" y="1"/>
                </a:cubicBezTo>
                <a:cubicBezTo>
                  <a:pt x="1678" y="1"/>
                  <a:pt x="572" y="649"/>
                  <a:pt x="0" y="1691"/>
                </a:cubicBezTo>
                <a:lnTo>
                  <a:pt x="5731" y="1691"/>
                </a:lnTo>
                <a:cubicBezTo>
                  <a:pt x="5165" y="659"/>
                  <a:pt x="4075" y="1"/>
                  <a:pt x="28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2"/>
          <p:cNvSpPr/>
          <p:nvPr/>
        </p:nvSpPr>
        <p:spPr>
          <a:xfrm rot="-8884365">
            <a:off x="3937475" y="1477222"/>
            <a:ext cx="543199" cy="608047"/>
          </a:xfrm>
          <a:custGeom>
            <a:rect b="b" l="l" r="r" t="t"/>
            <a:pathLst>
              <a:path extrusionOk="0" h="4340" w="3877">
                <a:moveTo>
                  <a:pt x="1195" y="1"/>
                </a:moveTo>
                <a:cubicBezTo>
                  <a:pt x="790" y="1"/>
                  <a:pt x="379" y="105"/>
                  <a:pt x="1" y="324"/>
                </a:cubicBezTo>
                <a:lnTo>
                  <a:pt x="687" y="1442"/>
                </a:lnTo>
                <a:cubicBezTo>
                  <a:pt x="854" y="1348"/>
                  <a:pt x="1037" y="1303"/>
                  <a:pt x="1217" y="1303"/>
                </a:cubicBezTo>
                <a:cubicBezTo>
                  <a:pt x="1572" y="1303"/>
                  <a:pt x="1916" y="1478"/>
                  <a:pt x="2110" y="1798"/>
                </a:cubicBezTo>
                <a:cubicBezTo>
                  <a:pt x="2402" y="2281"/>
                  <a:pt x="2263" y="2916"/>
                  <a:pt x="1780" y="3221"/>
                </a:cubicBezTo>
                <a:lnTo>
                  <a:pt x="2466" y="4340"/>
                </a:lnTo>
                <a:cubicBezTo>
                  <a:pt x="3546" y="3653"/>
                  <a:pt x="3876" y="2218"/>
                  <a:pt x="3203" y="1125"/>
                </a:cubicBezTo>
                <a:cubicBezTo>
                  <a:pt x="2757" y="401"/>
                  <a:pt x="1988" y="1"/>
                  <a:pt x="11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2"/>
          <p:cNvSpPr/>
          <p:nvPr/>
        </p:nvSpPr>
        <p:spPr>
          <a:xfrm>
            <a:off x="4167912" y="2774295"/>
            <a:ext cx="1732225" cy="801470"/>
          </a:xfrm>
          <a:custGeom>
            <a:rect b="b" l="l" r="r" t="t"/>
            <a:pathLst>
              <a:path extrusionOk="0" h="11853" w="25618">
                <a:moveTo>
                  <a:pt x="1437" y="1"/>
                </a:moveTo>
                <a:cubicBezTo>
                  <a:pt x="1488" y="738"/>
                  <a:pt x="1386" y="1462"/>
                  <a:pt x="1157" y="2161"/>
                </a:cubicBezTo>
                <a:cubicBezTo>
                  <a:pt x="662" y="3711"/>
                  <a:pt x="1" y="4880"/>
                  <a:pt x="331" y="6545"/>
                </a:cubicBezTo>
                <a:cubicBezTo>
                  <a:pt x="611" y="7968"/>
                  <a:pt x="1360" y="9264"/>
                  <a:pt x="2441" y="10230"/>
                </a:cubicBezTo>
                <a:cubicBezTo>
                  <a:pt x="3680" y="11314"/>
                  <a:pt x="5381" y="11853"/>
                  <a:pt x="7039" y="11853"/>
                </a:cubicBezTo>
                <a:cubicBezTo>
                  <a:pt x="7421" y="11853"/>
                  <a:pt x="7800" y="11824"/>
                  <a:pt x="8171" y="11767"/>
                </a:cubicBezTo>
                <a:cubicBezTo>
                  <a:pt x="9696" y="11526"/>
                  <a:pt x="11107" y="10827"/>
                  <a:pt x="12212" y="9747"/>
                </a:cubicBezTo>
                <a:cubicBezTo>
                  <a:pt x="13432" y="8565"/>
                  <a:pt x="13597" y="7015"/>
                  <a:pt x="14309" y="5579"/>
                </a:cubicBezTo>
                <a:cubicBezTo>
                  <a:pt x="14969" y="4232"/>
                  <a:pt x="16316" y="3152"/>
                  <a:pt x="17828" y="2974"/>
                </a:cubicBezTo>
                <a:cubicBezTo>
                  <a:pt x="18010" y="2953"/>
                  <a:pt x="18191" y="2943"/>
                  <a:pt x="18373" y="2943"/>
                </a:cubicBezTo>
                <a:cubicBezTo>
                  <a:pt x="19402" y="2943"/>
                  <a:pt x="20426" y="3267"/>
                  <a:pt x="21323" y="3775"/>
                </a:cubicBezTo>
                <a:cubicBezTo>
                  <a:pt x="22886" y="4639"/>
                  <a:pt x="24017" y="6367"/>
                  <a:pt x="25618" y="7167"/>
                </a:cubicBezTo>
                <a:lnTo>
                  <a:pt x="256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2"/>
          <p:cNvSpPr/>
          <p:nvPr/>
        </p:nvSpPr>
        <p:spPr>
          <a:xfrm>
            <a:off x="2383769" y="2625951"/>
            <a:ext cx="378984" cy="814766"/>
          </a:xfrm>
          <a:custGeom>
            <a:rect b="b" l="l" r="r" t="t"/>
            <a:pathLst>
              <a:path extrusionOk="0" h="27498" w="13750">
                <a:moveTo>
                  <a:pt x="13750" y="0"/>
                </a:moveTo>
                <a:lnTo>
                  <a:pt x="1" y="13749"/>
                </a:lnTo>
                <a:lnTo>
                  <a:pt x="13750" y="27498"/>
                </a:lnTo>
                <a:lnTo>
                  <a:pt x="13750" y="19378"/>
                </a:lnTo>
                <a:lnTo>
                  <a:pt x="8108" y="13749"/>
                </a:lnTo>
                <a:lnTo>
                  <a:pt x="13750" y="8107"/>
                </a:lnTo>
                <a:lnTo>
                  <a:pt x="137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 name="Google Shape;1377;p62"/>
          <p:cNvGrpSpPr/>
          <p:nvPr/>
        </p:nvGrpSpPr>
        <p:grpSpPr>
          <a:xfrm>
            <a:off x="775441" y="1380225"/>
            <a:ext cx="715295" cy="714584"/>
            <a:chOff x="4963300" y="3847900"/>
            <a:chExt cx="761438" cy="760682"/>
          </a:xfrm>
        </p:grpSpPr>
        <p:sp>
          <p:nvSpPr>
            <p:cNvPr id="1378" name="Google Shape;1378;p62"/>
            <p:cNvSpPr/>
            <p:nvPr/>
          </p:nvSpPr>
          <p:spPr>
            <a:xfrm>
              <a:off x="5213702" y="3847900"/>
              <a:ext cx="471114" cy="210489"/>
            </a:xfrm>
            <a:custGeom>
              <a:rect b="b" l="l" r="r" t="t"/>
              <a:pathLst>
                <a:path extrusionOk="0" h="6818" w="15260">
                  <a:moveTo>
                    <a:pt x="4457" y="0"/>
                  </a:moveTo>
                  <a:lnTo>
                    <a:pt x="3738" y="41"/>
                  </a:lnTo>
                  <a:cubicBezTo>
                    <a:pt x="3184" y="82"/>
                    <a:pt x="2629" y="123"/>
                    <a:pt x="2095" y="185"/>
                  </a:cubicBezTo>
                  <a:cubicBezTo>
                    <a:pt x="1377" y="308"/>
                    <a:pt x="678" y="493"/>
                    <a:pt x="1" y="739"/>
                  </a:cubicBezTo>
                  <a:cubicBezTo>
                    <a:pt x="1247" y="549"/>
                    <a:pt x="2517" y="431"/>
                    <a:pt x="3768" y="431"/>
                  </a:cubicBezTo>
                  <a:cubicBezTo>
                    <a:pt x="4807" y="431"/>
                    <a:pt x="5832" y="512"/>
                    <a:pt x="6819" y="698"/>
                  </a:cubicBezTo>
                  <a:cubicBezTo>
                    <a:pt x="10022" y="1294"/>
                    <a:pt x="11255" y="4682"/>
                    <a:pt x="13965" y="6202"/>
                  </a:cubicBezTo>
                  <a:cubicBezTo>
                    <a:pt x="14376" y="6428"/>
                    <a:pt x="14807" y="6633"/>
                    <a:pt x="15259" y="6818"/>
                  </a:cubicBezTo>
                  <a:cubicBezTo>
                    <a:pt x="14992" y="6284"/>
                    <a:pt x="14684" y="5750"/>
                    <a:pt x="14314" y="5257"/>
                  </a:cubicBezTo>
                  <a:cubicBezTo>
                    <a:pt x="13842" y="4949"/>
                    <a:pt x="13390" y="4621"/>
                    <a:pt x="12980" y="4251"/>
                  </a:cubicBezTo>
                  <a:cubicBezTo>
                    <a:pt x="12261" y="3594"/>
                    <a:pt x="11686" y="2793"/>
                    <a:pt x="11049" y="2054"/>
                  </a:cubicBezTo>
                  <a:cubicBezTo>
                    <a:pt x="9098" y="760"/>
                    <a:pt x="6798" y="41"/>
                    <a:pt x="4457"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2"/>
            <p:cNvSpPr/>
            <p:nvPr/>
          </p:nvSpPr>
          <p:spPr>
            <a:xfrm>
              <a:off x="5121148" y="3886304"/>
              <a:ext cx="587751" cy="232964"/>
            </a:xfrm>
            <a:custGeom>
              <a:rect b="b" l="l" r="r" t="t"/>
              <a:pathLst>
                <a:path extrusionOk="0" h="7546" w="19038">
                  <a:moveTo>
                    <a:pt x="7642" y="0"/>
                  </a:moveTo>
                  <a:cubicBezTo>
                    <a:pt x="6883" y="0"/>
                    <a:pt x="6130" y="53"/>
                    <a:pt x="5443" y="91"/>
                  </a:cubicBezTo>
                  <a:cubicBezTo>
                    <a:pt x="3759" y="173"/>
                    <a:pt x="2095" y="419"/>
                    <a:pt x="452" y="789"/>
                  </a:cubicBezTo>
                  <a:cubicBezTo>
                    <a:pt x="309" y="871"/>
                    <a:pt x="144" y="974"/>
                    <a:pt x="1" y="1097"/>
                  </a:cubicBezTo>
                  <a:cubicBezTo>
                    <a:pt x="1802" y="726"/>
                    <a:pt x="3697" y="466"/>
                    <a:pt x="5543" y="466"/>
                  </a:cubicBezTo>
                  <a:cubicBezTo>
                    <a:pt x="6559" y="466"/>
                    <a:pt x="7561" y="545"/>
                    <a:pt x="8523" y="727"/>
                  </a:cubicBezTo>
                  <a:cubicBezTo>
                    <a:pt x="11727" y="1344"/>
                    <a:pt x="12959" y="4711"/>
                    <a:pt x="15670" y="6231"/>
                  </a:cubicBezTo>
                  <a:cubicBezTo>
                    <a:pt x="16717" y="6827"/>
                    <a:pt x="17846" y="7258"/>
                    <a:pt x="19037" y="7545"/>
                  </a:cubicBezTo>
                  <a:cubicBezTo>
                    <a:pt x="18935" y="7217"/>
                    <a:pt x="18812" y="6888"/>
                    <a:pt x="18688" y="6560"/>
                  </a:cubicBezTo>
                  <a:cubicBezTo>
                    <a:pt x="18442" y="6478"/>
                    <a:pt x="18216" y="6395"/>
                    <a:pt x="17970" y="6293"/>
                  </a:cubicBezTo>
                  <a:cubicBezTo>
                    <a:pt x="16779" y="5820"/>
                    <a:pt x="15670" y="5143"/>
                    <a:pt x="14684" y="4280"/>
                  </a:cubicBezTo>
                  <a:cubicBezTo>
                    <a:pt x="13472" y="3212"/>
                    <a:pt x="12671" y="1611"/>
                    <a:pt x="11254" y="769"/>
                  </a:cubicBezTo>
                  <a:cubicBezTo>
                    <a:pt x="10223" y="150"/>
                    <a:pt x="8924" y="0"/>
                    <a:pt x="7642"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2"/>
            <p:cNvSpPr/>
            <p:nvPr/>
          </p:nvSpPr>
          <p:spPr>
            <a:xfrm>
              <a:off x="5072957" y="3925789"/>
              <a:ext cx="646717" cy="243553"/>
            </a:xfrm>
            <a:custGeom>
              <a:rect b="b" l="l" r="r" t="t"/>
              <a:pathLst>
                <a:path extrusionOk="0" h="7889" w="20948">
                  <a:moveTo>
                    <a:pt x="7842" y="1"/>
                  </a:moveTo>
                  <a:cubicBezTo>
                    <a:pt x="7108" y="1"/>
                    <a:pt x="6381" y="48"/>
                    <a:pt x="5710" y="85"/>
                  </a:cubicBezTo>
                  <a:cubicBezTo>
                    <a:pt x="3882" y="208"/>
                    <a:pt x="2054" y="475"/>
                    <a:pt x="268" y="886"/>
                  </a:cubicBezTo>
                  <a:cubicBezTo>
                    <a:pt x="186" y="968"/>
                    <a:pt x="83" y="1071"/>
                    <a:pt x="1" y="1153"/>
                  </a:cubicBezTo>
                  <a:cubicBezTo>
                    <a:pt x="1883" y="763"/>
                    <a:pt x="3871" y="479"/>
                    <a:pt x="5809" y="479"/>
                  </a:cubicBezTo>
                  <a:cubicBezTo>
                    <a:pt x="6831" y="479"/>
                    <a:pt x="7839" y="558"/>
                    <a:pt x="8811" y="742"/>
                  </a:cubicBezTo>
                  <a:cubicBezTo>
                    <a:pt x="12014" y="1338"/>
                    <a:pt x="13247" y="4726"/>
                    <a:pt x="15937" y="6246"/>
                  </a:cubicBezTo>
                  <a:cubicBezTo>
                    <a:pt x="17498" y="7088"/>
                    <a:pt x="19202" y="7642"/>
                    <a:pt x="20948" y="7889"/>
                  </a:cubicBezTo>
                  <a:cubicBezTo>
                    <a:pt x="20907" y="7622"/>
                    <a:pt x="20865" y="7375"/>
                    <a:pt x="20824" y="7108"/>
                  </a:cubicBezTo>
                  <a:cubicBezTo>
                    <a:pt x="19941" y="6903"/>
                    <a:pt x="19079" y="6636"/>
                    <a:pt x="18257" y="6308"/>
                  </a:cubicBezTo>
                  <a:cubicBezTo>
                    <a:pt x="17046" y="5815"/>
                    <a:pt x="15937" y="5137"/>
                    <a:pt x="14972" y="4295"/>
                  </a:cubicBezTo>
                  <a:cubicBezTo>
                    <a:pt x="13739" y="3227"/>
                    <a:pt x="12959" y="1625"/>
                    <a:pt x="11542" y="783"/>
                  </a:cubicBezTo>
                  <a:cubicBezTo>
                    <a:pt x="10476" y="152"/>
                    <a:pt x="9149" y="1"/>
                    <a:pt x="7842"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62"/>
            <p:cNvSpPr/>
            <p:nvPr/>
          </p:nvSpPr>
          <p:spPr>
            <a:xfrm>
              <a:off x="5039986" y="3965088"/>
              <a:ext cx="684752" cy="249265"/>
            </a:xfrm>
            <a:custGeom>
              <a:rect b="b" l="l" r="r" t="t"/>
              <a:pathLst>
                <a:path extrusionOk="0" h="8074" w="22180">
                  <a:moveTo>
                    <a:pt x="7627" y="1"/>
                  </a:moveTo>
                  <a:cubicBezTo>
                    <a:pt x="6894" y="1"/>
                    <a:pt x="6169" y="48"/>
                    <a:pt x="5505" y="85"/>
                  </a:cubicBezTo>
                  <a:cubicBezTo>
                    <a:pt x="3718" y="209"/>
                    <a:pt x="1952" y="455"/>
                    <a:pt x="206" y="866"/>
                  </a:cubicBezTo>
                  <a:lnTo>
                    <a:pt x="1" y="1112"/>
                  </a:lnTo>
                  <a:cubicBezTo>
                    <a:pt x="1815" y="741"/>
                    <a:pt x="3724" y="481"/>
                    <a:pt x="5589" y="481"/>
                  </a:cubicBezTo>
                  <a:cubicBezTo>
                    <a:pt x="6615" y="481"/>
                    <a:pt x="7629" y="560"/>
                    <a:pt x="8606" y="742"/>
                  </a:cubicBezTo>
                  <a:cubicBezTo>
                    <a:pt x="11809" y="1359"/>
                    <a:pt x="13041" y="4726"/>
                    <a:pt x="15732" y="6246"/>
                  </a:cubicBezTo>
                  <a:cubicBezTo>
                    <a:pt x="17703" y="7355"/>
                    <a:pt x="19921" y="7848"/>
                    <a:pt x="22180" y="8074"/>
                  </a:cubicBezTo>
                  <a:cubicBezTo>
                    <a:pt x="22159" y="7848"/>
                    <a:pt x="22139" y="7643"/>
                    <a:pt x="22118" y="7396"/>
                  </a:cubicBezTo>
                  <a:cubicBezTo>
                    <a:pt x="20722" y="7191"/>
                    <a:pt x="19346" y="6821"/>
                    <a:pt x="18032" y="6308"/>
                  </a:cubicBezTo>
                  <a:cubicBezTo>
                    <a:pt x="16840" y="5815"/>
                    <a:pt x="15732" y="5137"/>
                    <a:pt x="14746" y="4295"/>
                  </a:cubicBezTo>
                  <a:cubicBezTo>
                    <a:pt x="13534" y="3227"/>
                    <a:pt x="12733" y="1626"/>
                    <a:pt x="11337" y="784"/>
                  </a:cubicBezTo>
                  <a:cubicBezTo>
                    <a:pt x="10271" y="152"/>
                    <a:pt x="8936" y="1"/>
                    <a:pt x="7627"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2"/>
            <p:cNvSpPr/>
            <p:nvPr/>
          </p:nvSpPr>
          <p:spPr>
            <a:xfrm>
              <a:off x="5015288" y="4004882"/>
              <a:ext cx="709450" cy="252599"/>
            </a:xfrm>
            <a:custGeom>
              <a:rect b="b" l="l" r="r" t="t"/>
              <a:pathLst>
                <a:path extrusionOk="0" h="8182" w="22980">
                  <a:moveTo>
                    <a:pt x="7189" y="1"/>
                  </a:moveTo>
                  <a:cubicBezTo>
                    <a:pt x="6436" y="1"/>
                    <a:pt x="5692" y="52"/>
                    <a:pt x="5011" y="90"/>
                  </a:cubicBezTo>
                  <a:cubicBezTo>
                    <a:pt x="3388" y="193"/>
                    <a:pt x="1766" y="398"/>
                    <a:pt x="164" y="768"/>
                  </a:cubicBezTo>
                  <a:cubicBezTo>
                    <a:pt x="103" y="850"/>
                    <a:pt x="62" y="932"/>
                    <a:pt x="0" y="1014"/>
                  </a:cubicBezTo>
                  <a:cubicBezTo>
                    <a:pt x="1657" y="696"/>
                    <a:pt x="3385" y="480"/>
                    <a:pt x="5077" y="480"/>
                  </a:cubicBezTo>
                  <a:cubicBezTo>
                    <a:pt x="6111" y="480"/>
                    <a:pt x="7130" y="560"/>
                    <a:pt x="8112" y="747"/>
                  </a:cubicBezTo>
                  <a:cubicBezTo>
                    <a:pt x="11315" y="1343"/>
                    <a:pt x="12548" y="4731"/>
                    <a:pt x="15238" y="6251"/>
                  </a:cubicBezTo>
                  <a:cubicBezTo>
                    <a:pt x="17579" y="7565"/>
                    <a:pt x="20269" y="7996"/>
                    <a:pt x="22939" y="8181"/>
                  </a:cubicBezTo>
                  <a:cubicBezTo>
                    <a:pt x="22959" y="7976"/>
                    <a:pt x="22980" y="7771"/>
                    <a:pt x="22980" y="7565"/>
                  </a:cubicBezTo>
                  <a:cubicBezTo>
                    <a:pt x="21111" y="7401"/>
                    <a:pt x="19283" y="6970"/>
                    <a:pt x="17538" y="6292"/>
                  </a:cubicBezTo>
                  <a:cubicBezTo>
                    <a:pt x="16347" y="5820"/>
                    <a:pt x="15238" y="5142"/>
                    <a:pt x="14252" y="4300"/>
                  </a:cubicBezTo>
                  <a:cubicBezTo>
                    <a:pt x="13040" y="3212"/>
                    <a:pt x="12240" y="1630"/>
                    <a:pt x="10843" y="788"/>
                  </a:cubicBezTo>
                  <a:cubicBezTo>
                    <a:pt x="9792" y="153"/>
                    <a:pt x="8479" y="1"/>
                    <a:pt x="7189"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2"/>
            <p:cNvSpPr/>
            <p:nvPr/>
          </p:nvSpPr>
          <p:spPr>
            <a:xfrm>
              <a:off x="4996889" y="4044830"/>
              <a:ext cx="724053" cy="253865"/>
            </a:xfrm>
            <a:custGeom>
              <a:rect b="b" l="l" r="r" t="t"/>
              <a:pathLst>
                <a:path extrusionOk="0" h="8223" w="23453">
                  <a:moveTo>
                    <a:pt x="6511" y="0"/>
                  </a:moveTo>
                  <a:cubicBezTo>
                    <a:pt x="5759" y="0"/>
                    <a:pt x="5014" y="52"/>
                    <a:pt x="4334" y="90"/>
                  </a:cubicBezTo>
                  <a:cubicBezTo>
                    <a:pt x="2917" y="172"/>
                    <a:pt x="1520" y="357"/>
                    <a:pt x="124" y="624"/>
                  </a:cubicBezTo>
                  <a:cubicBezTo>
                    <a:pt x="83" y="706"/>
                    <a:pt x="42" y="788"/>
                    <a:pt x="0" y="891"/>
                  </a:cubicBezTo>
                  <a:cubicBezTo>
                    <a:pt x="1479" y="634"/>
                    <a:pt x="2986" y="465"/>
                    <a:pt x="4462" y="465"/>
                  </a:cubicBezTo>
                  <a:cubicBezTo>
                    <a:pt x="5467" y="465"/>
                    <a:pt x="6457" y="543"/>
                    <a:pt x="7414" y="726"/>
                  </a:cubicBezTo>
                  <a:cubicBezTo>
                    <a:pt x="10618" y="1343"/>
                    <a:pt x="11850" y="4710"/>
                    <a:pt x="14561" y="6230"/>
                  </a:cubicBezTo>
                  <a:cubicBezTo>
                    <a:pt x="17210" y="7729"/>
                    <a:pt x="20352" y="8099"/>
                    <a:pt x="23350" y="8222"/>
                  </a:cubicBezTo>
                  <a:cubicBezTo>
                    <a:pt x="23391" y="8037"/>
                    <a:pt x="23432" y="7832"/>
                    <a:pt x="23453" y="7647"/>
                  </a:cubicBezTo>
                  <a:cubicBezTo>
                    <a:pt x="21194" y="7503"/>
                    <a:pt x="18955" y="7154"/>
                    <a:pt x="16861" y="6292"/>
                  </a:cubicBezTo>
                  <a:cubicBezTo>
                    <a:pt x="15669" y="5819"/>
                    <a:pt x="14540" y="5142"/>
                    <a:pt x="13575" y="4300"/>
                  </a:cubicBezTo>
                  <a:cubicBezTo>
                    <a:pt x="12363" y="3211"/>
                    <a:pt x="11562" y="1630"/>
                    <a:pt x="10145" y="788"/>
                  </a:cubicBezTo>
                  <a:cubicBezTo>
                    <a:pt x="9108" y="152"/>
                    <a:pt x="7799" y="0"/>
                    <a:pt x="6511"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2"/>
            <p:cNvSpPr/>
            <p:nvPr/>
          </p:nvSpPr>
          <p:spPr>
            <a:xfrm>
              <a:off x="4982935" y="4084283"/>
              <a:ext cx="729764" cy="254976"/>
            </a:xfrm>
            <a:custGeom>
              <a:rect b="b" l="l" r="r" t="t"/>
              <a:pathLst>
                <a:path extrusionOk="0" h="8259" w="23638">
                  <a:moveTo>
                    <a:pt x="5624" y="1"/>
                  </a:moveTo>
                  <a:cubicBezTo>
                    <a:pt x="4890" y="1"/>
                    <a:pt x="4163" y="48"/>
                    <a:pt x="3492" y="85"/>
                  </a:cubicBezTo>
                  <a:cubicBezTo>
                    <a:pt x="2362" y="167"/>
                    <a:pt x="1233" y="290"/>
                    <a:pt x="103" y="475"/>
                  </a:cubicBezTo>
                  <a:cubicBezTo>
                    <a:pt x="83" y="578"/>
                    <a:pt x="42" y="660"/>
                    <a:pt x="1" y="763"/>
                  </a:cubicBezTo>
                  <a:cubicBezTo>
                    <a:pt x="1188" y="587"/>
                    <a:pt x="2393" y="482"/>
                    <a:pt x="3578" y="482"/>
                  </a:cubicBezTo>
                  <a:cubicBezTo>
                    <a:pt x="4606" y="482"/>
                    <a:pt x="5619" y="561"/>
                    <a:pt x="6593" y="742"/>
                  </a:cubicBezTo>
                  <a:cubicBezTo>
                    <a:pt x="9796" y="1338"/>
                    <a:pt x="11029" y="4726"/>
                    <a:pt x="13719" y="6246"/>
                  </a:cubicBezTo>
                  <a:cubicBezTo>
                    <a:pt x="16614" y="7868"/>
                    <a:pt x="20044" y="8156"/>
                    <a:pt x="23289" y="8258"/>
                  </a:cubicBezTo>
                  <a:lnTo>
                    <a:pt x="23494" y="8258"/>
                  </a:lnTo>
                  <a:cubicBezTo>
                    <a:pt x="23535" y="8074"/>
                    <a:pt x="23597" y="7889"/>
                    <a:pt x="23638" y="7704"/>
                  </a:cubicBezTo>
                  <a:cubicBezTo>
                    <a:pt x="21050" y="7601"/>
                    <a:pt x="18422" y="7293"/>
                    <a:pt x="16039" y="6308"/>
                  </a:cubicBezTo>
                  <a:cubicBezTo>
                    <a:pt x="14828" y="5815"/>
                    <a:pt x="13719" y="5137"/>
                    <a:pt x="12754" y="4295"/>
                  </a:cubicBezTo>
                  <a:cubicBezTo>
                    <a:pt x="11521" y="3207"/>
                    <a:pt x="10741" y="1625"/>
                    <a:pt x="9324" y="783"/>
                  </a:cubicBezTo>
                  <a:cubicBezTo>
                    <a:pt x="8258" y="152"/>
                    <a:pt x="6931" y="1"/>
                    <a:pt x="5624"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2"/>
            <p:cNvSpPr/>
            <p:nvPr/>
          </p:nvSpPr>
          <p:spPr>
            <a:xfrm>
              <a:off x="4973426" y="4124046"/>
              <a:ext cx="726584" cy="255779"/>
            </a:xfrm>
            <a:custGeom>
              <a:rect b="b" l="l" r="r" t="t"/>
              <a:pathLst>
                <a:path extrusionOk="0" h="8285" w="23535">
                  <a:moveTo>
                    <a:pt x="4726" y="0"/>
                  </a:moveTo>
                  <a:cubicBezTo>
                    <a:pt x="3967" y="0"/>
                    <a:pt x="3214" y="53"/>
                    <a:pt x="2527" y="91"/>
                  </a:cubicBezTo>
                  <a:cubicBezTo>
                    <a:pt x="1705" y="132"/>
                    <a:pt x="884" y="214"/>
                    <a:pt x="62" y="317"/>
                  </a:cubicBezTo>
                  <a:cubicBezTo>
                    <a:pt x="42" y="419"/>
                    <a:pt x="21" y="522"/>
                    <a:pt x="1" y="625"/>
                  </a:cubicBezTo>
                  <a:cubicBezTo>
                    <a:pt x="805" y="518"/>
                    <a:pt x="1622" y="465"/>
                    <a:pt x="2439" y="465"/>
                  </a:cubicBezTo>
                  <a:cubicBezTo>
                    <a:pt x="3500" y="465"/>
                    <a:pt x="4563" y="554"/>
                    <a:pt x="5607" y="727"/>
                  </a:cubicBezTo>
                  <a:cubicBezTo>
                    <a:pt x="8811" y="1344"/>
                    <a:pt x="10043" y="4711"/>
                    <a:pt x="12754" y="6231"/>
                  </a:cubicBezTo>
                  <a:cubicBezTo>
                    <a:pt x="15629" y="7854"/>
                    <a:pt x="19079" y="8162"/>
                    <a:pt x="22303" y="8244"/>
                  </a:cubicBezTo>
                  <a:lnTo>
                    <a:pt x="23309" y="8285"/>
                  </a:lnTo>
                  <a:cubicBezTo>
                    <a:pt x="23391" y="8100"/>
                    <a:pt x="23473" y="7915"/>
                    <a:pt x="23535" y="7730"/>
                  </a:cubicBezTo>
                  <a:cubicBezTo>
                    <a:pt x="20680" y="7648"/>
                    <a:pt x="17723" y="7381"/>
                    <a:pt x="15054" y="6293"/>
                  </a:cubicBezTo>
                  <a:cubicBezTo>
                    <a:pt x="13862" y="5820"/>
                    <a:pt x="12733" y="5143"/>
                    <a:pt x="11768" y="4280"/>
                  </a:cubicBezTo>
                  <a:cubicBezTo>
                    <a:pt x="10556" y="3212"/>
                    <a:pt x="9755" y="1611"/>
                    <a:pt x="8338" y="769"/>
                  </a:cubicBezTo>
                  <a:cubicBezTo>
                    <a:pt x="7307" y="150"/>
                    <a:pt x="6008" y="0"/>
                    <a:pt x="4726"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2"/>
            <p:cNvSpPr/>
            <p:nvPr/>
          </p:nvSpPr>
          <p:spPr>
            <a:xfrm>
              <a:off x="4966449" y="4163376"/>
              <a:ext cx="715810" cy="256396"/>
            </a:xfrm>
            <a:custGeom>
              <a:rect b="b" l="l" r="r" t="t"/>
              <a:pathLst>
                <a:path extrusionOk="0" h="8305" w="23186">
                  <a:moveTo>
                    <a:pt x="3646" y="1"/>
                  </a:moveTo>
                  <a:cubicBezTo>
                    <a:pt x="2894" y="1"/>
                    <a:pt x="2147" y="52"/>
                    <a:pt x="1459" y="90"/>
                  </a:cubicBezTo>
                  <a:cubicBezTo>
                    <a:pt x="986" y="111"/>
                    <a:pt x="514" y="152"/>
                    <a:pt x="42" y="213"/>
                  </a:cubicBezTo>
                  <a:lnTo>
                    <a:pt x="1" y="542"/>
                  </a:lnTo>
                  <a:cubicBezTo>
                    <a:pt x="498" y="502"/>
                    <a:pt x="998" y="481"/>
                    <a:pt x="1498" y="481"/>
                  </a:cubicBezTo>
                  <a:cubicBezTo>
                    <a:pt x="2524" y="481"/>
                    <a:pt x="3551" y="568"/>
                    <a:pt x="4560" y="747"/>
                  </a:cubicBezTo>
                  <a:cubicBezTo>
                    <a:pt x="7763" y="1343"/>
                    <a:pt x="8996" y="4731"/>
                    <a:pt x="11686" y="6251"/>
                  </a:cubicBezTo>
                  <a:cubicBezTo>
                    <a:pt x="14581" y="7873"/>
                    <a:pt x="18011" y="8161"/>
                    <a:pt x="21256" y="8263"/>
                  </a:cubicBezTo>
                  <a:cubicBezTo>
                    <a:pt x="21790" y="8284"/>
                    <a:pt x="22344" y="8305"/>
                    <a:pt x="22878" y="8305"/>
                  </a:cubicBezTo>
                  <a:cubicBezTo>
                    <a:pt x="22981" y="8120"/>
                    <a:pt x="23083" y="7935"/>
                    <a:pt x="23186" y="7771"/>
                  </a:cubicBezTo>
                  <a:lnTo>
                    <a:pt x="22529" y="7750"/>
                  </a:lnTo>
                  <a:cubicBezTo>
                    <a:pt x="19654" y="7668"/>
                    <a:pt x="16676" y="7401"/>
                    <a:pt x="13986" y="6292"/>
                  </a:cubicBezTo>
                  <a:cubicBezTo>
                    <a:pt x="12795" y="5820"/>
                    <a:pt x="11686" y="5142"/>
                    <a:pt x="10700" y="4300"/>
                  </a:cubicBezTo>
                  <a:cubicBezTo>
                    <a:pt x="9488" y="3212"/>
                    <a:pt x="8687" y="1630"/>
                    <a:pt x="7291" y="788"/>
                  </a:cubicBezTo>
                  <a:cubicBezTo>
                    <a:pt x="6240" y="153"/>
                    <a:pt x="4936" y="1"/>
                    <a:pt x="3646"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2"/>
            <p:cNvSpPr/>
            <p:nvPr/>
          </p:nvSpPr>
          <p:spPr>
            <a:xfrm>
              <a:off x="4963300" y="4203293"/>
              <a:ext cx="694878" cy="256427"/>
            </a:xfrm>
            <a:custGeom>
              <a:rect b="b" l="l" r="r" t="t"/>
              <a:pathLst>
                <a:path extrusionOk="0" h="8306" w="22508">
                  <a:moveTo>
                    <a:pt x="2477" y="0"/>
                  </a:moveTo>
                  <a:cubicBezTo>
                    <a:pt x="1717" y="0"/>
                    <a:pt x="962" y="53"/>
                    <a:pt x="267" y="91"/>
                  </a:cubicBezTo>
                  <a:lnTo>
                    <a:pt x="21" y="111"/>
                  </a:lnTo>
                  <a:cubicBezTo>
                    <a:pt x="0" y="235"/>
                    <a:pt x="0" y="358"/>
                    <a:pt x="0" y="481"/>
                  </a:cubicBezTo>
                  <a:cubicBezTo>
                    <a:pt x="188" y="474"/>
                    <a:pt x="377" y="471"/>
                    <a:pt x="565" y="471"/>
                  </a:cubicBezTo>
                  <a:cubicBezTo>
                    <a:pt x="1505" y="471"/>
                    <a:pt x="2444" y="556"/>
                    <a:pt x="3368" y="728"/>
                  </a:cubicBezTo>
                  <a:cubicBezTo>
                    <a:pt x="6572" y="1344"/>
                    <a:pt x="7804" y="4712"/>
                    <a:pt x="10494" y="6231"/>
                  </a:cubicBezTo>
                  <a:cubicBezTo>
                    <a:pt x="13390" y="7854"/>
                    <a:pt x="16819" y="8162"/>
                    <a:pt x="20064" y="8244"/>
                  </a:cubicBezTo>
                  <a:cubicBezTo>
                    <a:pt x="20741" y="8264"/>
                    <a:pt x="21419" y="8285"/>
                    <a:pt x="22117" y="8305"/>
                  </a:cubicBezTo>
                  <a:cubicBezTo>
                    <a:pt x="22241" y="8120"/>
                    <a:pt x="22384" y="7936"/>
                    <a:pt x="22508" y="7771"/>
                  </a:cubicBezTo>
                  <a:lnTo>
                    <a:pt x="21337" y="7730"/>
                  </a:lnTo>
                  <a:cubicBezTo>
                    <a:pt x="18462" y="7648"/>
                    <a:pt x="15505" y="7402"/>
                    <a:pt x="12794" y="6293"/>
                  </a:cubicBezTo>
                  <a:cubicBezTo>
                    <a:pt x="11603" y="5820"/>
                    <a:pt x="10494" y="5143"/>
                    <a:pt x="9529" y="4280"/>
                  </a:cubicBezTo>
                  <a:cubicBezTo>
                    <a:pt x="8297" y="3212"/>
                    <a:pt x="7496" y="1611"/>
                    <a:pt x="6099" y="769"/>
                  </a:cubicBezTo>
                  <a:cubicBezTo>
                    <a:pt x="5055" y="150"/>
                    <a:pt x="3759" y="0"/>
                    <a:pt x="2477"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2"/>
            <p:cNvSpPr/>
            <p:nvPr/>
          </p:nvSpPr>
          <p:spPr>
            <a:xfrm>
              <a:off x="4963917" y="4242747"/>
              <a:ext cx="662555" cy="256273"/>
            </a:xfrm>
            <a:custGeom>
              <a:rect b="b" l="l" r="r" t="t"/>
              <a:pathLst>
                <a:path extrusionOk="0" h="8301" w="21461">
                  <a:moveTo>
                    <a:pt x="1066" y="1"/>
                  </a:moveTo>
                  <a:cubicBezTo>
                    <a:pt x="707" y="1"/>
                    <a:pt x="349" y="11"/>
                    <a:pt x="1" y="25"/>
                  </a:cubicBezTo>
                  <a:cubicBezTo>
                    <a:pt x="1" y="189"/>
                    <a:pt x="21" y="353"/>
                    <a:pt x="21" y="497"/>
                  </a:cubicBezTo>
                  <a:cubicBezTo>
                    <a:pt x="699" y="538"/>
                    <a:pt x="1377" y="600"/>
                    <a:pt x="2054" y="743"/>
                  </a:cubicBezTo>
                  <a:cubicBezTo>
                    <a:pt x="5258" y="1339"/>
                    <a:pt x="6490" y="4727"/>
                    <a:pt x="9201" y="6247"/>
                  </a:cubicBezTo>
                  <a:cubicBezTo>
                    <a:pt x="12096" y="7869"/>
                    <a:pt x="15526" y="8157"/>
                    <a:pt x="18771" y="8259"/>
                  </a:cubicBezTo>
                  <a:cubicBezTo>
                    <a:pt x="19489" y="8280"/>
                    <a:pt x="20229" y="8301"/>
                    <a:pt x="20947" y="8301"/>
                  </a:cubicBezTo>
                  <a:cubicBezTo>
                    <a:pt x="21132" y="8136"/>
                    <a:pt x="21296" y="7972"/>
                    <a:pt x="21461" y="7787"/>
                  </a:cubicBezTo>
                  <a:lnTo>
                    <a:pt x="20044" y="7746"/>
                  </a:lnTo>
                  <a:cubicBezTo>
                    <a:pt x="17169" y="7664"/>
                    <a:pt x="14191" y="7397"/>
                    <a:pt x="11501" y="6288"/>
                  </a:cubicBezTo>
                  <a:cubicBezTo>
                    <a:pt x="10310" y="5816"/>
                    <a:pt x="9201" y="5138"/>
                    <a:pt x="8215" y="4296"/>
                  </a:cubicBezTo>
                  <a:cubicBezTo>
                    <a:pt x="7003" y="3208"/>
                    <a:pt x="6202" y="1626"/>
                    <a:pt x="4786" y="784"/>
                  </a:cubicBezTo>
                  <a:cubicBezTo>
                    <a:pt x="3722" y="140"/>
                    <a:pt x="2379" y="1"/>
                    <a:pt x="1066" y="1"/>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2"/>
            <p:cNvSpPr/>
            <p:nvPr/>
          </p:nvSpPr>
          <p:spPr>
            <a:xfrm>
              <a:off x="4967715" y="4282170"/>
              <a:ext cx="617543" cy="256149"/>
            </a:xfrm>
            <a:custGeom>
              <a:rect b="b" l="l" r="r" t="t"/>
              <a:pathLst>
                <a:path extrusionOk="0" h="8297" w="20003">
                  <a:moveTo>
                    <a:pt x="1" y="0"/>
                  </a:moveTo>
                  <a:lnTo>
                    <a:pt x="1" y="0"/>
                  </a:lnTo>
                  <a:cubicBezTo>
                    <a:pt x="21" y="206"/>
                    <a:pt x="62" y="431"/>
                    <a:pt x="103" y="637"/>
                  </a:cubicBezTo>
                  <a:cubicBezTo>
                    <a:pt x="288" y="657"/>
                    <a:pt x="473" y="698"/>
                    <a:pt x="658" y="740"/>
                  </a:cubicBezTo>
                  <a:cubicBezTo>
                    <a:pt x="3862" y="1335"/>
                    <a:pt x="5094" y="4724"/>
                    <a:pt x="7805" y="6243"/>
                  </a:cubicBezTo>
                  <a:cubicBezTo>
                    <a:pt x="10680" y="7866"/>
                    <a:pt x="14130" y="8153"/>
                    <a:pt x="17354" y="8256"/>
                  </a:cubicBezTo>
                  <a:cubicBezTo>
                    <a:pt x="18011" y="8276"/>
                    <a:pt x="18668" y="8297"/>
                    <a:pt x="19305" y="8297"/>
                  </a:cubicBezTo>
                  <a:cubicBezTo>
                    <a:pt x="19551" y="8153"/>
                    <a:pt x="19777" y="7968"/>
                    <a:pt x="20003" y="7783"/>
                  </a:cubicBezTo>
                  <a:cubicBezTo>
                    <a:pt x="19551" y="7783"/>
                    <a:pt x="19099" y="7763"/>
                    <a:pt x="18648" y="7722"/>
                  </a:cubicBezTo>
                  <a:cubicBezTo>
                    <a:pt x="15773" y="7640"/>
                    <a:pt x="12795" y="7393"/>
                    <a:pt x="10105" y="6284"/>
                  </a:cubicBezTo>
                  <a:cubicBezTo>
                    <a:pt x="8913" y="5812"/>
                    <a:pt x="7784" y="5134"/>
                    <a:pt x="6819" y="4272"/>
                  </a:cubicBezTo>
                  <a:cubicBezTo>
                    <a:pt x="5607" y="3204"/>
                    <a:pt x="4806" y="1602"/>
                    <a:pt x="3389" y="760"/>
                  </a:cubicBezTo>
                  <a:cubicBezTo>
                    <a:pt x="2424" y="185"/>
                    <a:pt x="1212" y="21"/>
                    <a:pt x="1"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2"/>
            <p:cNvSpPr/>
            <p:nvPr/>
          </p:nvSpPr>
          <p:spPr>
            <a:xfrm>
              <a:off x="4976606" y="4325915"/>
              <a:ext cx="550982" cy="251734"/>
            </a:xfrm>
            <a:custGeom>
              <a:rect b="b" l="l" r="r" t="t"/>
              <a:pathLst>
                <a:path extrusionOk="0" h="8154" w="17847">
                  <a:moveTo>
                    <a:pt x="0" y="0"/>
                  </a:moveTo>
                  <a:lnTo>
                    <a:pt x="0" y="0"/>
                  </a:lnTo>
                  <a:cubicBezTo>
                    <a:pt x="82" y="349"/>
                    <a:pt x="185" y="678"/>
                    <a:pt x="308" y="1006"/>
                  </a:cubicBezTo>
                  <a:cubicBezTo>
                    <a:pt x="2649" y="2095"/>
                    <a:pt x="3902" y="4785"/>
                    <a:pt x="6223" y="6099"/>
                  </a:cubicBezTo>
                  <a:cubicBezTo>
                    <a:pt x="9118" y="7722"/>
                    <a:pt x="12548" y="8030"/>
                    <a:pt x="15793" y="8132"/>
                  </a:cubicBezTo>
                  <a:lnTo>
                    <a:pt x="16778" y="8153"/>
                  </a:lnTo>
                  <a:cubicBezTo>
                    <a:pt x="17148" y="7989"/>
                    <a:pt x="17497" y="7824"/>
                    <a:pt x="17846" y="7640"/>
                  </a:cubicBezTo>
                  <a:cubicBezTo>
                    <a:pt x="17579" y="7640"/>
                    <a:pt x="17333" y="7619"/>
                    <a:pt x="17066" y="7619"/>
                  </a:cubicBezTo>
                  <a:cubicBezTo>
                    <a:pt x="14191" y="7516"/>
                    <a:pt x="11213" y="7270"/>
                    <a:pt x="8523" y="6161"/>
                  </a:cubicBezTo>
                  <a:cubicBezTo>
                    <a:pt x="7332" y="5689"/>
                    <a:pt x="6223" y="5011"/>
                    <a:pt x="5237" y="4148"/>
                  </a:cubicBezTo>
                  <a:cubicBezTo>
                    <a:pt x="4025" y="3081"/>
                    <a:pt x="3224" y="1479"/>
                    <a:pt x="1828" y="637"/>
                  </a:cubicBezTo>
                  <a:cubicBezTo>
                    <a:pt x="1253" y="308"/>
                    <a:pt x="637" y="103"/>
                    <a:pt x="0"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2"/>
            <p:cNvSpPr/>
            <p:nvPr/>
          </p:nvSpPr>
          <p:spPr>
            <a:xfrm>
              <a:off x="4999420" y="4389943"/>
              <a:ext cx="428603" cy="218639"/>
            </a:xfrm>
            <a:custGeom>
              <a:rect b="b" l="l" r="r" t="t"/>
              <a:pathLst>
                <a:path extrusionOk="0" h="7082" w="13883">
                  <a:moveTo>
                    <a:pt x="1" y="0"/>
                  </a:moveTo>
                  <a:cubicBezTo>
                    <a:pt x="2068" y="4394"/>
                    <a:pt x="6463" y="7081"/>
                    <a:pt x="11159" y="7081"/>
                  </a:cubicBezTo>
                  <a:cubicBezTo>
                    <a:pt x="12061" y="7081"/>
                    <a:pt x="12973" y="6982"/>
                    <a:pt x="13883" y="6777"/>
                  </a:cubicBezTo>
                  <a:cubicBezTo>
                    <a:pt x="11378" y="6654"/>
                    <a:pt x="8852" y="6346"/>
                    <a:pt x="6511" y="5381"/>
                  </a:cubicBezTo>
                  <a:cubicBezTo>
                    <a:pt x="5319" y="4908"/>
                    <a:pt x="4190" y="4231"/>
                    <a:pt x="3225" y="3368"/>
                  </a:cubicBezTo>
                  <a:cubicBezTo>
                    <a:pt x="2075" y="2341"/>
                    <a:pt x="1294" y="863"/>
                    <a:pt x="1" y="0"/>
                  </a:cubicBezTo>
                  <a:close/>
                </a:path>
              </a:pathLst>
            </a:custGeom>
            <a:solidFill>
              <a:srgbClr val="00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62"/>
          <p:cNvGrpSpPr/>
          <p:nvPr/>
        </p:nvGrpSpPr>
        <p:grpSpPr>
          <a:xfrm>
            <a:off x="775441" y="1380225"/>
            <a:ext cx="714715" cy="693270"/>
            <a:chOff x="4963917" y="3861206"/>
            <a:chExt cx="760821" cy="737992"/>
          </a:xfrm>
        </p:grpSpPr>
        <p:sp>
          <p:nvSpPr>
            <p:cNvPr id="1393" name="Google Shape;1393;p62"/>
            <p:cNvSpPr/>
            <p:nvPr/>
          </p:nvSpPr>
          <p:spPr>
            <a:xfrm>
              <a:off x="5554806" y="3911279"/>
              <a:ext cx="100830" cy="98946"/>
            </a:xfrm>
            <a:custGeom>
              <a:rect b="b" l="l" r="r" t="t"/>
              <a:pathLst>
                <a:path extrusionOk="0" h="3205" w="3266">
                  <a:moveTo>
                    <a:pt x="0" y="1"/>
                  </a:moveTo>
                  <a:lnTo>
                    <a:pt x="0" y="1"/>
                  </a:lnTo>
                  <a:cubicBezTo>
                    <a:pt x="637" y="740"/>
                    <a:pt x="1212" y="1561"/>
                    <a:pt x="1931" y="2198"/>
                  </a:cubicBezTo>
                  <a:cubicBezTo>
                    <a:pt x="2341" y="2568"/>
                    <a:pt x="2793" y="2896"/>
                    <a:pt x="3265" y="3204"/>
                  </a:cubicBezTo>
                  <a:cubicBezTo>
                    <a:pt x="2382" y="1931"/>
                    <a:pt x="1273" y="863"/>
                    <a:pt x="0"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2"/>
            <p:cNvSpPr/>
            <p:nvPr/>
          </p:nvSpPr>
          <p:spPr>
            <a:xfrm>
              <a:off x="5135102" y="3861206"/>
              <a:ext cx="563022" cy="227623"/>
            </a:xfrm>
            <a:custGeom>
              <a:rect b="b" l="l" r="r" t="t"/>
              <a:pathLst>
                <a:path extrusionOk="0" h="7373" w="18237">
                  <a:moveTo>
                    <a:pt x="6312" y="0"/>
                  </a:moveTo>
                  <a:cubicBezTo>
                    <a:pt x="5059" y="0"/>
                    <a:pt x="3783" y="118"/>
                    <a:pt x="2526" y="308"/>
                  </a:cubicBezTo>
                  <a:cubicBezTo>
                    <a:pt x="2198" y="432"/>
                    <a:pt x="1869" y="575"/>
                    <a:pt x="1541" y="719"/>
                  </a:cubicBezTo>
                  <a:cubicBezTo>
                    <a:pt x="1089" y="945"/>
                    <a:pt x="657" y="1171"/>
                    <a:pt x="247" y="1438"/>
                  </a:cubicBezTo>
                  <a:lnTo>
                    <a:pt x="0" y="1602"/>
                  </a:lnTo>
                  <a:cubicBezTo>
                    <a:pt x="1643" y="1232"/>
                    <a:pt x="3307" y="986"/>
                    <a:pt x="4991" y="904"/>
                  </a:cubicBezTo>
                  <a:cubicBezTo>
                    <a:pt x="5678" y="866"/>
                    <a:pt x="6431" y="813"/>
                    <a:pt x="7190" y="813"/>
                  </a:cubicBezTo>
                  <a:cubicBezTo>
                    <a:pt x="8472" y="813"/>
                    <a:pt x="9771" y="963"/>
                    <a:pt x="10802" y="1582"/>
                  </a:cubicBezTo>
                  <a:cubicBezTo>
                    <a:pt x="12219" y="2424"/>
                    <a:pt x="13020" y="4025"/>
                    <a:pt x="14232" y="5093"/>
                  </a:cubicBezTo>
                  <a:cubicBezTo>
                    <a:pt x="15197" y="5956"/>
                    <a:pt x="16327" y="6633"/>
                    <a:pt x="17518" y="7106"/>
                  </a:cubicBezTo>
                  <a:cubicBezTo>
                    <a:pt x="17764" y="7208"/>
                    <a:pt x="17990" y="7291"/>
                    <a:pt x="18236" y="7373"/>
                  </a:cubicBezTo>
                  <a:cubicBezTo>
                    <a:pt x="18134" y="7126"/>
                    <a:pt x="18031" y="6880"/>
                    <a:pt x="17908" y="6633"/>
                  </a:cubicBezTo>
                  <a:cubicBezTo>
                    <a:pt x="17867" y="6551"/>
                    <a:pt x="17846" y="6469"/>
                    <a:pt x="17785" y="6387"/>
                  </a:cubicBezTo>
                  <a:cubicBezTo>
                    <a:pt x="17353" y="6202"/>
                    <a:pt x="16902" y="5997"/>
                    <a:pt x="16491" y="5771"/>
                  </a:cubicBezTo>
                  <a:cubicBezTo>
                    <a:pt x="13801" y="4251"/>
                    <a:pt x="12568" y="863"/>
                    <a:pt x="9365" y="267"/>
                  </a:cubicBezTo>
                  <a:cubicBezTo>
                    <a:pt x="8378" y="81"/>
                    <a:pt x="7353" y="0"/>
                    <a:pt x="6312"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2"/>
            <p:cNvSpPr/>
            <p:nvPr/>
          </p:nvSpPr>
          <p:spPr>
            <a:xfrm>
              <a:off x="5081200" y="3901308"/>
              <a:ext cx="634029" cy="243954"/>
            </a:xfrm>
            <a:custGeom>
              <a:rect b="b" l="l" r="r" t="t"/>
              <a:pathLst>
                <a:path extrusionOk="0" h="7902" w="20537">
                  <a:moveTo>
                    <a:pt x="6799" y="0"/>
                  </a:moveTo>
                  <a:cubicBezTo>
                    <a:pt x="4958" y="0"/>
                    <a:pt x="3069" y="255"/>
                    <a:pt x="1274" y="611"/>
                  </a:cubicBezTo>
                  <a:cubicBezTo>
                    <a:pt x="822" y="940"/>
                    <a:pt x="391" y="1309"/>
                    <a:pt x="1" y="1700"/>
                  </a:cubicBezTo>
                  <a:cubicBezTo>
                    <a:pt x="1787" y="1268"/>
                    <a:pt x="3615" y="1001"/>
                    <a:pt x="5443" y="899"/>
                  </a:cubicBezTo>
                  <a:cubicBezTo>
                    <a:pt x="6130" y="860"/>
                    <a:pt x="6883" y="808"/>
                    <a:pt x="7643" y="808"/>
                  </a:cubicBezTo>
                  <a:cubicBezTo>
                    <a:pt x="8924" y="808"/>
                    <a:pt x="10223" y="957"/>
                    <a:pt x="11255" y="1576"/>
                  </a:cubicBezTo>
                  <a:cubicBezTo>
                    <a:pt x="12672" y="2418"/>
                    <a:pt x="13472" y="4020"/>
                    <a:pt x="14684" y="5088"/>
                  </a:cubicBezTo>
                  <a:cubicBezTo>
                    <a:pt x="15670" y="5950"/>
                    <a:pt x="16779" y="6628"/>
                    <a:pt x="17970" y="7101"/>
                  </a:cubicBezTo>
                  <a:cubicBezTo>
                    <a:pt x="18812" y="7429"/>
                    <a:pt x="19654" y="7696"/>
                    <a:pt x="20537" y="7901"/>
                  </a:cubicBezTo>
                  <a:cubicBezTo>
                    <a:pt x="20475" y="7614"/>
                    <a:pt x="20414" y="7326"/>
                    <a:pt x="20311" y="7059"/>
                  </a:cubicBezTo>
                  <a:cubicBezTo>
                    <a:pt x="19120" y="6772"/>
                    <a:pt x="17990" y="6341"/>
                    <a:pt x="16943" y="5766"/>
                  </a:cubicBezTo>
                  <a:cubicBezTo>
                    <a:pt x="14232" y="4246"/>
                    <a:pt x="13000" y="858"/>
                    <a:pt x="9796" y="262"/>
                  </a:cubicBezTo>
                  <a:cubicBezTo>
                    <a:pt x="8828" y="79"/>
                    <a:pt x="7821" y="0"/>
                    <a:pt x="6799"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2"/>
            <p:cNvSpPr/>
            <p:nvPr/>
          </p:nvSpPr>
          <p:spPr>
            <a:xfrm>
              <a:off x="5045697" y="3940546"/>
              <a:ext cx="677157" cy="252908"/>
            </a:xfrm>
            <a:custGeom>
              <a:rect b="b" l="l" r="r" t="t"/>
              <a:pathLst>
                <a:path extrusionOk="0" h="8192" w="21934">
                  <a:moveTo>
                    <a:pt x="6692" y="1"/>
                  </a:moveTo>
                  <a:cubicBezTo>
                    <a:pt x="4754" y="1"/>
                    <a:pt x="2766" y="285"/>
                    <a:pt x="884" y="675"/>
                  </a:cubicBezTo>
                  <a:cubicBezTo>
                    <a:pt x="576" y="983"/>
                    <a:pt x="288" y="1312"/>
                    <a:pt x="1" y="1661"/>
                  </a:cubicBezTo>
                  <a:cubicBezTo>
                    <a:pt x="1746" y="1250"/>
                    <a:pt x="3533" y="1004"/>
                    <a:pt x="5320" y="901"/>
                  </a:cubicBezTo>
                  <a:cubicBezTo>
                    <a:pt x="6007" y="863"/>
                    <a:pt x="6760" y="810"/>
                    <a:pt x="7519" y="810"/>
                  </a:cubicBezTo>
                  <a:cubicBezTo>
                    <a:pt x="8801" y="810"/>
                    <a:pt x="10100" y="960"/>
                    <a:pt x="11131" y="1579"/>
                  </a:cubicBezTo>
                  <a:cubicBezTo>
                    <a:pt x="12548" y="2421"/>
                    <a:pt x="13349" y="4022"/>
                    <a:pt x="14561" y="5090"/>
                  </a:cubicBezTo>
                  <a:cubicBezTo>
                    <a:pt x="15526" y="5953"/>
                    <a:pt x="16655" y="6630"/>
                    <a:pt x="17847" y="7103"/>
                  </a:cubicBezTo>
                  <a:cubicBezTo>
                    <a:pt x="19161" y="7637"/>
                    <a:pt x="20537" y="7986"/>
                    <a:pt x="21933" y="8191"/>
                  </a:cubicBezTo>
                  <a:cubicBezTo>
                    <a:pt x="21913" y="7924"/>
                    <a:pt x="21872" y="7657"/>
                    <a:pt x="21831" y="7411"/>
                  </a:cubicBezTo>
                  <a:cubicBezTo>
                    <a:pt x="20085" y="7164"/>
                    <a:pt x="18381" y="6610"/>
                    <a:pt x="16820" y="5768"/>
                  </a:cubicBezTo>
                  <a:cubicBezTo>
                    <a:pt x="14130" y="4248"/>
                    <a:pt x="12897" y="860"/>
                    <a:pt x="9694" y="264"/>
                  </a:cubicBezTo>
                  <a:cubicBezTo>
                    <a:pt x="8722" y="80"/>
                    <a:pt x="7714" y="1"/>
                    <a:pt x="6692"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2"/>
            <p:cNvSpPr/>
            <p:nvPr/>
          </p:nvSpPr>
          <p:spPr>
            <a:xfrm>
              <a:off x="5020351" y="3979938"/>
              <a:ext cx="704387" cy="258526"/>
            </a:xfrm>
            <a:custGeom>
              <a:rect b="b" l="l" r="r" t="t"/>
              <a:pathLst>
                <a:path extrusionOk="0" h="8374" w="22816">
                  <a:moveTo>
                    <a:pt x="6224" y="0"/>
                  </a:moveTo>
                  <a:cubicBezTo>
                    <a:pt x="4369" y="0"/>
                    <a:pt x="2465" y="260"/>
                    <a:pt x="637" y="631"/>
                  </a:cubicBezTo>
                  <a:cubicBezTo>
                    <a:pt x="411" y="939"/>
                    <a:pt x="206" y="1247"/>
                    <a:pt x="0" y="1576"/>
                  </a:cubicBezTo>
                  <a:cubicBezTo>
                    <a:pt x="1602" y="1227"/>
                    <a:pt x="3224" y="1001"/>
                    <a:pt x="4867" y="898"/>
                  </a:cubicBezTo>
                  <a:cubicBezTo>
                    <a:pt x="5548" y="860"/>
                    <a:pt x="6290" y="809"/>
                    <a:pt x="7039" y="809"/>
                  </a:cubicBezTo>
                  <a:cubicBezTo>
                    <a:pt x="8324" y="809"/>
                    <a:pt x="9628" y="961"/>
                    <a:pt x="10679" y="1596"/>
                  </a:cubicBezTo>
                  <a:cubicBezTo>
                    <a:pt x="12096" y="2438"/>
                    <a:pt x="12897" y="4020"/>
                    <a:pt x="14109" y="5108"/>
                  </a:cubicBezTo>
                  <a:cubicBezTo>
                    <a:pt x="15074" y="5950"/>
                    <a:pt x="16183" y="6628"/>
                    <a:pt x="17394" y="7121"/>
                  </a:cubicBezTo>
                  <a:cubicBezTo>
                    <a:pt x="19119" y="7778"/>
                    <a:pt x="20947" y="8209"/>
                    <a:pt x="22816" y="8373"/>
                  </a:cubicBezTo>
                  <a:lnTo>
                    <a:pt x="22816" y="8045"/>
                  </a:lnTo>
                  <a:cubicBezTo>
                    <a:pt x="22816" y="7901"/>
                    <a:pt x="22816" y="7737"/>
                    <a:pt x="22795" y="7593"/>
                  </a:cubicBezTo>
                  <a:cubicBezTo>
                    <a:pt x="20557" y="7367"/>
                    <a:pt x="18339" y="6874"/>
                    <a:pt x="16368" y="5765"/>
                  </a:cubicBezTo>
                  <a:cubicBezTo>
                    <a:pt x="13657" y="4245"/>
                    <a:pt x="12425" y="878"/>
                    <a:pt x="9221" y="261"/>
                  </a:cubicBezTo>
                  <a:cubicBezTo>
                    <a:pt x="8251" y="79"/>
                    <a:pt x="7245" y="0"/>
                    <a:pt x="6224"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2"/>
            <p:cNvSpPr/>
            <p:nvPr/>
          </p:nvSpPr>
          <p:spPr>
            <a:xfrm>
              <a:off x="5000686" y="4019669"/>
              <a:ext cx="722787" cy="261274"/>
            </a:xfrm>
            <a:custGeom>
              <a:rect b="b" l="l" r="r" t="t"/>
              <a:pathLst>
                <a:path extrusionOk="0" h="8463" w="23412">
                  <a:moveTo>
                    <a:pt x="5557" y="1"/>
                  </a:moveTo>
                  <a:cubicBezTo>
                    <a:pt x="3871" y="1"/>
                    <a:pt x="2151" y="217"/>
                    <a:pt x="494" y="535"/>
                  </a:cubicBezTo>
                  <a:cubicBezTo>
                    <a:pt x="309" y="843"/>
                    <a:pt x="144" y="1131"/>
                    <a:pt x="1" y="1439"/>
                  </a:cubicBezTo>
                  <a:cubicBezTo>
                    <a:pt x="1397" y="1172"/>
                    <a:pt x="2794" y="987"/>
                    <a:pt x="4211" y="905"/>
                  </a:cubicBezTo>
                  <a:cubicBezTo>
                    <a:pt x="4891" y="867"/>
                    <a:pt x="5636" y="815"/>
                    <a:pt x="6388" y="815"/>
                  </a:cubicBezTo>
                  <a:cubicBezTo>
                    <a:pt x="7676" y="815"/>
                    <a:pt x="8985" y="967"/>
                    <a:pt x="10022" y="1603"/>
                  </a:cubicBezTo>
                  <a:cubicBezTo>
                    <a:pt x="11439" y="2445"/>
                    <a:pt x="12240" y="4026"/>
                    <a:pt x="13452" y="5115"/>
                  </a:cubicBezTo>
                  <a:cubicBezTo>
                    <a:pt x="14417" y="5957"/>
                    <a:pt x="15546" y="6634"/>
                    <a:pt x="16738" y="7107"/>
                  </a:cubicBezTo>
                  <a:cubicBezTo>
                    <a:pt x="18832" y="7969"/>
                    <a:pt x="21071" y="8318"/>
                    <a:pt x="23330" y="8462"/>
                  </a:cubicBezTo>
                  <a:cubicBezTo>
                    <a:pt x="23371" y="8216"/>
                    <a:pt x="23391" y="7949"/>
                    <a:pt x="23412" y="7702"/>
                  </a:cubicBezTo>
                  <a:cubicBezTo>
                    <a:pt x="20742" y="7517"/>
                    <a:pt x="18052" y="7086"/>
                    <a:pt x="15711" y="5772"/>
                  </a:cubicBezTo>
                  <a:cubicBezTo>
                    <a:pt x="13021" y="4252"/>
                    <a:pt x="11788" y="884"/>
                    <a:pt x="8585" y="268"/>
                  </a:cubicBezTo>
                  <a:cubicBezTo>
                    <a:pt x="7603" y="81"/>
                    <a:pt x="6586" y="1"/>
                    <a:pt x="5557"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2"/>
            <p:cNvSpPr/>
            <p:nvPr/>
          </p:nvSpPr>
          <p:spPr>
            <a:xfrm>
              <a:off x="4986114" y="4059432"/>
              <a:ext cx="731647" cy="263342"/>
            </a:xfrm>
            <a:custGeom>
              <a:rect b="b" l="l" r="r" t="t"/>
              <a:pathLst>
                <a:path extrusionOk="0" h="8530" w="23699">
                  <a:moveTo>
                    <a:pt x="4789" y="1"/>
                  </a:moveTo>
                  <a:cubicBezTo>
                    <a:pt x="3320" y="1"/>
                    <a:pt x="1821" y="162"/>
                    <a:pt x="349" y="418"/>
                  </a:cubicBezTo>
                  <a:cubicBezTo>
                    <a:pt x="226" y="705"/>
                    <a:pt x="103" y="993"/>
                    <a:pt x="0" y="1280"/>
                  </a:cubicBezTo>
                  <a:cubicBezTo>
                    <a:pt x="1130" y="1095"/>
                    <a:pt x="2259" y="972"/>
                    <a:pt x="3389" y="890"/>
                  </a:cubicBezTo>
                  <a:cubicBezTo>
                    <a:pt x="4060" y="853"/>
                    <a:pt x="4787" y="806"/>
                    <a:pt x="5521" y="806"/>
                  </a:cubicBezTo>
                  <a:cubicBezTo>
                    <a:pt x="6828" y="806"/>
                    <a:pt x="8155" y="957"/>
                    <a:pt x="9221" y="1588"/>
                  </a:cubicBezTo>
                  <a:cubicBezTo>
                    <a:pt x="10638" y="2430"/>
                    <a:pt x="11418" y="4032"/>
                    <a:pt x="12651" y="5100"/>
                  </a:cubicBezTo>
                  <a:cubicBezTo>
                    <a:pt x="13616" y="5942"/>
                    <a:pt x="14725" y="6620"/>
                    <a:pt x="15936" y="7113"/>
                  </a:cubicBezTo>
                  <a:cubicBezTo>
                    <a:pt x="18319" y="8098"/>
                    <a:pt x="20947" y="8406"/>
                    <a:pt x="23535" y="8530"/>
                  </a:cubicBezTo>
                  <a:cubicBezTo>
                    <a:pt x="23596" y="8263"/>
                    <a:pt x="23658" y="8016"/>
                    <a:pt x="23699" y="7749"/>
                  </a:cubicBezTo>
                  <a:cubicBezTo>
                    <a:pt x="20701" y="7626"/>
                    <a:pt x="17559" y="7256"/>
                    <a:pt x="14910" y="5757"/>
                  </a:cubicBezTo>
                  <a:cubicBezTo>
                    <a:pt x="12199" y="4237"/>
                    <a:pt x="10967" y="870"/>
                    <a:pt x="7763" y="253"/>
                  </a:cubicBezTo>
                  <a:cubicBezTo>
                    <a:pt x="6799" y="78"/>
                    <a:pt x="5802" y="1"/>
                    <a:pt x="4789"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2"/>
            <p:cNvSpPr/>
            <p:nvPr/>
          </p:nvSpPr>
          <p:spPr>
            <a:xfrm>
              <a:off x="4975957" y="4099133"/>
              <a:ext cx="732296" cy="264207"/>
            </a:xfrm>
            <a:custGeom>
              <a:rect b="b" l="l" r="r" t="t"/>
              <a:pathLst>
                <a:path extrusionOk="0" h="8558" w="23720">
                  <a:moveTo>
                    <a:pt x="3813" y="1"/>
                  </a:moveTo>
                  <a:cubicBezTo>
                    <a:pt x="2634" y="1"/>
                    <a:pt x="1435" y="106"/>
                    <a:pt x="247" y="282"/>
                  </a:cubicBezTo>
                  <a:cubicBezTo>
                    <a:pt x="145" y="569"/>
                    <a:pt x="62" y="857"/>
                    <a:pt x="1" y="1144"/>
                  </a:cubicBezTo>
                  <a:cubicBezTo>
                    <a:pt x="802" y="1021"/>
                    <a:pt x="1623" y="939"/>
                    <a:pt x="2445" y="898"/>
                  </a:cubicBezTo>
                  <a:cubicBezTo>
                    <a:pt x="3125" y="860"/>
                    <a:pt x="3870" y="808"/>
                    <a:pt x="4623" y="808"/>
                  </a:cubicBezTo>
                  <a:cubicBezTo>
                    <a:pt x="5913" y="808"/>
                    <a:pt x="7226" y="960"/>
                    <a:pt x="8277" y="1596"/>
                  </a:cubicBezTo>
                  <a:cubicBezTo>
                    <a:pt x="9694" y="2438"/>
                    <a:pt x="10474" y="4019"/>
                    <a:pt x="11706" y="5108"/>
                  </a:cubicBezTo>
                  <a:cubicBezTo>
                    <a:pt x="12672" y="5950"/>
                    <a:pt x="13780" y="6627"/>
                    <a:pt x="14992" y="7100"/>
                  </a:cubicBezTo>
                  <a:cubicBezTo>
                    <a:pt x="17641" y="8209"/>
                    <a:pt x="20598" y="8476"/>
                    <a:pt x="23453" y="8558"/>
                  </a:cubicBezTo>
                  <a:cubicBezTo>
                    <a:pt x="23535" y="8291"/>
                    <a:pt x="23638" y="8044"/>
                    <a:pt x="23720" y="7777"/>
                  </a:cubicBezTo>
                  <a:lnTo>
                    <a:pt x="23535" y="7777"/>
                  </a:lnTo>
                  <a:cubicBezTo>
                    <a:pt x="20290" y="7695"/>
                    <a:pt x="16840" y="7387"/>
                    <a:pt x="13965" y="5765"/>
                  </a:cubicBezTo>
                  <a:cubicBezTo>
                    <a:pt x="11255" y="4245"/>
                    <a:pt x="10022" y="877"/>
                    <a:pt x="6819" y="261"/>
                  </a:cubicBezTo>
                  <a:cubicBezTo>
                    <a:pt x="5845" y="80"/>
                    <a:pt x="4837" y="1"/>
                    <a:pt x="3813"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2"/>
            <p:cNvSpPr/>
            <p:nvPr/>
          </p:nvSpPr>
          <p:spPr>
            <a:xfrm>
              <a:off x="4968363" y="4138803"/>
              <a:ext cx="724701" cy="264485"/>
            </a:xfrm>
            <a:custGeom>
              <a:rect b="b" l="l" r="r" t="t"/>
              <a:pathLst>
                <a:path extrusionOk="0" h="8567" w="23474">
                  <a:moveTo>
                    <a:pt x="2665" y="1"/>
                  </a:moveTo>
                  <a:cubicBezTo>
                    <a:pt x="1826" y="1"/>
                    <a:pt x="989" y="57"/>
                    <a:pt x="165" y="167"/>
                  </a:cubicBezTo>
                  <a:cubicBezTo>
                    <a:pt x="82" y="434"/>
                    <a:pt x="41" y="722"/>
                    <a:pt x="0" y="1009"/>
                  </a:cubicBezTo>
                  <a:cubicBezTo>
                    <a:pt x="452" y="968"/>
                    <a:pt x="924" y="927"/>
                    <a:pt x="1397" y="907"/>
                  </a:cubicBezTo>
                  <a:cubicBezTo>
                    <a:pt x="2092" y="868"/>
                    <a:pt x="2847" y="816"/>
                    <a:pt x="3607" y="816"/>
                  </a:cubicBezTo>
                  <a:cubicBezTo>
                    <a:pt x="4889" y="816"/>
                    <a:pt x="6184" y="965"/>
                    <a:pt x="7229" y="1584"/>
                  </a:cubicBezTo>
                  <a:cubicBezTo>
                    <a:pt x="8646" y="2426"/>
                    <a:pt x="9426" y="4028"/>
                    <a:pt x="10659" y="5096"/>
                  </a:cubicBezTo>
                  <a:cubicBezTo>
                    <a:pt x="11624" y="5959"/>
                    <a:pt x="12733" y="6636"/>
                    <a:pt x="13944" y="7109"/>
                  </a:cubicBezTo>
                  <a:cubicBezTo>
                    <a:pt x="16635" y="8217"/>
                    <a:pt x="19592" y="8464"/>
                    <a:pt x="22467" y="8546"/>
                  </a:cubicBezTo>
                  <a:lnTo>
                    <a:pt x="23124" y="8567"/>
                  </a:lnTo>
                  <a:cubicBezTo>
                    <a:pt x="23247" y="8320"/>
                    <a:pt x="23370" y="8053"/>
                    <a:pt x="23473" y="7807"/>
                  </a:cubicBezTo>
                  <a:lnTo>
                    <a:pt x="22467" y="7786"/>
                  </a:lnTo>
                  <a:cubicBezTo>
                    <a:pt x="19243" y="7684"/>
                    <a:pt x="15793" y="7396"/>
                    <a:pt x="12918" y="5774"/>
                  </a:cubicBezTo>
                  <a:cubicBezTo>
                    <a:pt x="10207" y="4254"/>
                    <a:pt x="8975" y="866"/>
                    <a:pt x="5771" y="270"/>
                  </a:cubicBezTo>
                  <a:cubicBezTo>
                    <a:pt x="4747" y="88"/>
                    <a:pt x="3705" y="1"/>
                    <a:pt x="2665"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2"/>
            <p:cNvSpPr/>
            <p:nvPr/>
          </p:nvSpPr>
          <p:spPr>
            <a:xfrm>
              <a:off x="4963917" y="4178226"/>
              <a:ext cx="708833" cy="265010"/>
            </a:xfrm>
            <a:custGeom>
              <a:rect b="b" l="l" r="r" t="t"/>
              <a:pathLst>
                <a:path extrusionOk="0" h="8584" w="22960">
                  <a:moveTo>
                    <a:pt x="1575" y="0"/>
                  </a:moveTo>
                  <a:cubicBezTo>
                    <a:pt x="1078" y="0"/>
                    <a:pt x="580" y="21"/>
                    <a:pt x="83" y="61"/>
                  </a:cubicBezTo>
                  <a:cubicBezTo>
                    <a:pt x="42" y="348"/>
                    <a:pt x="21" y="636"/>
                    <a:pt x="1" y="923"/>
                  </a:cubicBezTo>
                  <a:lnTo>
                    <a:pt x="268" y="903"/>
                  </a:lnTo>
                  <a:cubicBezTo>
                    <a:pt x="948" y="865"/>
                    <a:pt x="1693" y="813"/>
                    <a:pt x="2445" y="813"/>
                  </a:cubicBezTo>
                  <a:cubicBezTo>
                    <a:pt x="3733" y="813"/>
                    <a:pt x="5042" y="966"/>
                    <a:pt x="6079" y="1601"/>
                  </a:cubicBezTo>
                  <a:cubicBezTo>
                    <a:pt x="7496" y="2443"/>
                    <a:pt x="8297" y="4024"/>
                    <a:pt x="9509" y="5113"/>
                  </a:cubicBezTo>
                  <a:cubicBezTo>
                    <a:pt x="10474" y="5955"/>
                    <a:pt x="11603" y="6632"/>
                    <a:pt x="12795" y="7125"/>
                  </a:cubicBezTo>
                  <a:cubicBezTo>
                    <a:pt x="15485" y="8214"/>
                    <a:pt x="18463" y="8481"/>
                    <a:pt x="21338" y="8563"/>
                  </a:cubicBezTo>
                  <a:lnTo>
                    <a:pt x="22488" y="8583"/>
                  </a:lnTo>
                  <a:cubicBezTo>
                    <a:pt x="22652" y="8337"/>
                    <a:pt x="22816" y="8070"/>
                    <a:pt x="22960" y="7824"/>
                  </a:cubicBezTo>
                  <a:cubicBezTo>
                    <a:pt x="22426" y="7803"/>
                    <a:pt x="21872" y="7803"/>
                    <a:pt x="21338" y="7782"/>
                  </a:cubicBezTo>
                  <a:cubicBezTo>
                    <a:pt x="18093" y="7700"/>
                    <a:pt x="14643" y="7392"/>
                    <a:pt x="11768" y="5770"/>
                  </a:cubicBezTo>
                  <a:cubicBezTo>
                    <a:pt x="9078" y="4250"/>
                    <a:pt x="7845" y="882"/>
                    <a:pt x="4642" y="266"/>
                  </a:cubicBezTo>
                  <a:cubicBezTo>
                    <a:pt x="3620" y="87"/>
                    <a:pt x="2597" y="0"/>
                    <a:pt x="1575"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2"/>
            <p:cNvSpPr/>
            <p:nvPr/>
          </p:nvSpPr>
          <p:spPr>
            <a:xfrm>
              <a:off x="4963917" y="4217803"/>
              <a:ext cx="682221" cy="265380"/>
            </a:xfrm>
            <a:custGeom>
              <a:rect b="b" l="l" r="r" t="t"/>
              <a:pathLst>
                <a:path extrusionOk="0" h="8596" w="22098">
                  <a:moveTo>
                    <a:pt x="564" y="1"/>
                  </a:moveTo>
                  <a:cubicBezTo>
                    <a:pt x="377" y="1"/>
                    <a:pt x="189" y="4"/>
                    <a:pt x="1" y="11"/>
                  </a:cubicBezTo>
                  <a:lnTo>
                    <a:pt x="1" y="340"/>
                  </a:lnTo>
                  <a:lnTo>
                    <a:pt x="1" y="853"/>
                  </a:lnTo>
                  <a:cubicBezTo>
                    <a:pt x="390" y="833"/>
                    <a:pt x="791" y="818"/>
                    <a:pt x="1193" y="818"/>
                  </a:cubicBezTo>
                  <a:cubicBezTo>
                    <a:pt x="2466" y="818"/>
                    <a:pt x="3761" y="968"/>
                    <a:pt x="4806" y="1592"/>
                  </a:cubicBezTo>
                  <a:cubicBezTo>
                    <a:pt x="6223" y="2434"/>
                    <a:pt x="7003" y="4036"/>
                    <a:pt x="8236" y="5104"/>
                  </a:cubicBezTo>
                  <a:cubicBezTo>
                    <a:pt x="9201" y="5967"/>
                    <a:pt x="10310" y="6644"/>
                    <a:pt x="11521" y="7117"/>
                  </a:cubicBezTo>
                  <a:cubicBezTo>
                    <a:pt x="14212" y="8225"/>
                    <a:pt x="17169" y="8472"/>
                    <a:pt x="20044" y="8554"/>
                  </a:cubicBezTo>
                  <a:lnTo>
                    <a:pt x="21461" y="8595"/>
                  </a:lnTo>
                  <a:cubicBezTo>
                    <a:pt x="21687" y="8349"/>
                    <a:pt x="21892" y="8082"/>
                    <a:pt x="22097" y="7835"/>
                  </a:cubicBezTo>
                  <a:cubicBezTo>
                    <a:pt x="21420" y="7815"/>
                    <a:pt x="20742" y="7794"/>
                    <a:pt x="20064" y="7774"/>
                  </a:cubicBezTo>
                  <a:cubicBezTo>
                    <a:pt x="16820" y="7692"/>
                    <a:pt x="13370" y="7384"/>
                    <a:pt x="10495" y="5761"/>
                  </a:cubicBezTo>
                  <a:cubicBezTo>
                    <a:pt x="7784" y="4242"/>
                    <a:pt x="6552" y="874"/>
                    <a:pt x="3348" y="258"/>
                  </a:cubicBezTo>
                  <a:cubicBezTo>
                    <a:pt x="2424" y="86"/>
                    <a:pt x="1500" y="1"/>
                    <a:pt x="564"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2"/>
            <p:cNvSpPr/>
            <p:nvPr/>
          </p:nvSpPr>
          <p:spPr>
            <a:xfrm>
              <a:off x="4964566" y="4258059"/>
              <a:ext cx="646686" cy="264423"/>
            </a:xfrm>
            <a:custGeom>
              <a:rect b="b" l="l" r="r" t="t"/>
              <a:pathLst>
                <a:path extrusionOk="0" h="8565" w="20947">
                  <a:moveTo>
                    <a:pt x="0" y="1"/>
                  </a:moveTo>
                  <a:lnTo>
                    <a:pt x="0" y="1"/>
                  </a:lnTo>
                  <a:cubicBezTo>
                    <a:pt x="21" y="288"/>
                    <a:pt x="62" y="535"/>
                    <a:pt x="103" y="802"/>
                  </a:cubicBezTo>
                  <a:cubicBezTo>
                    <a:pt x="1314" y="802"/>
                    <a:pt x="2506" y="987"/>
                    <a:pt x="3491" y="1562"/>
                  </a:cubicBezTo>
                  <a:cubicBezTo>
                    <a:pt x="4908" y="2404"/>
                    <a:pt x="5709" y="4005"/>
                    <a:pt x="6921" y="5073"/>
                  </a:cubicBezTo>
                  <a:cubicBezTo>
                    <a:pt x="7886" y="5936"/>
                    <a:pt x="9015" y="6613"/>
                    <a:pt x="10207" y="7086"/>
                  </a:cubicBezTo>
                  <a:cubicBezTo>
                    <a:pt x="12897" y="8195"/>
                    <a:pt x="15875" y="8441"/>
                    <a:pt x="18750" y="8523"/>
                  </a:cubicBezTo>
                  <a:cubicBezTo>
                    <a:pt x="19201" y="8544"/>
                    <a:pt x="19653" y="8564"/>
                    <a:pt x="20105" y="8564"/>
                  </a:cubicBezTo>
                  <a:cubicBezTo>
                    <a:pt x="20392" y="8318"/>
                    <a:pt x="20680" y="8072"/>
                    <a:pt x="20947" y="7805"/>
                  </a:cubicBezTo>
                  <a:cubicBezTo>
                    <a:pt x="20208" y="7805"/>
                    <a:pt x="19468" y="7784"/>
                    <a:pt x="18750" y="7763"/>
                  </a:cubicBezTo>
                  <a:cubicBezTo>
                    <a:pt x="15505" y="7681"/>
                    <a:pt x="12055" y="7373"/>
                    <a:pt x="9180" y="5751"/>
                  </a:cubicBezTo>
                  <a:cubicBezTo>
                    <a:pt x="6490" y="4231"/>
                    <a:pt x="5257" y="843"/>
                    <a:pt x="2054" y="247"/>
                  </a:cubicBezTo>
                  <a:cubicBezTo>
                    <a:pt x="1376" y="124"/>
                    <a:pt x="698" y="42"/>
                    <a:pt x="0" y="1"/>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2"/>
            <p:cNvSpPr/>
            <p:nvPr/>
          </p:nvSpPr>
          <p:spPr>
            <a:xfrm>
              <a:off x="4970894" y="4302453"/>
              <a:ext cx="592814" cy="259329"/>
            </a:xfrm>
            <a:custGeom>
              <a:rect b="b" l="l" r="r" t="t"/>
              <a:pathLst>
                <a:path extrusionOk="0" h="8400" w="19202">
                  <a:moveTo>
                    <a:pt x="0" y="0"/>
                  </a:moveTo>
                  <a:lnTo>
                    <a:pt x="0" y="0"/>
                  </a:lnTo>
                  <a:cubicBezTo>
                    <a:pt x="42" y="247"/>
                    <a:pt x="103" y="514"/>
                    <a:pt x="165" y="760"/>
                  </a:cubicBezTo>
                  <a:cubicBezTo>
                    <a:pt x="822" y="863"/>
                    <a:pt x="1438" y="1089"/>
                    <a:pt x="1992" y="1417"/>
                  </a:cubicBezTo>
                  <a:cubicBezTo>
                    <a:pt x="3409" y="2259"/>
                    <a:pt x="4210" y="3841"/>
                    <a:pt x="5422" y="4929"/>
                  </a:cubicBezTo>
                  <a:cubicBezTo>
                    <a:pt x="6408" y="5771"/>
                    <a:pt x="7517" y="6449"/>
                    <a:pt x="8708" y="6921"/>
                  </a:cubicBezTo>
                  <a:cubicBezTo>
                    <a:pt x="11398" y="8030"/>
                    <a:pt x="14376" y="8297"/>
                    <a:pt x="17251" y="8379"/>
                  </a:cubicBezTo>
                  <a:cubicBezTo>
                    <a:pt x="17518" y="8400"/>
                    <a:pt x="17764" y="8400"/>
                    <a:pt x="18031" y="8400"/>
                  </a:cubicBezTo>
                  <a:cubicBezTo>
                    <a:pt x="18421" y="8174"/>
                    <a:pt x="18832" y="7927"/>
                    <a:pt x="19202" y="7660"/>
                  </a:cubicBezTo>
                  <a:cubicBezTo>
                    <a:pt x="18565" y="7640"/>
                    <a:pt x="17908" y="7619"/>
                    <a:pt x="17251" y="7619"/>
                  </a:cubicBezTo>
                  <a:cubicBezTo>
                    <a:pt x="14006" y="7517"/>
                    <a:pt x="10556" y="7209"/>
                    <a:pt x="7681" y="5586"/>
                  </a:cubicBezTo>
                  <a:cubicBezTo>
                    <a:pt x="4991" y="4067"/>
                    <a:pt x="3759" y="699"/>
                    <a:pt x="555" y="83"/>
                  </a:cubicBezTo>
                  <a:cubicBezTo>
                    <a:pt x="370" y="62"/>
                    <a:pt x="185" y="21"/>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2"/>
            <p:cNvSpPr/>
            <p:nvPr/>
          </p:nvSpPr>
          <p:spPr>
            <a:xfrm>
              <a:off x="4986114" y="4356972"/>
              <a:ext cx="508501" cy="242226"/>
            </a:xfrm>
            <a:custGeom>
              <a:rect b="b" l="l" r="r" t="t"/>
              <a:pathLst>
                <a:path extrusionOk="0" h="7846" w="16471">
                  <a:moveTo>
                    <a:pt x="0" y="0"/>
                  </a:moveTo>
                  <a:cubicBezTo>
                    <a:pt x="124" y="350"/>
                    <a:pt x="267" y="719"/>
                    <a:pt x="432" y="1068"/>
                  </a:cubicBezTo>
                  <a:cubicBezTo>
                    <a:pt x="1725" y="1931"/>
                    <a:pt x="2506" y="3409"/>
                    <a:pt x="3656" y="4436"/>
                  </a:cubicBezTo>
                  <a:cubicBezTo>
                    <a:pt x="4642" y="5299"/>
                    <a:pt x="5750" y="5976"/>
                    <a:pt x="6942" y="6449"/>
                  </a:cubicBezTo>
                  <a:cubicBezTo>
                    <a:pt x="9283" y="7414"/>
                    <a:pt x="11809" y="7722"/>
                    <a:pt x="14314" y="7845"/>
                  </a:cubicBezTo>
                  <a:cubicBezTo>
                    <a:pt x="15053" y="7681"/>
                    <a:pt x="15772" y="7455"/>
                    <a:pt x="16470" y="7147"/>
                  </a:cubicBezTo>
                  <a:lnTo>
                    <a:pt x="15485" y="7126"/>
                  </a:lnTo>
                  <a:cubicBezTo>
                    <a:pt x="12240" y="7024"/>
                    <a:pt x="8810" y="6736"/>
                    <a:pt x="5915" y="5114"/>
                  </a:cubicBezTo>
                  <a:cubicBezTo>
                    <a:pt x="3594" y="3800"/>
                    <a:pt x="2362" y="1109"/>
                    <a:pt x="0" y="0"/>
                  </a:cubicBezTo>
                  <a:close/>
                </a:path>
              </a:pathLst>
            </a:custGeom>
            <a:solidFill>
              <a:srgbClr val="00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0" name="Shape 1410"/>
        <p:cNvGrpSpPr/>
        <p:nvPr/>
      </p:nvGrpSpPr>
      <p:grpSpPr>
        <a:xfrm>
          <a:off x="0" y="0"/>
          <a:ext cx="0" cy="0"/>
          <a:chOff x="0" y="0"/>
          <a:chExt cx="0" cy="0"/>
        </a:xfrm>
      </p:grpSpPr>
      <p:sp>
        <p:nvSpPr>
          <p:cNvPr id="1411" name="Google Shape;1411;p63"/>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1412" name="Google Shape;1412;p63"/>
          <p:cNvSpPr txBox="1"/>
          <p:nvPr>
            <p:ph idx="1" type="subTitle"/>
          </p:nvPr>
        </p:nvSpPr>
        <p:spPr>
          <a:xfrm>
            <a:off x="713250" y="2186600"/>
            <a:ext cx="3734400" cy="2421900"/>
          </a:xfrm>
          <a:prstGeom prst="rect">
            <a:avLst/>
          </a:prstGeom>
        </p:spPr>
        <p:txBody>
          <a:bodyPr anchorCtr="0" anchor="t" bIns="91425" lIns="91425" spcFirstLastPara="1" rIns="91425" wrap="square" tIns="91425">
            <a:noAutofit/>
          </a:bodyPr>
          <a:lstStyle/>
          <a:p>
            <a:pPr indent="-215900" lvl="0" marL="228600" rtl="0" algn="l">
              <a:spcBef>
                <a:spcPts val="0"/>
              </a:spcBef>
              <a:spcAft>
                <a:spcPts val="0"/>
              </a:spcAft>
              <a:buSzPts val="1600"/>
              <a:buChar char="●"/>
            </a:pPr>
            <a:r>
              <a:rPr lang="en">
                <a:solidFill>
                  <a:schemeClr val="hlink"/>
                </a:solidFill>
                <a:uFill>
                  <a:noFill/>
                </a:uFill>
                <a:hlinkClick r:id="rId3"/>
              </a:rPr>
              <a:t>Gradient geometric shapes on dark wallpaper</a:t>
            </a:r>
            <a:endParaRPr/>
          </a:p>
          <a:p>
            <a:pPr indent="-215900" lvl="0" marL="228600" rtl="0" algn="l">
              <a:spcBef>
                <a:spcPts val="0"/>
              </a:spcBef>
              <a:spcAft>
                <a:spcPts val="0"/>
              </a:spcAft>
              <a:buSzPts val="1600"/>
              <a:buChar char="●"/>
            </a:pPr>
            <a:r>
              <a:rPr lang="en">
                <a:solidFill>
                  <a:schemeClr val="hlink"/>
                </a:solidFill>
                <a:uFill>
                  <a:noFill/>
                </a:uFill>
                <a:hlinkClick r:id="rId4"/>
              </a:rPr>
              <a:t>Graphic design geometric background</a:t>
            </a:r>
            <a:endParaRPr/>
          </a:p>
        </p:txBody>
      </p:sp>
      <p:sp>
        <p:nvSpPr>
          <p:cNvPr id="1413" name="Google Shape;1413;p63"/>
          <p:cNvSpPr txBox="1"/>
          <p:nvPr>
            <p:ph idx="2" type="subTitle"/>
          </p:nvPr>
        </p:nvSpPr>
        <p:spPr>
          <a:xfrm>
            <a:off x="713250" y="1786100"/>
            <a:ext cx="3734400" cy="40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Vectors</a:t>
            </a:r>
            <a:endParaRPr/>
          </a:p>
        </p:txBody>
      </p:sp>
      <p:sp>
        <p:nvSpPr>
          <p:cNvPr id="1414" name="Google Shape;1414;p63"/>
          <p:cNvSpPr txBox="1"/>
          <p:nvPr>
            <p:ph idx="3" type="subTitle"/>
          </p:nvPr>
        </p:nvSpPr>
        <p:spPr>
          <a:xfrm>
            <a:off x="4696325" y="2186600"/>
            <a:ext cx="3734400" cy="2421900"/>
          </a:xfrm>
          <a:prstGeom prst="rect">
            <a:avLst/>
          </a:prstGeom>
        </p:spPr>
        <p:txBody>
          <a:bodyPr anchorCtr="0" anchor="t" bIns="91425" lIns="91425" spcFirstLastPara="1" rIns="91425" wrap="square" tIns="91425">
            <a:noAutofit/>
          </a:bodyPr>
          <a:lstStyle/>
          <a:p>
            <a:pPr indent="-215900" lvl="0" marL="228600" rtl="0" algn="l">
              <a:spcBef>
                <a:spcPts val="0"/>
              </a:spcBef>
              <a:spcAft>
                <a:spcPts val="0"/>
              </a:spcAft>
              <a:buSzPts val="1600"/>
              <a:buChar char="●"/>
            </a:pPr>
            <a:r>
              <a:rPr lang="en">
                <a:solidFill>
                  <a:schemeClr val="hlink"/>
                </a:solidFill>
                <a:uFill>
                  <a:noFill/>
                </a:uFill>
                <a:hlinkClick r:id="rId5"/>
              </a:rPr>
              <a:t>Elevated view of colorful bars popping out from mobile phone screen</a:t>
            </a:r>
            <a:endParaRPr/>
          </a:p>
          <a:p>
            <a:pPr indent="-215900" lvl="0" marL="228600" rtl="0" algn="l">
              <a:spcBef>
                <a:spcPts val="0"/>
              </a:spcBef>
              <a:spcAft>
                <a:spcPts val="0"/>
              </a:spcAft>
              <a:buSzPts val="1600"/>
              <a:buChar char="●"/>
            </a:pPr>
            <a:r>
              <a:rPr lang="en">
                <a:solidFill>
                  <a:schemeClr val="hlink"/>
                </a:solidFill>
                <a:uFill>
                  <a:noFill/>
                </a:uFill>
                <a:hlinkClick r:id="rId6"/>
              </a:rPr>
              <a:t>Office desktop with laptop and analytics</a:t>
            </a:r>
            <a:endParaRPr/>
          </a:p>
          <a:p>
            <a:pPr indent="-215900" lvl="0" marL="228600" rtl="0" algn="l">
              <a:spcBef>
                <a:spcPts val="0"/>
              </a:spcBef>
              <a:spcAft>
                <a:spcPts val="0"/>
              </a:spcAft>
              <a:buSzPts val="1600"/>
              <a:buChar char="●"/>
            </a:pPr>
            <a:r>
              <a:rPr lang="en">
                <a:solidFill>
                  <a:schemeClr val="hlink"/>
                </a:solidFill>
                <a:uFill>
                  <a:noFill/>
                </a:uFill>
                <a:hlinkClick r:id="rId7"/>
              </a:rPr>
              <a:t>Elderly businessman working in laptop</a:t>
            </a:r>
            <a:endParaRPr/>
          </a:p>
        </p:txBody>
      </p:sp>
      <p:sp>
        <p:nvSpPr>
          <p:cNvPr id="1415" name="Google Shape;1415;p63"/>
          <p:cNvSpPr txBox="1"/>
          <p:nvPr>
            <p:ph idx="4" type="subTitle"/>
          </p:nvPr>
        </p:nvSpPr>
        <p:spPr>
          <a:xfrm>
            <a:off x="4696325" y="1786100"/>
            <a:ext cx="3734400" cy="40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Photos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9" name="Shape 1419"/>
        <p:cNvGrpSpPr/>
        <p:nvPr/>
      </p:nvGrpSpPr>
      <p:grpSpPr>
        <a:xfrm>
          <a:off x="0" y="0"/>
          <a:ext cx="0" cy="0"/>
          <a:chOff x="0" y="0"/>
          <a:chExt cx="0" cy="0"/>
        </a:xfrm>
      </p:grpSpPr>
      <p:sp>
        <p:nvSpPr>
          <p:cNvPr id="1420" name="Google Shape;1420;p64"/>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t>
            </a:r>
            <a:r>
              <a:rPr lang="en"/>
              <a:t>esources</a:t>
            </a:r>
            <a:endParaRPr/>
          </a:p>
        </p:txBody>
      </p:sp>
      <p:sp>
        <p:nvSpPr>
          <p:cNvPr id="1421" name="Google Shape;1421;p64"/>
          <p:cNvSpPr txBox="1"/>
          <p:nvPr>
            <p:ph idx="1" type="subTitle"/>
          </p:nvPr>
        </p:nvSpPr>
        <p:spPr>
          <a:xfrm>
            <a:off x="713250" y="2186600"/>
            <a:ext cx="3734400" cy="2421900"/>
          </a:xfrm>
          <a:prstGeom prst="rect">
            <a:avLst/>
          </a:prstGeom>
        </p:spPr>
        <p:txBody>
          <a:bodyPr anchorCtr="0" anchor="t" bIns="91425" lIns="91425" spcFirstLastPara="1" rIns="91425" wrap="square" tIns="91425">
            <a:noAutofit/>
          </a:bodyPr>
          <a:lstStyle/>
          <a:p>
            <a:pPr indent="-215900" lvl="0" marL="228600" rtl="0" algn="l">
              <a:spcBef>
                <a:spcPts val="0"/>
              </a:spcBef>
              <a:spcAft>
                <a:spcPts val="0"/>
              </a:spcAft>
              <a:buSzPts val="1600"/>
              <a:buChar char="●"/>
            </a:pPr>
            <a:r>
              <a:rPr lang="en">
                <a:uFill>
                  <a:noFill/>
                </a:uFill>
                <a:hlinkClick r:id="rId3"/>
              </a:rPr>
              <a:t>Abstract wallpaper</a:t>
            </a:r>
            <a:endParaRPr/>
          </a:p>
          <a:p>
            <a:pPr indent="-215900" lvl="0" marL="228600" rtl="0" algn="l">
              <a:spcBef>
                <a:spcPts val="0"/>
              </a:spcBef>
              <a:spcAft>
                <a:spcPts val="0"/>
              </a:spcAft>
              <a:buSzPts val="1600"/>
              <a:buChar char="●"/>
            </a:pPr>
            <a:r>
              <a:rPr lang="en">
                <a:solidFill>
                  <a:schemeClr val="hlink"/>
                </a:solidFill>
                <a:uFill>
                  <a:noFill/>
                </a:uFill>
                <a:hlinkClick r:id="rId4"/>
              </a:rPr>
              <a:t>Abstract wallpaper</a:t>
            </a:r>
            <a:endParaRPr/>
          </a:p>
        </p:txBody>
      </p:sp>
      <p:sp>
        <p:nvSpPr>
          <p:cNvPr id="1422" name="Google Shape;1422;p64"/>
          <p:cNvSpPr txBox="1"/>
          <p:nvPr>
            <p:ph idx="2" type="subTitle"/>
          </p:nvPr>
        </p:nvSpPr>
        <p:spPr>
          <a:xfrm>
            <a:off x="713250" y="1786100"/>
            <a:ext cx="3734400" cy="40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Vectors</a:t>
            </a:r>
            <a:endParaRPr/>
          </a:p>
        </p:txBody>
      </p:sp>
      <p:sp>
        <p:nvSpPr>
          <p:cNvPr id="1423" name="Google Shape;1423;p64"/>
          <p:cNvSpPr txBox="1"/>
          <p:nvPr>
            <p:ph idx="3" type="subTitle"/>
          </p:nvPr>
        </p:nvSpPr>
        <p:spPr>
          <a:xfrm>
            <a:off x="4696325" y="2186600"/>
            <a:ext cx="3734400" cy="2421900"/>
          </a:xfrm>
          <a:prstGeom prst="rect">
            <a:avLst/>
          </a:prstGeom>
        </p:spPr>
        <p:txBody>
          <a:bodyPr anchorCtr="0" anchor="t" bIns="91425" lIns="91425" spcFirstLastPara="1" rIns="91425" wrap="square" tIns="91425">
            <a:noAutofit/>
          </a:bodyPr>
          <a:lstStyle/>
          <a:p>
            <a:pPr indent="-215900" lvl="0" marL="228600" rtl="0" algn="l">
              <a:spcBef>
                <a:spcPts val="0"/>
              </a:spcBef>
              <a:spcAft>
                <a:spcPts val="0"/>
              </a:spcAft>
              <a:buSzPts val="1600"/>
              <a:buChar char="●"/>
            </a:pPr>
            <a:r>
              <a:rPr lang="en">
                <a:solidFill>
                  <a:schemeClr val="hlink"/>
                </a:solidFill>
                <a:uFill>
                  <a:noFill/>
                </a:uFill>
                <a:hlinkClick r:id="rId5"/>
              </a:rPr>
              <a:t>Businessman working in a office desktop</a:t>
            </a:r>
            <a:endParaRPr/>
          </a:p>
          <a:p>
            <a:pPr indent="-215900" lvl="0" marL="228600" rtl="0" algn="l">
              <a:spcBef>
                <a:spcPts val="0"/>
              </a:spcBef>
              <a:spcAft>
                <a:spcPts val="0"/>
              </a:spcAft>
              <a:buSzPts val="1600"/>
              <a:buChar char="●"/>
            </a:pPr>
            <a:r>
              <a:rPr lang="en">
                <a:solidFill>
                  <a:schemeClr val="hlink"/>
                </a:solidFill>
                <a:uFill>
                  <a:noFill/>
                </a:uFill>
                <a:hlinkClick r:id="rId6"/>
              </a:rPr>
              <a:t>Office desktop with laptop and analytics</a:t>
            </a:r>
            <a:endParaRPr/>
          </a:p>
        </p:txBody>
      </p:sp>
      <p:sp>
        <p:nvSpPr>
          <p:cNvPr id="1424" name="Google Shape;1424;p64"/>
          <p:cNvSpPr txBox="1"/>
          <p:nvPr>
            <p:ph idx="4" type="subTitle"/>
          </p:nvPr>
        </p:nvSpPr>
        <p:spPr>
          <a:xfrm>
            <a:off x="4696325" y="1786100"/>
            <a:ext cx="3734400" cy="40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Photos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28" name="Shape 1428"/>
        <p:cNvGrpSpPr/>
        <p:nvPr/>
      </p:nvGrpSpPr>
      <p:grpSpPr>
        <a:xfrm>
          <a:off x="0" y="0"/>
          <a:ext cx="0" cy="0"/>
          <a:chOff x="0" y="0"/>
          <a:chExt cx="0" cy="0"/>
        </a:xfrm>
      </p:grpSpPr>
      <p:sp>
        <p:nvSpPr>
          <p:cNvPr id="1429" name="Google Shape;1429;p65"/>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430" name="Google Shape;1430;p65"/>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1431" name="Google Shape;1431;p6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35" name="Shape 1435"/>
        <p:cNvGrpSpPr/>
        <p:nvPr/>
      </p:nvGrpSpPr>
      <p:grpSpPr>
        <a:xfrm>
          <a:off x="0" y="0"/>
          <a:ext cx="0" cy="0"/>
          <a:chOff x="0" y="0"/>
          <a:chExt cx="0" cy="0"/>
        </a:xfrm>
      </p:grpSpPr>
      <p:sp>
        <p:nvSpPr>
          <p:cNvPr id="1436" name="Google Shape;1436;p66"/>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437" name="Google Shape;1437;p66"/>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1438" name="Google Shape;1438;p66"/>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9" name="Shape 439"/>
        <p:cNvGrpSpPr/>
        <p:nvPr/>
      </p:nvGrpSpPr>
      <p:grpSpPr>
        <a:xfrm>
          <a:off x="0" y="0"/>
          <a:ext cx="0" cy="0"/>
          <a:chOff x="0" y="0"/>
          <a:chExt cx="0" cy="0"/>
        </a:xfrm>
      </p:grpSpPr>
      <p:sp>
        <p:nvSpPr>
          <p:cNvPr id="440" name="Google Shape;440;p31"/>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Executive summary</a:t>
            </a:r>
            <a:endParaRPr/>
          </a:p>
        </p:txBody>
      </p:sp>
      <p:sp>
        <p:nvSpPr>
          <p:cNvPr id="441" name="Google Shape;441;p31"/>
          <p:cNvSpPr txBox="1"/>
          <p:nvPr>
            <p:ph idx="1" type="subTitle"/>
          </p:nvPr>
        </p:nvSpPr>
        <p:spPr>
          <a:xfrm>
            <a:off x="713225" y="1718200"/>
            <a:ext cx="4157100" cy="252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to make your point clear? Lists like this one:</a:t>
            </a:r>
            <a:endParaRPr/>
          </a:p>
          <a:p>
            <a:pPr indent="-330200" lvl="0" marL="457200" rtl="0" algn="l">
              <a:spcBef>
                <a:spcPts val="1600"/>
              </a:spcBef>
              <a:spcAft>
                <a:spcPts val="0"/>
              </a:spcAft>
              <a:buSzPts val="1600"/>
              <a:buChar char="●"/>
            </a:pPr>
            <a:r>
              <a:rPr lang="en"/>
              <a:t>They’re simple</a:t>
            </a:r>
            <a:endParaRPr/>
          </a:p>
          <a:p>
            <a:pPr indent="-330200" lvl="0" marL="457200" rtl="0" algn="l">
              <a:spcBef>
                <a:spcPts val="0"/>
              </a:spcBef>
              <a:spcAft>
                <a:spcPts val="0"/>
              </a:spcAft>
              <a:buSzPts val="1600"/>
              <a:buChar char="●"/>
            </a:pPr>
            <a:r>
              <a:rPr lang="en"/>
              <a:t>You can organize your ideas</a:t>
            </a:r>
            <a:endParaRPr/>
          </a:p>
          <a:p>
            <a:pPr indent="-330200" lvl="0" marL="457200" rtl="0" algn="l">
              <a:spcBef>
                <a:spcPts val="0"/>
              </a:spcBef>
              <a:spcAft>
                <a:spcPts val="0"/>
              </a:spcAft>
              <a:buSzPts val="1600"/>
              <a:buChar char="●"/>
            </a:pPr>
            <a:r>
              <a:rPr lang="en"/>
              <a:t>You’ll never forget to buy milk!</a:t>
            </a:r>
            <a:endParaRPr/>
          </a:p>
          <a:p>
            <a:pPr indent="0" lvl="0" marL="0" rtl="0" algn="l">
              <a:spcBef>
                <a:spcPts val="1600"/>
              </a:spcBef>
              <a:spcAft>
                <a:spcPts val="1600"/>
              </a:spcAft>
              <a:buNone/>
            </a:pPr>
            <a:r>
              <a:rPr lang="en"/>
              <a:t>And the most important thing: the audience won’t miss the point of your presentation</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2" name="Shape 1442"/>
        <p:cNvGrpSpPr/>
        <p:nvPr/>
      </p:nvGrpSpPr>
      <p:grpSpPr>
        <a:xfrm>
          <a:off x="0" y="0"/>
          <a:ext cx="0" cy="0"/>
          <a:chOff x="0" y="0"/>
          <a:chExt cx="0" cy="0"/>
        </a:xfrm>
      </p:grpSpPr>
      <p:sp>
        <p:nvSpPr>
          <p:cNvPr id="1443" name="Google Shape;1443;p6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444" name="Google Shape;1444;p6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445" name="Google Shape;1445;p6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Work Sans</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https://fonts.google.com/specimen/Work+Sans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Montserrat</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https://fonts.google.com/specimen/Montserrat</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1446" name="Google Shape;1446;p67"/>
          <p:cNvSpPr/>
          <p:nvPr/>
        </p:nvSpPr>
        <p:spPr>
          <a:xfrm>
            <a:off x="2052650" y="3498875"/>
            <a:ext cx="791400" cy="754200"/>
          </a:xfrm>
          <a:prstGeom prst="roundRect">
            <a:avLst>
              <a:gd fmla="val 16667" name="adj"/>
            </a:avLst>
          </a:prstGeom>
          <a:solidFill>
            <a:srgbClr val="00677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7"/>
          <p:cNvSpPr/>
          <p:nvPr/>
        </p:nvSpPr>
        <p:spPr>
          <a:xfrm>
            <a:off x="3114470" y="3498875"/>
            <a:ext cx="791400" cy="754200"/>
          </a:xfrm>
          <a:prstGeom prst="roundRect">
            <a:avLst>
              <a:gd fmla="val 16667" name="adj"/>
            </a:avLst>
          </a:prstGeom>
          <a:solidFill>
            <a:srgbClr val="00AFA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7"/>
          <p:cNvSpPr/>
          <p:nvPr/>
        </p:nvSpPr>
        <p:spPr>
          <a:xfrm>
            <a:off x="4176289" y="3498875"/>
            <a:ext cx="791400" cy="754200"/>
          </a:xfrm>
          <a:prstGeom prst="roundRect">
            <a:avLst>
              <a:gd fmla="val 16667" name="adj"/>
            </a:avLst>
          </a:prstGeom>
          <a:solidFill>
            <a:srgbClr val="77D6C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7"/>
          <p:cNvSpPr/>
          <p:nvPr/>
        </p:nvSpPr>
        <p:spPr>
          <a:xfrm>
            <a:off x="990825" y="3498875"/>
            <a:ext cx="791400" cy="754200"/>
          </a:xfrm>
          <a:prstGeom prst="roundRect">
            <a:avLst>
              <a:gd fmla="val 16667" name="adj"/>
            </a:avLst>
          </a:prstGeom>
          <a:solidFill>
            <a:srgbClr val="00343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7"/>
          <p:cNvSpPr txBox="1"/>
          <p:nvPr/>
        </p:nvSpPr>
        <p:spPr>
          <a:xfrm>
            <a:off x="20526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00677b</a:t>
            </a:r>
            <a:endParaRPr sz="1000">
              <a:solidFill>
                <a:srgbClr val="FFFFFF"/>
              </a:solidFill>
            </a:endParaRPr>
          </a:p>
        </p:txBody>
      </p:sp>
      <p:sp>
        <p:nvSpPr>
          <p:cNvPr id="1451" name="Google Shape;1451;p67"/>
          <p:cNvSpPr txBox="1"/>
          <p:nvPr/>
        </p:nvSpPr>
        <p:spPr>
          <a:xfrm>
            <a:off x="31144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00afad</a:t>
            </a:r>
            <a:endParaRPr sz="1000">
              <a:solidFill>
                <a:srgbClr val="FFFFFF"/>
              </a:solidFill>
            </a:endParaRPr>
          </a:p>
        </p:txBody>
      </p:sp>
      <p:sp>
        <p:nvSpPr>
          <p:cNvPr id="1452" name="Google Shape;1452;p67"/>
          <p:cNvSpPr txBox="1"/>
          <p:nvPr/>
        </p:nvSpPr>
        <p:spPr>
          <a:xfrm>
            <a:off x="41763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343E"/>
                </a:solidFill>
              </a:rPr>
              <a:t>#</a:t>
            </a:r>
            <a:r>
              <a:rPr lang="en" sz="1000">
                <a:solidFill>
                  <a:srgbClr val="00343E"/>
                </a:solidFill>
              </a:rPr>
              <a:t>77d6cd</a:t>
            </a:r>
            <a:endParaRPr sz="1000">
              <a:solidFill>
                <a:srgbClr val="00343E"/>
              </a:solidFill>
            </a:endParaRPr>
          </a:p>
        </p:txBody>
      </p:sp>
      <p:sp>
        <p:nvSpPr>
          <p:cNvPr id="1453" name="Google Shape;1453;p67"/>
          <p:cNvSpPr txBox="1"/>
          <p:nvPr/>
        </p:nvSpPr>
        <p:spPr>
          <a:xfrm>
            <a:off x="9908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00343e</a:t>
            </a:r>
            <a:endParaRPr sz="1000">
              <a:solidFill>
                <a:srgbClr val="FFFFFF"/>
              </a:solidFill>
            </a:endParaRPr>
          </a:p>
        </p:txBody>
      </p:sp>
      <p:sp>
        <p:nvSpPr>
          <p:cNvPr id="1454" name="Google Shape;1454;p67"/>
          <p:cNvSpPr/>
          <p:nvPr/>
        </p:nvSpPr>
        <p:spPr>
          <a:xfrm>
            <a:off x="5238125" y="3498875"/>
            <a:ext cx="791400" cy="754200"/>
          </a:xfrm>
          <a:prstGeom prst="roundRect">
            <a:avLst>
              <a:gd fmla="val 16667" name="adj"/>
            </a:avLst>
          </a:prstGeom>
          <a:solidFill>
            <a:srgbClr val="6B91C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7"/>
          <p:cNvSpPr/>
          <p:nvPr/>
        </p:nvSpPr>
        <p:spPr>
          <a:xfrm>
            <a:off x="6299945" y="3498875"/>
            <a:ext cx="791400" cy="754200"/>
          </a:xfrm>
          <a:prstGeom prst="roundRect">
            <a:avLst>
              <a:gd fmla="val 16667" name="adj"/>
            </a:avLst>
          </a:prstGeom>
          <a:solidFill>
            <a:srgbClr val="BF85A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7"/>
          <p:cNvSpPr/>
          <p:nvPr/>
        </p:nvSpPr>
        <p:spPr>
          <a:xfrm>
            <a:off x="7361764" y="3498875"/>
            <a:ext cx="791400" cy="754200"/>
          </a:xfrm>
          <a:prstGeom prst="roundRect">
            <a:avLst>
              <a:gd fmla="val 16667" name="adj"/>
            </a:avLst>
          </a:prstGeom>
          <a:solidFill>
            <a:srgbClr val="DCC19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7"/>
          <p:cNvSpPr txBox="1"/>
          <p:nvPr/>
        </p:nvSpPr>
        <p:spPr>
          <a:xfrm>
            <a:off x="52381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6b91c8</a:t>
            </a:r>
            <a:endParaRPr sz="1000">
              <a:solidFill>
                <a:srgbClr val="FFFFFF"/>
              </a:solidFill>
            </a:endParaRPr>
          </a:p>
        </p:txBody>
      </p:sp>
      <p:sp>
        <p:nvSpPr>
          <p:cNvPr id="1458" name="Google Shape;1458;p67"/>
          <p:cNvSpPr txBox="1"/>
          <p:nvPr/>
        </p:nvSpPr>
        <p:spPr>
          <a:xfrm>
            <a:off x="62999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bf85ae</a:t>
            </a:r>
            <a:endParaRPr sz="1000">
              <a:solidFill>
                <a:srgbClr val="FFFFFF"/>
              </a:solidFill>
            </a:endParaRPr>
          </a:p>
        </p:txBody>
      </p:sp>
      <p:sp>
        <p:nvSpPr>
          <p:cNvPr id="1459" name="Google Shape;1459;p67"/>
          <p:cNvSpPr txBox="1"/>
          <p:nvPr/>
        </p:nvSpPr>
        <p:spPr>
          <a:xfrm>
            <a:off x="73617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343E"/>
                </a:solidFill>
              </a:rPr>
              <a:t>#</a:t>
            </a:r>
            <a:r>
              <a:rPr lang="en" sz="1000">
                <a:solidFill>
                  <a:srgbClr val="00343E"/>
                </a:solidFill>
              </a:rPr>
              <a:t>dcc190</a:t>
            </a:r>
            <a:endParaRPr sz="1000">
              <a:solidFill>
                <a:srgbClr val="00343E"/>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3" name="Shape 1463"/>
        <p:cNvGrpSpPr/>
        <p:nvPr/>
      </p:nvGrpSpPr>
      <p:grpSpPr>
        <a:xfrm>
          <a:off x="0" y="0"/>
          <a:ext cx="0" cy="0"/>
          <a:chOff x="0" y="0"/>
          <a:chExt cx="0" cy="0"/>
        </a:xfrm>
      </p:grpSpPr>
      <p:sp>
        <p:nvSpPr>
          <p:cNvPr id="1464" name="Google Shape;1464;p68"/>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465" name="Google Shape;1465;p68"/>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466" name="Google Shape;1466;p6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467" name="Google Shape;1467;p68"/>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468" name="Google Shape;1468;p68"/>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469" name="Google Shape;1469;p68"/>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470" name="Google Shape;1470;p68"/>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471" name="Google Shape;1471;p68"/>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472" name="Google Shape;1472;p68"/>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473" name="Google Shape;1473;p68"/>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474" name="Google Shape;1474;p68"/>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475" name="Google Shape;1475;p68"/>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79" name="Shape 1479"/>
        <p:cNvGrpSpPr/>
        <p:nvPr/>
      </p:nvGrpSpPr>
      <p:grpSpPr>
        <a:xfrm>
          <a:off x="0" y="0"/>
          <a:ext cx="0" cy="0"/>
          <a:chOff x="0" y="0"/>
          <a:chExt cx="0" cy="0"/>
        </a:xfrm>
      </p:grpSpPr>
      <p:sp>
        <p:nvSpPr>
          <p:cNvPr id="1480" name="Google Shape;1480;p6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481" name="Google Shape;1481;p69"/>
          <p:cNvGrpSpPr/>
          <p:nvPr/>
        </p:nvGrpSpPr>
        <p:grpSpPr>
          <a:xfrm>
            <a:off x="5156078" y="3085736"/>
            <a:ext cx="474294" cy="551291"/>
            <a:chOff x="4727025" y="1332775"/>
            <a:chExt cx="59900" cy="69625"/>
          </a:xfrm>
        </p:grpSpPr>
        <p:sp>
          <p:nvSpPr>
            <p:cNvPr id="1482" name="Google Shape;1482;p6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 name="Google Shape;1484;p69"/>
          <p:cNvGrpSpPr/>
          <p:nvPr/>
        </p:nvGrpSpPr>
        <p:grpSpPr>
          <a:xfrm>
            <a:off x="5769734" y="2314340"/>
            <a:ext cx="555653" cy="557031"/>
            <a:chOff x="4820425" y="1329900"/>
            <a:chExt cx="70175" cy="70350"/>
          </a:xfrm>
        </p:grpSpPr>
        <p:sp>
          <p:nvSpPr>
            <p:cNvPr id="1485" name="Google Shape;1485;p6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 name="Google Shape;1489;p69"/>
          <p:cNvGrpSpPr/>
          <p:nvPr/>
        </p:nvGrpSpPr>
        <p:grpSpPr>
          <a:xfrm>
            <a:off x="6396103" y="2318845"/>
            <a:ext cx="582574" cy="533871"/>
            <a:chOff x="4903200" y="1331525"/>
            <a:chExt cx="73575" cy="67425"/>
          </a:xfrm>
        </p:grpSpPr>
        <p:sp>
          <p:nvSpPr>
            <p:cNvPr id="1490" name="Google Shape;1490;p6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 name="Google Shape;1492;p69"/>
          <p:cNvGrpSpPr/>
          <p:nvPr/>
        </p:nvGrpSpPr>
        <p:grpSpPr>
          <a:xfrm>
            <a:off x="5755581" y="3078709"/>
            <a:ext cx="583960" cy="565345"/>
            <a:chOff x="4815575" y="1416800"/>
            <a:chExt cx="73750" cy="71400"/>
          </a:xfrm>
        </p:grpSpPr>
        <p:sp>
          <p:nvSpPr>
            <p:cNvPr id="1493" name="Google Shape;1493;p6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 name="Google Shape;1496;p69"/>
          <p:cNvGrpSpPr/>
          <p:nvPr/>
        </p:nvGrpSpPr>
        <p:grpSpPr>
          <a:xfrm>
            <a:off x="6390362" y="3108896"/>
            <a:ext cx="589898" cy="504970"/>
            <a:chOff x="4902475" y="1418875"/>
            <a:chExt cx="74500" cy="63775"/>
          </a:xfrm>
        </p:grpSpPr>
        <p:sp>
          <p:nvSpPr>
            <p:cNvPr id="1497" name="Google Shape;1497;p6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 name="Google Shape;1499;p69"/>
          <p:cNvGrpSpPr/>
          <p:nvPr/>
        </p:nvGrpSpPr>
        <p:grpSpPr>
          <a:xfrm>
            <a:off x="5765577" y="3826000"/>
            <a:ext cx="563967" cy="567127"/>
            <a:chOff x="4818100" y="1507675"/>
            <a:chExt cx="71225" cy="71625"/>
          </a:xfrm>
        </p:grpSpPr>
        <p:sp>
          <p:nvSpPr>
            <p:cNvPr id="1500" name="Google Shape;1500;p6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 name="Google Shape;1504;p69"/>
          <p:cNvGrpSpPr/>
          <p:nvPr/>
        </p:nvGrpSpPr>
        <p:grpSpPr>
          <a:xfrm>
            <a:off x="5079075" y="3829461"/>
            <a:ext cx="628301" cy="588505"/>
            <a:chOff x="4721450" y="1509475"/>
            <a:chExt cx="79350" cy="74325"/>
          </a:xfrm>
        </p:grpSpPr>
        <p:sp>
          <p:nvSpPr>
            <p:cNvPr id="1505" name="Google Shape;1505;p6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 name="Google Shape;1509;p69"/>
          <p:cNvGrpSpPr/>
          <p:nvPr/>
        </p:nvGrpSpPr>
        <p:grpSpPr>
          <a:xfrm>
            <a:off x="6424608" y="3814027"/>
            <a:ext cx="557038" cy="562772"/>
            <a:chOff x="4906800" y="1507500"/>
            <a:chExt cx="70350" cy="71075"/>
          </a:xfrm>
        </p:grpSpPr>
        <p:sp>
          <p:nvSpPr>
            <p:cNvPr id="1510" name="Google Shape;1510;p6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 name="Google Shape;1515;p69"/>
          <p:cNvGrpSpPr/>
          <p:nvPr/>
        </p:nvGrpSpPr>
        <p:grpSpPr>
          <a:xfrm>
            <a:off x="4462216" y="2340963"/>
            <a:ext cx="517934" cy="517934"/>
            <a:chOff x="3736598" y="2170606"/>
            <a:chExt cx="404889" cy="404889"/>
          </a:xfrm>
        </p:grpSpPr>
        <p:sp>
          <p:nvSpPr>
            <p:cNvPr id="1516" name="Google Shape;1516;p6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 name="Google Shape;1520;p69"/>
          <p:cNvGrpSpPr/>
          <p:nvPr/>
        </p:nvGrpSpPr>
        <p:grpSpPr>
          <a:xfrm>
            <a:off x="3729277" y="2341061"/>
            <a:ext cx="586986" cy="517740"/>
            <a:chOff x="3161917" y="2170682"/>
            <a:chExt cx="458870" cy="404737"/>
          </a:xfrm>
        </p:grpSpPr>
        <p:sp>
          <p:nvSpPr>
            <p:cNvPr id="1521" name="Google Shape;1521;p6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 name="Google Shape;1524;p69"/>
          <p:cNvGrpSpPr/>
          <p:nvPr/>
        </p:nvGrpSpPr>
        <p:grpSpPr>
          <a:xfrm>
            <a:off x="3752299" y="3102400"/>
            <a:ext cx="540943" cy="517963"/>
            <a:chOff x="3179914" y="2889488"/>
            <a:chExt cx="422876" cy="404911"/>
          </a:xfrm>
        </p:grpSpPr>
        <p:sp>
          <p:nvSpPr>
            <p:cNvPr id="1525" name="Google Shape;1525;p6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 name="Google Shape;1531;p69"/>
          <p:cNvGrpSpPr/>
          <p:nvPr/>
        </p:nvGrpSpPr>
        <p:grpSpPr>
          <a:xfrm>
            <a:off x="4453093" y="3102358"/>
            <a:ext cx="536180" cy="518047"/>
            <a:chOff x="3729467" y="2889422"/>
            <a:chExt cx="419153" cy="404977"/>
          </a:xfrm>
        </p:grpSpPr>
        <p:sp>
          <p:nvSpPr>
            <p:cNvPr id="1532" name="Google Shape;1532;p6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 name="Google Shape;1539;p69"/>
          <p:cNvGrpSpPr/>
          <p:nvPr/>
        </p:nvGrpSpPr>
        <p:grpSpPr>
          <a:xfrm>
            <a:off x="1990126" y="3445787"/>
            <a:ext cx="965351" cy="134611"/>
            <a:chOff x="4411970" y="2962952"/>
            <a:chExt cx="706544" cy="104212"/>
          </a:xfrm>
        </p:grpSpPr>
        <p:sp>
          <p:nvSpPr>
            <p:cNvPr id="1540" name="Google Shape;1540;p6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 name="Google Shape;1544;p69"/>
          <p:cNvGrpSpPr/>
          <p:nvPr/>
        </p:nvGrpSpPr>
        <p:grpSpPr>
          <a:xfrm>
            <a:off x="1990126" y="3041077"/>
            <a:ext cx="960158" cy="289172"/>
            <a:chOff x="4411970" y="2726085"/>
            <a:chExt cx="643107" cy="193659"/>
          </a:xfrm>
        </p:grpSpPr>
        <p:sp>
          <p:nvSpPr>
            <p:cNvPr id="1545" name="Google Shape;1545;p6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 name="Google Shape;1548;p69"/>
          <p:cNvGrpSpPr/>
          <p:nvPr/>
        </p:nvGrpSpPr>
        <p:grpSpPr>
          <a:xfrm>
            <a:off x="998624" y="3295400"/>
            <a:ext cx="811503" cy="252584"/>
            <a:chOff x="4411970" y="4340222"/>
            <a:chExt cx="779467" cy="242683"/>
          </a:xfrm>
        </p:grpSpPr>
        <p:sp>
          <p:nvSpPr>
            <p:cNvPr id="1549" name="Google Shape;1549;p6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 name="Google Shape;1552;p69"/>
          <p:cNvGrpSpPr/>
          <p:nvPr/>
        </p:nvGrpSpPr>
        <p:grpSpPr>
          <a:xfrm>
            <a:off x="1990126" y="2709308"/>
            <a:ext cx="965160" cy="216230"/>
            <a:chOff x="4411970" y="2468674"/>
            <a:chExt cx="747317" cy="167425"/>
          </a:xfrm>
        </p:grpSpPr>
        <p:sp>
          <p:nvSpPr>
            <p:cNvPr id="1553" name="Google Shape;1553;p6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 name="Google Shape;1555;p6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6" name="Google Shape;1556;p69"/>
          <p:cNvGrpSpPr/>
          <p:nvPr/>
        </p:nvGrpSpPr>
        <p:grpSpPr>
          <a:xfrm>
            <a:off x="997692" y="2334687"/>
            <a:ext cx="1959041" cy="208784"/>
            <a:chOff x="6336019" y="3733725"/>
            <a:chExt cx="2566206" cy="351310"/>
          </a:xfrm>
        </p:grpSpPr>
        <p:sp>
          <p:nvSpPr>
            <p:cNvPr id="1557" name="Google Shape;1557;p6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 name="Google Shape;1561;p69"/>
          <p:cNvGrpSpPr/>
          <p:nvPr/>
        </p:nvGrpSpPr>
        <p:grpSpPr>
          <a:xfrm>
            <a:off x="1990126" y="3950602"/>
            <a:ext cx="946551" cy="153200"/>
            <a:chOff x="4404545" y="3301592"/>
            <a:chExt cx="782403" cy="129272"/>
          </a:xfrm>
        </p:grpSpPr>
        <p:sp>
          <p:nvSpPr>
            <p:cNvPr id="1562" name="Google Shape;1562;p6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 name="Google Shape;1564;p69"/>
          <p:cNvGrpSpPr/>
          <p:nvPr/>
        </p:nvGrpSpPr>
        <p:grpSpPr>
          <a:xfrm>
            <a:off x="1990126" y="3695937"/>
            <a:ext cx="962257" cy="139127"/>
            <a:chOff x="4411970" y="3131459"/>
            <a:chExt cx="710520" cy="117397"/>
          </a:xfrm>
        </p:grpSpPr>
        <p:sp>
          <p:nvSpPr>
            <p:cNvPr id="1565" name="Google Shape;1565;p6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567" name="Google Shape;1567;p6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8" name="Google Shape;1568;p69"/>
          <p:cNvGrpSpPr/>
          <p:nvPr/>
        </p:nvGrpSpPr>
        <p:grpSpPr>
          <a:xfrm>
            <a:off x="990271" y="3621603"/>
            <a:ext cx="823838" cy="458988"/>
            <a:chOff x="4411970" y="1801825"/>
            <a:chExt cx="734586" cy="409262"/>
          </a:xfrm>
        </p:grpSpPr>
        <p:sp>
          <p:nvSpPr>
            <p:cNvPr id="1569" name="Google Shape;1569;p6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 name="Google Shape;1571;p69"/>
          <p:cNvGrpSpPr/>
          <p:nvPr/>
        </p:nvGrpSpPr>
        <p:grpSpPr>
          <a:xfrm>
            <a:off x="3095243" y="2339173"/>
            <a:ext cx="521514" cy="521514"/>
            <a:chOff x="5681300" y="2527788"/>
            <a:chExt cx="805800" cy="805800"/>
          </a:xfrm>
        </p:grpSpPr>
        <p:sp>
          <p:nvSpPr>
            <p:cNvPr id="1572" name="Google Shape;1572;p6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 name="Google Shape;1574;p69"/>
          <p:cNvGrpSpPr/>
          <p:nvPr/>
        </p:nvGrpSpPr>
        <p:grpSpPr>
          <a:xfrm>
            <a:off x="3089483" y="3094865"/>
            <a:ext cx="533033" cy="533033"/>
            <a:chOff x="4049800" y="640400"/>
            <a:chExt cx="858900" cy="858900"/>
          </a:xfrm>
        </p:grpSpPr>
        <p:sp>
          <p:nvSpPr>
            <p:cNvPr id="1575" name="Google Shape;1575;p6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 name="Google Shape;1577;p69"/>
          <p:cNvGrpSpPr/>
          <p:nvPr/>
        </p:nvGrpSpPr>
        <p:grpSpPr>
          <a:xfrm>
            <a:off x="3014966" y="3772543"/>
            <a:ext cx="682068" cy="682068"/>
            <a:chOff x="5080188" y="927900"/>
            <a:chExt cx="961200" cy="961200"/>
          </a:xfrm>
        </p:grpSpPr>
        <p:sp>
          <p:nvSpPr>
            <p:cNvPr id="1578" name="Google Shape;1578;p6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 name="Google Shape;1586;p69"/>
          <p:cNvGrpSpPr/>
          <p:nvPr/>
        </p:nvGrpSpPr>
        <p:grpSpPr>
          <a:xfrm>
            <a:off x="4478465" y="3869234"/>
            <a:ext cx="505650" cy="504006"/>
            <a:chOff x="6039282" y="1042577"/>
            <a:chExt cx="734315" cy="731929"/>
          </a:xfrm>
        </p:grpSpPr>
        <p:sp>
          <p:nvSpPr>
            <p:cNvPr id="1587" name="Google Shape;1587;p6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 name="Google Shape;1608;p69"/>
          <p:cNvGrpSpPr/>
          <p:nvPr/>
        </p:nvGrpSpPr>
        <p:grpSpPr>
          <a:xfrm>
            <a:off x="5091067" y="2298862"/>
            <a:ext cx="567744" cy="602136"/>
            <a:chOff x="1825800" y="1651625"/>
            <a:chExt cx="539989" cy="571775"/>
          </a:xfrm>
        </p:grpSpPr>
        <p:sp>
          <p:nvSpPr>
            <p:cNvPr id="1609" name="Google Shape;1609;p6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 name="Google Shape;1613;p69"/>
          <p:cNvGrpSpPr/>
          <p:nvPr/>
        </p:nvGrpSpPr>
        <p:grpSpPr>
          <a:xfrm>
            <a:off x="3765995" y="3855579"/>
            <a:ext cx="508123" cy="507955"/>
            <a:chOff x="1897577" y="2802432"/>
            <a:chExt cx="492176" cy="492014"/>
          </a:xfrm>
        </p:grpSpPr>
        <p:sp>
          <p:nvSpPr>
            <p:cNvPr id="1614" name="Google Shape;1614;p6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 name="Google Shape;1626;p69"/>
          <p:cNvGrpSpPr/>
          <p:nvPr/>
        </p:nvGrpSpPr>
        <p:grpSpPr>
          <a:xfrm>
            <a:off x="997525" y="4169123"/>
            <a:ext cx="809227" cy="200842"/>
            <a:chOff x="2013045" y="4813233"/>
            <a:chExt cx="921986" cy="228854"/>
          </a:xfrm>
        </p:grpSpPr>
        <p:sp>
          <p:nvSpPr>
            <p:cNvPr id="1627" name="Google Shape;1627;p6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 name="Google Shape;1629;p69"/>
          <p:cNvGrpSpPr/>
          <p:nvPr/>
        </p:nvGrpSpPr>
        <p:grpSpPr>
          <a:xfrm>
            <a:off x="1005985" y="2656004"/>
            <a:ext cx="792421" cy="269941"/>
            <a:chOff x="1046767" y="4756633"/>
            <a:chExt cx="859646" cy="292841"/>
          </a:xfrm>
        </p:grpSpPr>
        <p:sp>
          <p:nvSpPr>
            <p:cNvPr id="1630" name="Google Shape;1630;p6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3" name="Google Shape;1633;p6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7" name="Google Shape;1637;p69"/>
          <p:cNvGrpSpPr/>
          <p:nvPr/>
        </p:nvGrpSpPr>
        <p:grpSpPr>
          <a:xfrm>
            <a:off x="7141841" y="2550562"/>
            <a:ext cx="166473" cy="141497"/>
            <a:chOff x="4660325" y="1866850"/>
            <a:chExt cx="68350" cy="58100"/>
          </a:xfrm>
        </p:grpSpPr>
        <p:sp>
          <p:nvSpPr>
            <p:cNvPr id="1638" name="Google Shape;1638;p6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69"/>
          <p:cNvGrpSpPr/>
          <p:nvPr/>
        </p:nvGrpSpPr>
        <p:grpSpPr>
          <a:xfrm>
            <a:off x="7451186" y="2576286"/>
            <a:ext cx="162515" cy="90049"/>
            <a:chOff x="4791775" y="1877500"/>
            <a:chExt cx="66725" cy="36975"/>
          </a:xfrm>
        </p:grpSpPr>
        <p:sp>
          <p:nvSpPr>
            <p:cNvPr id="1641" name="Google Shape;1641;p6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 name="Google Shape;1643;p69"/>
          <p:cNvGrpSpPr/>
          <p:nvPr/>
        </p:nvGrpSpPr>
        <p:grpSpPr>
          <a:xfrm>
            <a:off x="7772899" y="2576286"/>
            <a:ext cx="144979" cy="90049"/>
            <a:chOff x="4923925" y="1877500"/>
            <a:chExt cx="59525" cy="36975"/>
          </a:xfrm>
        </p:grpSpPr>
        <p:sp>
          <p:nvSpPr>
            <p:cNvPr id="1644" name="Google Shape;1644;p6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 name="Google Shape;1646;p69"/>
          <p:cNvGrpSpPr/>
          <p:nvPr/>
        </p:nvGrpSpPr>
        <p:grpSpPr>
          <a:xfrm>
            <a:off x="8067390" y="2558477"/>
            <a:ext cx="141447" cy="125667"/>
            <a:chOff x="5058450" y="1870100"/>
            <a:chExt cx="58075" cy="51600"/>
          </a:xfrm>
        </p:grpSpPr>
        <p:sp>
          <p:nvSpPr>
            <p:cNvPr id="1647" name="Google Shape;1647;p6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 name="Google Shape;1649;p69"/>
          <p:cNvGrpSpPr/>
          <p:nvPr/>
        </p:nvGrpSpPr>
        <p:grpSpPr>
          <a:xfrm>
            <a:off x="7481905" y="2980885"/>
            <a:ext cx="101077" cy="107645"/>
            <a:chOff x="4811425" y="2065025"/>
            <a:chExt cx="41500" cy="44200"/>
          </a:xfrm>
        </p:grpSpPr>
        <p:sp>
          <p:nvSpPr>
            <p:cNvPr id="1650" name="Google Shape;1650;p6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 name="Google Shape;1652;p69"/>
          <p:cNvGrpSpPr/>
          <p:nvPr/>
        </p:nvGrpSpPr>
        <p:grpSpPr>
          <a:xfrm>
            <a:off x="7774342" y="2981098"/>
            <a:ext cx="120867" cy="107218"/>
            <a:chOff x="4929875" y="2065025"/>
            <a:chExt cx="49625" cy="44025"/>
          </a:xfrm>
        </p:grpSpPr>
        <p:sp>
          <p:nvSpPr>
            <p:cNvPr id="1653" name="Google Shape;1653;p6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 name="Google Shape;1655;p69"/>
          <p:cNvGrpSpPr/>
          <p:nvPr/>
        </p:nvGrpSpPr>
        <p:grpSpPr>
          <a:xfrm>
            <a:off x="8103011" y="2984112"/>
            <a:ext cx="70206" cy="101191"/>
            <a:chOff x="5083925" y="2066350"/>
            <a:chExt cx="28825" cy="41550"/>
          </a:xfrm>
        </p:grpSpPr>
        <p:sp>
          <p:nvSpPr>
            <p:cNvPr id="1656" name="Google Shape;1656;p6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 name="Google Shape;1658;p69"/>
          <p:cNvGrpSpPr/>
          <p:nvPr/>
        </p:nvGrpSpPr>
        <p:grpSpPr>
          <a:xfrm>
            <a:off x="7134565" y="2999759"/>
            <a:ext cx="181026" cy="69896"/>
            <a:chOff x="4659775" y="2072775"/>
            <a:chExt cx="74325" cy="28700"/>
          </a:xfrm>
        </p:grpSpPr>
        <p:sp>
          <p:nvSpPr>
            <p:cNvPr id="1659" name="Google Shape;1659;p6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69"/>
          <p:cNvGrpSpPr/>
          <p:nvPr/>
        </p:nvGrpSpPr>
        <p:grpSpPr>
          <a:xfrm>
            <a:off x="8054421" y="2790324"/>
            <a:ext cx="167387" cy="89197"/>
            <a:chOff x="4662475" y="1976500"/>
            <a:chExt cx="68725" cy="36625"/>
          </a:xfrm>
        </p:grpSpPr>
        <p:sp>
          <p:nvSpPr>
            <p:cNvPr id="1663" name="Google Shape;1663;p6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 name="Google Shape;1666;p69"/>
          <p:cNvGrpSpPr/>
          <p:nvPr/>
        </p:nvGrpSpPr>
        <p:grpSpPr>
          <a:xfrm>
            <a:off x="7751326" y="2793764"/>
            <a:ext cx="166899" cy="82317"/>
            <a:chOff x="4920150" y="1977875"/>
            <a:chExt cx="68525" cy="33800"/>
          </a:xfrm>
        </p:grpSpPr>
        <p:sp>
          <p:nvSpPr>
            <p:cNvPr id="1667" name="Google Shape;1667;p6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 name="Google Shape;1670;p69"/>
          <p:cNvGrpSpPr/>
          <p:nvPr/>
        </p:nvGrpSpPr>
        <p:grpSpPr>
          <a:xfrm>
            <a:off x="7162483" y="3197682"/>
            <a:ext cx="125190" cy="127859"/>
            <a:chOff x="4676550" y="2160575"/>
            <a:chExt cx="51400" cy="52500"/>
          </a:xfrm>
        </p:grpSpPr>
        <p:sp>
          <p:nvSpPr>
            <p:cNvPr id="1671" name="Google Shape;1671;p6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 name="Google Shape;1674;p69"/>
          <p:cNvGrpSpPr/>
          <p:nvPr/>
        </p:nvGrpSpPr>
        <p:grpSpPr>
          <a:xfrm>
            <a:off x="7459741" y="3204714"/>
            <a:ext cx="145405" cy="113794"/>
            <a:chOff x="4768325" y="2163475"/>
            <a:chExt cx="59700" cy="46725"/>
          </a:xfrm>
        </p:grpSpPr>
        <p:sp>
          <p:nvSpPr>
            <p:cNvPr id="1675" name="Google Shape;1675;p6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7" name="Google Shape;1677;p6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3" name="Google Shape;1683;p69"/>
          <p:cNvGrpSpPr/>
          <p:nvPr/>
        </p:nvGrpSpPr>
        <p:grpSpPr>
          <a:xfrm>
            <a:off x="7476059" y="3459808"/>
            <a:ext cx="112768" cy="106853"/>
            <a:chOff x="4768575" y="2253950"/>
            <a:chExt cx="46300" cy="43875"/>
          </a:xfrm>
        </p:grpSpPr>
        <p:sp>
          <p:nvSpPr>
            <p:cNvPr id="1684" name="Google Shape;1684;p6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 name="Google Shape;1686;p69"/>
          <p:cNvGrpSpPr/>
          <p:nvPr/>
        </p:nvGrpSpPr>
        <p:grpSpPr>
          <a:xfrm>
            <a:off x="7775682" y="3948834"/>
            <a:ext cx="118187" cy="146246"/>
            <a:chOff x="4960900" y="2433225"/>
            <a:chExt cx="48525" cy="60050"/>
          </a:xfrm>
        </p:grpSpPr>
        <p:sp>
          <p:nvSpPr>
            <p:cNvPr id="1687" name="Google Shape;1687;p6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 name="Google Shape;1689;p69"/>
          <p:cNvGrpSpPr/>
          <p:nvPr/>
        </p:nvGrpSpPr>
        <p:grpSpPr>
          <a:xfrm>
            <a:off x="7464247" y="4212895"/>
            <a:ext cx="136394" cy="143810"/>
            <a:chOff x="4854075" y="2527625"/>
            <a:chExt cx="56000" cy="59050"/>
          </a:xfrm>
        </p:grpSpPr>
        <p:sp>
          <p:nvSpPr>
            <p:cNvPr id="1690" name="Google Shape;1690;p6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2" name="Google Shape;1692;p6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5" name="Google Shape;1695;p69"/>
          <p:cNvGrpSpPr/>
          <p:nvPr/>
        </p:nvGrpSpPr>
        <p:grpSpPr>
          <a:xfrm>
            <a:off x="8088458" y="3676639"/>
            <a:ext cx="99312" cy="160797"/>
            <a:chOff x="5059700" y="2334775"/>
            <a:chExt cx="40775" cy="66025"/>
          </a:xfrm>
        </p:grpSpPr>
        <p:sp>
          <p:nvSpPr>
            <p:cNvPr id="1696" name="Google Shape;1696;p6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 name="Google Shape;1705;p69"/>
          <p:cNvGrpSpPr/>
          <p:nvPr/>
        </p:nvGrpSpPr>
        <p:grpSpPr>
          <a:xfrm>
            <a:off x="8045622" y="3941771"/>
            <a:ext cx="184984" cy="160371"/>
            <a:chOff x="5037700" y="2430325"/>
            <a:chExt cx="75950" cy="65850"/>
          </a:xfrm>
        </p:grpSpPr>
        <p:sp>
          <p:nvSpPr>
            <p:cNvPr id="1706" name="Google Shape;1706;p6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 name="Google Shape;1708;p69"/>
          <p:cNvGrpSpPr/>
          <p:nvPr/>
        </p:nvGrpSpPr>
        <p:grpSpPr>
          <a:xfrm>
            <a:off x="7465128" y="3708223"/>
            <a:ext cx="173014" cy="97629"/>
            <a:chOff x="4756975" y="2341800"/>
            <a:chExt cx="91975" cy="51925"/>
          </a:xfrm>
        </p:grpSpPr>
        <p:sp>
          <p:nvSpPr>
            <p:cNvPr id="1709" name="Google Shape;1709;p6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 name="Google Shape;1729;p69"/>
          <p:cNvGrpSpPr/>
          <p:nvPr/>
        </p:nvGrpSpPr>
        <p:grpSpPr>
          <a:xfrm>
            <a:off x="7732065" y="4196920"/>
            <a:ext cx="212497" cy="175761"/>
            <a:chOff x="4943575" y="2516350"/>
            <a:chExt cx="98675" cy="81700"/>
          </a:xfrm>
        </p:grpSpPr>
        <p:sp>
          <p:nvSpPr>
            <p:cNvPr id="1730" name="Google Shape;1730;p6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8" name="Google Shape;1808;p6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6" name="Shape 1816"/>
        <p:cNvGrpSpPr/>
        <p:nvPr/>
      </p:nvGrpSpPr>
      <p:grpSpPr>
        <a:xfrm>
          <a:off x="0" y="0"/>
          <a:ext cx="0" cy="0"/>
          <a:chOff x="0" y="0"/>
          <a:chExt cx="0" cy="0"/>
        </a:xfrm>
      </p:grpSpPr>
      <p:grpSp>
        <p:nvGrpSpPr>
          <p:cNvPr id="1817" name="Google Shape;1817;p70"/>
          <p:cNvGrpSpPr/>
          <p:nvPr/>
        </p:nvGrpSpPr>
        <p:grpSpPr>
          <a:xfrm>
            <a:off x="3642951" y="1176740"/>
            <a:ext cx="2078182" cy="1366558"/>
            <a:chOff x="235800" y="830650"/>
            <a:chExt cx="6978450" cy="4588844"/>
          </a:xfrm>
        </p:grpSpPr>
        <p:sp>
          <p:nvSpPr>
            <p:cNvPr id="1818" name="Google Shape;1818;p7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 name="Google Shape;1824;p70"/>
          <p:cNvGrpSpPr/>
          <p:nvPr/>
        </p:nvGrpSpPr>
        <p:grpSpPr>
          <a:xfrm>
            <a:off x="749629" y="2988892"/>
            <a:ext cx="2622876" cy="1333540"/>
            <a:chOff x="238125" y="1038125"/>
            <a:chExt cx="7146800" cy="3633625"/>
          </a:xfrm>
        </p:grpSpPr>
        <p:sp>
          <p:nvSpPr>
            <p:cNvPr id="1825" name="Google Shape;1825;p7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7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7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7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7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7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7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7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7" name="Google Shape;3397;p70"/>
          <p:cNvGrpSpPr/>
          <p:nvPr/>
        </p:nvGrpSpPr>
        <p:grpSpPr>
          <a:xfrm>
            <a:off x="5961311" y="1231136"/>
            <a:ext cx="2435960" cy="1297725"/>
            <a:chOff x="233350" y="949250"/>
            <a:chExt cx="7137300" cy="3802300"/>
          </a:xfrm>
        </p:grpSpPr>
        <p:sp>
          <p:nvSpPr>
            <p:cNvPr id="3398" name="Google Shape;3398;p7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9" name="Google Shape;3449;p70"/>
          <p:cNvGrpSpPr/>
          <p:nvPr/>
        </p:nvGrpSpPr>
        <p:grpSpPr>
          <a:xfrm>
            <a:off x="7714435" y="3194726"/>
            <a:ext cx="104231" cy="320340"/>
            <a:chOff x="7564426" y="3224343"/>
            <a:chExt cx="119985" cy="368801"/>
          </a:xfrm>
        </p:grpSpPr>
        <p:sp>
          <p:nvSpPr>
            <p:cNvPr id="3450" name="Google Shape;3450;p7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2" name="Google Shape;3452;p70"/>
          <p:cNvGrpSpPr/>
          <p:nvPr/>
        </p:nvGrpSpPr>
        <p:grpSpPr>
          <a:xfrm>
            <a:off x="7413923" y="3188827"/>
            <a:ext cx="189489" cy="332132"/>
            <a:chOff x="8370831" y="3202002"/>
            <a:chExt cx="218129" cy="382376"/>
          </a:xfrm>
        </p:grpSpPr>
        <p:sp>
          <p:nvSpPr>
            <p:cNvPr id="3453" name="Google Shape;3453;p7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5" name="Google Shape;3455;p70"/>
          <p:cNvGrpSpPr/>
          <p:nvPr/>
        </p:nvGrpSpPr>
        <p:grpSpPr>
          <a:xfrm>
            <a:off x="8137312" y="3599959"/>
            <a:ext cx="309429" cy="267000"/>
            <a:chOff x="6742064" y="3750480"/>
            <a:chExt cx="399315" cy="344560"/>
          </a:xfrm>
        </p:grpSpPr>
        <p:sp>
          <p:nvSpPr>
            <p:cNvPr id="3456" name="Google Shape;3456;p7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70"/>
          <p:cNvGrpSpPr/>
          <p:nvPr/>
        </p:nvGrpSpPr>
        <p:grpSpPr>
          <a:xfrm>
            <a:off x="7676331" y="3951006"/>
            <a:ext cx="180437" cy="281608"/>
            <a:chOff x="7248525" y="3739696"/>
            <a:chExt cx="230531" cy="359790"/>
          </a:xfrm>
        </p:grpSpPr>
        <p:sp>
          <p:nvSpPr>
            <p:cNvPr id="3459" name="Google Shape;3459;p7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1" name="Google Shape;3461;p70"/>
          <p:cNvGrpSpPr/>
          <p:nvPr/>
        </p:nvGrpSpPr>
        <p:grpSpPr>
          <a:xfrm>
            <a:off x="7922251" y="3594231"/>
            <a:ext cx="162896" cy="278710"/>
            <a:chOff x="7601242" y="3729267"/>
            <a:chExt cx="222566" cy="380803"/>
          </a:xfrm>
        </p:grpSpPr>
        <p:sp>
          <p:nvSpPr>
            <p:cNvPr id="3462" name="Google Shape;3462;p7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4" name="Google Shape;3464;p70"/>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5" name="Google Shape;3465;p70"/>
          <p:cNvGrpSpPr/>
          <p:nvPr/>
        </p:nvGrpSpPr>
        <p:grpSpPr>
          <a:xfrm>
            <a:off x="7411896" y="3595371"/>
            <a:ext cx="193543" cy="275990"/>
            <a:chOff x="8304647" y="3738687"/>
            <a:chExt cx="225076" cy="320956"/>
          </a:xfrm>
        </p:grpSpPr>
        <p:sp>
          <p:nvSpPr>
            <p:cNvPr id="3466" name="Google Shape;3466;p7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9" name="Google Shape;3469;p70"/>
          <p:cNvGrpSpPr/>
          <p:nvPr/>
        </p:nvGrpSpPr>
        <p:grpSpPr>
          <a:xfrm>
            <a:off x="7684389" y="3595371"/>
            <a:ext cx="178492" cy="275990"/>
            <a:chOff x="8615101" y="3738687"/>
            <a:chExt cx="207573" cy="320956"/>
          </a:xfrm>
        </p:grpSpPr>
        <p:sp>
          <p:nvSpPr>
            <p:cNvPr id="3470" name="Google Shape;3470;p7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3" name="Google Shape;3473;p70"/>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4" name="Google Shape;3474;p70"/>
          <p:cNvGrpSpPr/>
          <p:nvPr/>
        </p:nvGrpSpPr>
        <p:grpSpPr>
          <a:xfrm>
            <a:off x="7909920" y="3998032"/>
            <a:ext cx="187557" cy="187557"/>
            <a:chOff x="8565775" y="671075"/>
            <a:chExt cx="441000" cy="441000"/>
          </a:xfrm>
        </p:grpSpPr>
        <p:sp>
          <p:nvSpPr>
            <p:cNvPr id="3475" name="Google Shape;3475;p7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7" name="Google Shape;3477;p70"/>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0"/>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9" name="Google Shape;3479;p70"/>
          <p:cNvGrpSpPr/>
          <p:nvPr/>
        </p:nvGrpSpPr>
        <p:grpSpPr>
          <a:xfrm>
            <a:off x="6064392" y="3070557"/>
            <a:ext cx="587865" cy="517731"/>
            <a:chOff x="6000718" y="3070557"/>
            <a:chExt cx="587865" cy="517731"/>
          </a:xfrm>
        </p:grpSpPr>
        <p:sp>
          <p:nvSpPr>
            <p:cNvPr id="3480" name="Google Shape;3480;p70"/>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0"/>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0"/>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0"/>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0"/>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0"/>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0"/>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0"/>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0"/>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70"/>
          <p:cNvGrpSpPr/>
          <p:nvPr/>
        </p:nvGrpSpPr>
        <p:grpSpPr>
          <a:xfrm>
            <a:off x="6079197" y="3714217"/>
            <a:ext cx="557665" cy="516387"/>
            <a:chOff x="6015523" y="3714217"/>
            <a:chExt cx="557665" cy="516387"/>
          </a:xfrm>
        </p:grpSpPr>
        <p:grpSp>
          <p:nvGrpSpPr>
            <p:cNvPr id="3491" name="Google Shape;3491;p70"/>
            <p:cNvGrpSpPr/>
            <p:nvPr/>
          </p:nvGrpSpPr>
          <p:grpSpPr>
            <a:xfrm>
              <a:off x="6036094" y="3716980"/>
              <a:ext cx="529822" cy="510480"/>
              <a:chOff x="3148311" y="-545634"/>
              <a:chExt cx="1006118" cy="969572"/>
            </a:xfrm>
          </p:grpSpPr>
          <p:sp>
            <p:nvSpPr>
              <p:cNvPr id="3492" name="Google Shape;3492;p7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2" name="Google Shape;3502;p7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3" name="Google Shape;3503;p70"/>
          <p:cNvGrpSpPr/>
          <p:nvPr/>
        </p:nvGrpSpPr>
        <p:grpSpPr>
          <a:xfrm>
            <a:off x="6707979" y="3073628"/>
            <a:ext cx="576302" cy="511871"/>
            <a:chOff x="6644304" y="3073628"/>
            <a:chExt cx="576302" cy="511871"/>
          </a:xfrm>
        </p:grpSpPr>
        <p:grpSp>
          <p:nvGrpSpPr>
            <p:cNvPr id="3504" name="Google Shape;3504;p70"/>
            <p:cNvGrpSpPr/>
            <p:nvPr/>
          </p:nvGrpSpPr>
          <p:grpSpPr>
            <a:xfrm>
              <a:off x="6712169" y="3073651"/>
              <a:ext cx="481611" cy="506713"/>
              <a:chOff x="1833536" y="-546641"/>
              <a:chExt cx="914567" cy="962419"/>
            </a:xfrm>
          </p:grpSpPr>
          <p:grpSp>
            <p:nvGrpSpPr>
              <p:cNvPr id="3505" name="Google Shape;3505;p70"/>
              <p:cNvGrpSpPr/>
              <p:nvPr/>
            </p:nvGrpSpPr>
            <p:grpSpPr>
              <a:xfrm>
                <a:off x="1833536" y="-524249"/>
                <a:ext cx="914567" cy="940027"/>
                <a:chOff x="1833536" y="-524249"/>
                <a:chExt cx="914567" cy="940027"/>
              </a:xfrm>
            </p:grpSpPr>
            <p:sp>
              <p:nvSpPr>
                <p:cNvPr id="3506" name="Google Shape;3506;p7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1" name="Google Shape;3511;p7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5" name="Google Shape;3515;p7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6" name="Google Shape;3516;p70"/>
          <p:cNvGrpSpPr/>
          <p:nvPr/>
        </p:nvGrpSpPr>
        <p:grpSpPr>
          <a:xfrm>
            <a:off x="6715725" y="3714143"/>
            <a:ext cx="560636" cy="516497"/>
            <a:chOff x="6652051" y="3714143"/>
            <a:chExt cx="560636" cy="516497"/>
          </a:xfrm>
        </p:grpSpPr>
        <p:grpSp>
          <p:nvGrpSpPr>
            <p:cNvPr id="3517" name="Google Shape;3517;p70"/>
            <p:cNvGrpSpPr/>
            <p:nvPr/>
          </p:nvGrpSpPr>
          <p:grpSpPr>
            <a:xfrm>
              <a:off x="6669657" y="3716715"/>
              <a:ext cx="466768" cy="464314"/>
              <a:chOff x="3139766" y="765669"/>
              <a:chExt cx="886380" cy="881888"/>
            </a:xfrm>
          </p:grpSpPr>
          <p:grpSp>
            <p:nvGrpSpPr>
              <p:cNvPr id="3518" name="Google Shape;3518;p70"/>
              <p:cNvGrpSpPr/>
              <p:nvPr/>
            </p:nvGrpSpPr>
            <p:grpSpPr>
              <a:xfrm>
                <a:off x="3139766" y="765669"/>
                <a:ext cx="886380" cy="881888"/>
                <a:chOff x="3139766" y="765669"/>
                <a:chExt cx="886380" cy="881888"/>
              </a:xfrm>
            </p:grpSpPr>
            <p:sp>
              <p:nvSpPr>
                <p:cNvPr id="3519" name="Google Shape;3519;p7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8" name="Google Shape;3528;p7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2" name="Google Shape;3532;p7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70"/>
          <p:cNvGrpSpPr/>
          <p:nvPr/>
        </p:nvGrpSpPr>
        <p:grpSpPr>
          <a:xfrm>
            <a:off x="625184" y="1201451"/>
            <a:ext cx="2665073" cy="1317140"/>
            <a:chOff x="793334" y="1192826"/>
            <a:chExt cx="2665073" cy="1317140"/>
          </a:xfrm>
        </p:grpSpPr>
        <p:sp>
          <p:nvSpPr>
            <p:cNvPr id="3534" name="Google Shape;3534;p7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0"/>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0"/>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0"/>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0"/>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0"/>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0"/>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0"/>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0"/>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0"/>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0"/>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0"/>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0"/>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0"/>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0"/>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0"/>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0"/>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0"/>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0"/>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0"/>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0"/>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0"/>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70"/>
          <p:cNvGrpSpPr/>
          <p:nvPr/>
        </p:nvGrpSpPr>
        <p:grpSpPr>
          <a:xfrm>
            <a:off x="3597785" y="3065882"/>
            <a:ext cx="2241344" cy="1330656"/>
            <a:chOff x="3597785" y="3065882"/>
            <a:chExt cx="2241344" cy="1330656"/>
          </a:xfrm>
        </p:grpSpPr>
        <p:grpSp>
          <p:nvGrpSpPr>
            <p:cNvPr id="7502" name="Google Shape;7502;p70"/>
            <p:cNvGrpSpPr/>
            <p:nvPr/>
          </p:nvGrpSpPr>
          <p:grpSpPr>
            <a:xfrm>
              <a:off x="5296908" y="3937355"/>
              <a:ext cx="143198" cy="32380"/>
              <a:chOff x="5296908" y="3937355"/>
              <a:chExt cx="143198" cy="32380"/>
            </a:xfrm>
          </p:grpSpPr>
          <p:sp>
            <p:nvSpPr>
              <p:cNvPr id="7503" name="Google Shape;7503;p7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4" name="Google Shape;7504;p70"/>
              <p:cNvGrpSpPr/>
              <p:nvPr/>
            </p:nvGrpSpPr>
            <p:grpSpPr>
              <a:xfrm>
                <a:off x="5402331" y="3937355"/>
                <a:ext cx="37776" cy="32380"/>
                <a:chOff x="5402331" y="3937355"/>
                <a:chExt cx="37776" cy="32380"/>
              </a:xfrm>
            </p:grpSpPr>
            <p:sp>
              <p:nvSpPr>
                <p:cNvPr id="7505" name="Google Shape;7505;p7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70"/>
              <p:cNvGrpSpPr/>
              <p:nvPr/>
            </p:nvGrpSpPr>
            <p:grpSpPr>
              <a:xfrm>
                <a:off x="5296908" y="3937355"/>
                <a:ext cx="37783" cy="32380"/>
                <a:chOff x="5296908" y="3937355"/>
                <a:chExt cx="37783" cy="32380"/>
              </a:xfrm>
            </p:grpSpPr>
            <p:sp>
              <p:nvSpPr>
                <p:cNvPr id="7508" name="Google Shape;7508;p7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10" name="Google Shape;7510;p70"/>
            <p:cNvGrpSpPr/>
            <p:nvPr/>
          </p:nvGrpSpPr>
          <p:grpSpPr>
            <a:xfrm>
              <a:off x="4724163" y="3119631"/>
              <a:ext cx="120838" cy="84218"/>
              <a:chOff x="4724163" y="3119631"/>
              <a:chExt cx="120838" cy="84218"/>
            </a:xfrm>
          </p:grpSpPr>
          <p:grpSp>
            <p:nvGrpSpPr>
              <p:cNvPr id="7511" name="Google Shape;7511;p70"/>
              <p:cNvGrpSpPr/>
              <p:nvPr/>
            </p:nvGrpSpPr>
            <p:grpSpPr>
              <a:xfrm>
                <a:off x="4746712" y="3132773"/>
                <a:ext cx="86869" cy="56424"/>
                <a:chOff x="4746712" y="3132773"/>
                <a:chExt cx="86869" cy="56424"/>
              </a:xfrm>
            </p:grpSpPr>
            <p:sp>
              <p:nvSpPr>
                <p:cNvPr id="7512" name="Google Shape;7512;p7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70"/>
              <p:cNvGrpSpPr/>
              <p:nvPr/>
            </p:nvGrpSpPr>
            <p:grpSpPr>
              <a:xfrm>
                <a:off x="4773634" y="3143336"/>
                <a:ext cx="37776" cy="32451"/>
                <a:chOff x="4773634" y="3143336"/>
                <a:chExt cx="37776" cy="32451"/>
              </a:xfrm>
            </p:grpSpPr>
            <p:sp>
              <p:nvSpPr>
                <p:cNvPr id="7515" name="Google Shape;7515;p7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70"/>
              <p:cNvGrpSpPr/>
              <p:nvPr/>
            </p:nvGrpSpPr>
            <p:grpSpPr>
              <a:xfrm>
                <a:off x="4724163" y="3131248"/>
                <a:ext cx="37776" cy="32459"/>
                <a:chOff x="4724163" y="3131248"/>
                <a:chExt cx="37776" cy="32459"/>
              </a:xfrm>
            </p:grpSpPr>
            <p:sp>
              <p:nvSpPr>
                <p:cNvPr id="7518" name="Google Shape;7518;p7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70"/>
              <p:cNvGrpSpPr/>
              <p:nvPr/>
            </p:nvGrpSpPr>
            <p:grpSpPr>
              <a:xfrm>
                <a:off x="4755081" y="3176054"/>
                <a:ext cx="32357" cy="27795"/>
                <a:chOff x="4755081" y="3176054"/>
                <a:chExt cx="32357" cy="27795"/>
              </a:xfrm>
            </p:grpSpPr>
            <p:sp>
              <p:nvSpPr>
                <p:cNvPr id="7521" name="Google Shape;7521;p7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70"/>
              <p:cNvGrpSpPr/>
              <p:nvPr/>
            </p:nvGrpSpPr>
            <p:grpSpPr>
              <a:xfrm>
                <a:off x="4812550" y="3119631"/>
                <a:ext cx="32451" cy="27803"/>
                <a:chOff x="4812550" y="3119631"/>
                <a:chExt cx="32451" cy="27803"/>
              </a:xfrm>
            </p:grpSpPr>
            <p:sp>
              <p:nvSpPr>
                <p:cNvPr id="7524" name="Google Shape;7524;p7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26" name="Google Shape;7526;p70"/>
            <p:cNvGrpSpPr/>
            <p:nvPr/>
          </p:nvGrpSpPr>
          <p:grpSpPr>
            <a:xfrm>
              <a:off x="5382826" y="4027197"/>
              <a:ext cx="268967" cy="250422"/>
              <a:chOff x="5382826" y="4027197"/>
              <a:chExt cx="268967" cy="250422"/>
            </a:xfrm>
          </p:grpSpPr>
          <p:grpSp>
            <p:nvGrpSpPr>
              <p:cNvPr id="7527" name="Google Shape;7527;p70"/>
              <p:cNvGrpSpPr/>
              <p:nvPr/>
            </p:nvGrpSpPr>
            <p:grpSpPr>
              <a:xfrm>
                <a:off x="5405280" y="4042510"/>
                <a:ext cx="237570" cy="218647"/>
                <a:chOff x="5405280" y="4042510"/>
                <a:chExt cx="237570" cy="218647"/>
              </a:xfrm>
            </p:grpSpPr>
            <p:sp>
              <p:nvSpPr>
                <p:cNvPr id="7528" name="Google Shape;7528;p7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70"/>
              <p:cNvGrpSpPr/>
              <p:nvPr/>
            </p:nvGrpSpPr>
            <p:grpSpPr>
              <a:xfrm>
                <a:off x="5382826" y="4125549"/>
                <a:ext cx="37776" cy="32380"/>
                <a:chOff x="5382826" y="4125549"/>
                <a:chExt cx="37776" cy="32380"/>
              </a:xfrm>
            </p:grpSpPr>
            <p:sp>
              <p:nvSpPr>
                <p:cNvPr id="7535" name="Google Shape;7535;p7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70"/>
              <p:cNvGrpSpPr/>
              <p:nvPr/>
            </p:nvGrpSpPr>
            <p:grpSpPr>
              <a:xfrm>
                <a:off x="5475680" y="4195587"/>
                <a:ext cx="37783" cy="32364"/>
                <a:chOff x="5475680" y="4195587"/>
                <a:chExt cx="37783" cy="32364"/>
              </a:xfrm>
            </p:grpSpPr>
            <p:sp>
              <p:nvSpPr>
                <p:cNvPr id="7538" name="Google Shape;7538;p7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70"/>
              <p:cNvGrpSpPr/>
              <p:nvPr/>
            </p:nvGrpSpPr>
            <p:grpSpPr>
              <a:xfrm>
                <a:off x="5532575" y="4027197"/>
                <a:ext cx="33308" cy="32262"/>
                <a:chOff x="5532575" y="4027197"/>
                <a:chExt cx="33308" cy="32262"/>
              </a:xfrm>
            </p:grpSpPr>
            <p:sp>
              <p:nvSpPr>
                <p:cNvPr id="7541" name="Google Shape;7541;p7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70"/>
              <p:cNvGrpSpPr/>
              <p:nvPr/>
            </p:nvGrpSpPr>
            <p:grpSpPr>
              <a:xfrm>
                <a:off x="5590706" y="4245348"/>
                <a:ext cx="33497" cy="32270"/>
                <a:chOff x="5590706" y="4245348"/>
                <a:chExt cx="33497" cy="32270"/>
              </a:xfrm>
            </p:grpSpPr>
            <p:sp>
              <p:nvSpPr>
                <p:cNvPr id="7544" name="Google Shape;7544;p7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70"/>
              <p:cNvGrpSpPr/>
              <p:nvPr/>
            </p:nvGrpSpPr>
            <p:grpSpPr>
              <a:xfrm>
                <a:off x="5618681" y="4109677"/>
                <a:ext cx="33112" cy="32357"/>
                <a:chOff x="5618681" y="4109677"/>
                <a:chExt cx="33112" cy="32357"/>
              </a:xfrm>
            </p:grpSpPr>
            <p:sp>
              <p:nvSpPr>
                <p:cNvPr id="7547" name="Google Shape;7547;p7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9" name="Google Shape;7549;p70"/>
              <p:cNvGrpSpPr/>
              <p:nvPr/>
            </p:nvGrpSpPr>
            <p:grpSpPr>
              <a:xfrm>
                <a:off x="5479298" y="4128262"/>
                <a:ext cx="31405" cy="26906"/>
                <a:chOff x="5479298" y="4128262"/>
                <a:chExt cx="31405" cy="26906"/>
              </a:xfrm>
            </p:grpSpPr>
            <p:sp>
              <p:nvSpPr>
                <p:cNvPr id="7550" name="Google Shape;7550;p7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70"/>
              <p:cNvGrpSpPr/>
              <p:nvPr/>
            </p:nvGrpSpPr>
            <p:grpSpPr>
              <a:xfrm>
                <a:off x="5582903" y="4180116"/>
                <a:ext cx="31499" cy="26898"/>
                <a:chOff x="5582903" y="4180116"/>
                <a:chExt cx="31499" cy="26898"/>
              </a:xfrm>
            </p:grpSpPr>
            <p:sp>
              <p:nvSpPr>
                <p:cNvPr id="7553" name="Google Shape;7553;p7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55" name="Google Shape;7555;p70"/>
            <p:cNvGrpSpPr/>
            <p:nvPr/>
          </p:nvGrpSpPr>
          <p:grpSpPr>
            <a:xfrm>
              <a:off x="3977681" y="3230323"/>
              <a:ext cx="94584" cy="84085"/>
              <a:chOff x="3977681" y="3230323"/>
              <a:chExt cx="94584" cy="84085"/>
            </a:xfrm>
          </p:grpSpPr>
          <p:grpSp>
            <p:nvGrpSpPr>
              <p:cNvPr id="7556" name="Google Shape;7556;p70"/>
              <p:cNvGrpSpPr/>
              <p:nvPr/>
            </p:nvGrpSpPr>
            <p:grpSpPr>
              <a:xfrm>
                <a:off x="4000135" y="3243041"/>
                <a:ext cx="59570" cy="57186"/>
                <a:chOff x="4000135" y="3243041"/>
                <a:chExt cx="59570" cy="57186"/>
              </a:xfrm>
            </p:grpSpPr>
            <p:sp>
              <p:nvSpPr>
                <p:cNvPr id="7557" name="Google Shape;7557;p7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0" name="Google Shape;7560;p70"/>
              <p:cNvGrpSpPr/>
              <p:nvPr/>
            </p:nvGrpSpPr>
            <p:grpSpPr>
              <a:xfrm>
                <a:off x="3977681" y="3245872"/>
                <a:ext cx="37783" cy="32380"/>
                <a:chOff x="3977681" y="3245872"/>
                <a:chExt cx="37783" cy="32380"/>
              </a:xfrm>
            </p:grpSpPr>
            <p:sp>
              <p:nvSpPr>
                <p:cNvPr id="7561" name="Google Shape;7561;p7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70"/>
              <p:cNvGrpSpPr/>
              <p:nvPr/>
            </p:nvGrpSpPr>
            <p:grpSpPr>
              <a:xfrm>
                <a:off x="4040860" y="3262672"/>
                <a:ext cx="31405" cy="27001"/>
                <a:chOff x="4040860" y="3262672"/>
                <a:chExt cx="31405" cy="27001"/>
              </a:xfrm>
            </p:grpSpPr>
            <p:sp>
              <p:nvSpPr>
                <p:cNvPr id="7564" name="Google Shape;7564;p7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70"/>
              <p:cNvGrpSpPr/>
              <p:nvPr/>
            </p:nvGrpSpPr>
            <p:grpSpPr>
              <a:xfrm>
                <a:off x="4021072" y="3230323"/>
                <a:ext cx="31397" cy="26906"/>
                <a:chOff x="4021072" y="3230323"/>
                <a:chExt cx="31397" cy="26906"/>
              </a:xfrm>
            </p:grpSpPr>
            <p:sp>
              <p:nvSpPr>
                <p:cNvPr id="7567" name="Google Shape;7567;p7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70"/>
              <p:cNvGrpSpPr/>
              <p:nvPr/>
            </p:nvGrpSpPr>
            <p:grpSpPr>
              <a:xfrm>
                <a:off x="4001472" y="3287462"/>
                <a:ext cx="31499" cy="26945"/>
                <a:chOff x="4001472" y="3287462"/>
                <a:chExt cx="31499" cy="26945"/>
              </a:xfrm>
            </p:grpSpPr>
            <p:sp>
              <p:nvSpPr>
                <p:cNvPr id="7570" name="Google Shape;7570;p7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72" name="Google Shape;7572;p70"/>
            <p:cNvGrpSpPr/>
            <p:nvPr/>
          </p:nvGrpSpPr>
          <p:grpSpPr>
            <a:xfrm>
              <a:off x="4084715" y="3258865"/>
              <a:ext cx="184961" cy="137268"/>
              <a:chOff x="4084715" y="3258865"/>
              <a:chExt cx="184961" cy="137268"/>
            </a:xfrm>
          </p:grpSpPr>
          <p:grpSp>
            <p:nvGrpSpPr>
              <p:cNvPr id="7573" name="Google Shape;7573;p70"/>
              <p:cNvGrpSpPr/>
              <p:nvPr/>
            </p:nvGrpSpPr>
            <p:grpSpPr>
              <a:xfrm>
                <a:off x="4107453" y="3271583"/>
                <a:ext cx="153470" cy="110275"/>
                <a:chOff x="4107453" y="3271583"/>
                <a:chExt cx="153470" cy="110275"/>
              </a:xfrm>
            </p:grpSpPr>
            <p:sp>
              <p:nvSpPr>
                <p:cNvPr id="7574" name="Google Shape;7574;p7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70"/>
              <p:cNvGrpSpPr/>
              <p:nvPr/>
            </p:nvGrpSpPr>
            <p:grpSpPr>
              <a:xfrm>
                <a:off x="4136947" y="3258865"/>
                <a:ext cx="31499" cy="27001"/>
                <a:chOff x="4136947" y="3258865"/>
                <a:chExt cx="31499" cy="27001"/>
              </a:xfrm>
            </p:grpSpPr>
            <p:sp>
              <p:nvSpPr>
                <p:cNvPr id="7579" name="Google Shape;7579;p7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70"/>
              <p:cNvGrpSpPr/>
              <p:nvPr/>
            </p:nvGrpSpPr>
            <p:grpSpPr>
              <a:xfrm>
                <a:off x="4084715" y="3266478"/>
                <a:ext cx="31468" cy="26898"/>
                <a:chOff x="4084715" y="3266478"/>
                <a:chExt cx="31468" cy="26898"/>
              </a:xfrm>
            </p:grpSpPr>
            <p:sp>
              <p:nvSpPr>
                <p:cNvPr id="7582" name="Google Shape;7582;p7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70"/>
              <p:cNvGrpSpPr/>
              <p:nvPr/>
            </p:nvGrpSpPr>
            <p:grpSpPr>
              <a:xfrm>
                <a:off x="4159213" y="3279849"/>
                <a:ext cx="31405" cy="26945"/>
                <a:chOff x="4159213" y="3279849"/>
                <a:chExt cx="31405" cy="26945"/>
              </a:xfrm>
            </p:grpSpPr>
            <p:sp>
              <p:nvSpPr>
                <p:cNvPr id="7585" name="Google Shape;7585;p7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70"/>
              <p:cNvGrpSpPr/>
              <p:nvPr/>
            </p:nvGrpSpPr>
            <p:grpSpPr>
              <a:xfrm>
                <a:off x="4201550" y="3266502"/>
                <a:ext cx="31405" cy="26883"/>
                <a:chOff x="4201550" y="3266502"/>
                <a:chExt cx="31405" cy="26883"/>
              </a:xfrm>
            </p:grpSpPr>
            <p:sp>
              <p:nvSpPr>
                <p:cNvPr id="7588" name="Google Shape;7588;p7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70"/>
              <p:cNvGrpSpPr/>
              <p:nvPr/>
            </p:nvGrpSpPr>
            <p:grpSpPr>
              <a:xfrm>
                <a:off x="4201550" y="3338278"/>
                <a:ext cx="31405" cy="26930"/>
                <a:chOff x="4201550" y="3338278"/>
                <a:chExt cx="31405" cy="26930"/>
              </a:xfrm>
            </p:grpSpPr>
            <p:sp>
              <p:nvSpPr>
                <p:cNvPr id="7591" name="Google Shape;7591;p7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3" name="Google Shape;7593;p70"/>
              <p:cNvGrpSpPr/>
              <p:nvPr/>
            </p:nvGrpSpPr>
            <p:grpSpPr>
              <a:xfrm>
                <a:off x="4238272" y="3369132"/>
                <a:ext cx="31405" cy="27001"/>
                <a:chOff x="4238272" y="3369132"/>
                <a:chExt cx="31405" cy="27001"/>
              </a:xfrm>
            </p:grpSpPr>
            <p:sp>
              <p:nvSpPr>
                <p:cNvPr id="7594" name="Google Shape;7594;p7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96" name="Google Shape;7596;p70"/>
            <p:cNvGrpSpPr/>
            <p:nvPr/>
          </p:nvGrpSpPr>
          <p:grpSpPr>
            <a:xfrm>
              <a:off x="4068639" y="3200169"/>
              <a:ext cx="77643" cy="37272"/>
              <a:chOff x="4068639" y="3200169"/>
              <a:chExt cx="77643" cy="37272"/>
            </a:xfrm>
          </p:grpSpPr>
          <p:sp>
            <p:nvSpPr>
              <p:cNvPr id="7597" name="Google Shape;7597;p7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8" name="Google Shape;7598;p70"/>
              <p:cNvGrpSpPr/>
              <p:nvPr/>
            </p:nvGrpSpPr>
            <p:grpSpPr>
              <a:xfrm>
                <a:off x="4114878" y="3200169"/>
                <a:ext cx="31405" cy="26993"/>
                <a:chOff x="4114878" y="3200169"/>
                <a:chExt cx="31405" cy="26993"/>
              </a:xfrm>
            </p:grpSpPr>
            <p:sp>
              <p:nvSpPr>
                <p:cNvPr id="7599" name="Google Shape;7599;p7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1" name="Google Shape;7601;p70"/>
              <p:cNvGrpSpPr/>
              <p:nvPr/>
            </p:nvGrpSpPr>
            <p:grpSpPr>
              <a:xfrm>
                <a:off x="4068639" y="3210535"/>
                <a:ext cx="31499" cy="26906"/>
                <a:chOff x="4068639" y="3210535"/>
                <a:chExt cx="31499" cy="26906"/>
              </a:xfrm>
            </p:grpSpPr>
            <p:sp>
              <p:nvSpPr>
                <p:cNvPr id="7602" name="Google Shape;7602;p7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04" name="Google Shape;7604;p70"/>
            <p:cNvGrpSpPr/>
            <p:nvPr/>
          </p:nvGrpSpPr>
          <p:grpSpPr>
            <a:xfrm>
              <a:off x="3869702" y="3066935"/>
              <a:ext cx="382664" cy="190294"/>
              <a:chOff x="3869702" y="3066935"/>
              <a:chExt cx="382664" cy="190294"/>
            </a:xfrm>
          </p:grpSpPr>
          <p:grpSp>
            <p:nvGrpSpPr>
              <p:cNvPr id="7605" name="Google Shape;7605;p70"/>
              <p:cNvGrpSpPr/>
              <p:nvPr/>
            </p:nvGrpSpPr>
            <p:grpSpPr>
              <a:xfrm>
                <a:off x="3888633" y="3082351"/>
                <a:ext cx="351172" cy="160698"/>
                <a:chOff x="3888633" y="3082351"/>
                <a:chExt cx="351172" cy="160698"/>
              </a:xfrm>
            </p:grpSpPr>
            <p:sp>
              <p:nvSpPr>
                <p:cNvPr id="7606" name="Google Shape;7606;p7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70"/>
              <p:cNvGrpSpPr/>
              <p:nvPr/>
            </p:nvGrpSpPr>
            <p:grpSpPr>
              <a:xfrm>
                <a:off x="4143703" y="3066935"/>
                <a:ext cx="37783" cy="32357"/>
                <a:chOff x="4143703" y="3066935"/>
                <a:chExt cx="37783" cy="32357"/>
              </a:xfrm>
            </p:grpSpPr>
            <p:sp>
              <p:nvSpPr>
                <p:cNvPr id="7613" name="Google Shape;7613;p7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70"/>
              <p:cNvGrpSpPr/>
              <p:nvPr/>
            </p:nvGrpSpPr>
            <p:grpSpPr>
              <a:xfrm>
                <a:off x="4044565" y="3103563"/>
                <a:ext cx="37783" cy="32451"/>
                <a:chOff x="4044565" y="3103563"/>
                <a:chExt cx="37783" cy="32451"/>
              </a:xfrm>
            </p:grpSpPr>
            <p:sp>
              <p:nvSpPr>
                <p:cNvPr id="7616" name="Google Shape;7616;p7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70"/>
              <p:cNvGrpSpPr/>
              <p:nvPr/>
            </p:nvGrpSpPr>
            <p:grpSpPr>
              <a:xfrm>
                <a:off x="4017454" y="3188237"/>
                <a:ext cx="37776" cy="32357"/>
                <a:chOff x="4017454" y="3188237"/>
                <a:chExt cx="37776" cy="32357"/>
              </a:xfrm>
            </p:grpSpPr>
            <p:sp>
              <p:nvSpPr>
                <p:cNvPr id="7619" name="Google Shape;7619;p7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70"/>
              <p:cNvGrpSpPr/>
              <p:nvPr/>
            </p:nvGrpSpPr>
            <p:grpSpPr>
              <a:xfrm>
                <a:off x="3921548" y="3157509"/>
                <a:ext cx="37783" cy="32357"/>
                <a:chOff x="3921548" y="3157509"/>
                <a:chExt cx="37783" cy="32357"/>
              </a:xfrm>
            </p:grpSpPr>
            <p:sp>
              <p:nvSpPr>
                <p:cNvPr id="7622" name="Google Shape;7622;p7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70"/>
              <p:cNvGrpSpPr/>
              <p:nvPr/>
            </p:nvGrpSpPr>
            <p:grpSpPr>
              <a:xfrm>
                <a:off x="3939056" y="3211620"/>
                <a:ext cx="37783" cy="32380"/>
                <a:chOff x="3939056" y="3211620"/>
                <a:chExt cx="37783" cy="32380"/>
              </a:xfrm>
            </p:grpSpPr>
            <p:sp>
              <p:nvSpPr>
                <p:cNvPr id="7625" name="Google Shape;7625;p7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70"/>
              <p:cNvGrpSpPr/>
              <p:nvPr/>
            </p:nvGrpSpPr>
            <p:grpSpPr>
              <a:xfrm>
                <a:off x="4176240" y="3136965"/>
                <a:ext cx="31405" cy="26930"/>
                <a:chOff x="4176240" y="3136965"/>
                <a:chExt cx="31405" cy="26930"/>
              </a:xfrm>
            </p:grpSpPr>
            <p:sp>
              <p:nvSpPr>
                <p:cNvPr id="7628" name="Google Shape;7628;p7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70"/>
              <p:cNvGrpSpPr/>
              <p:nvPr/>
            </p:nvGrpSpPr>
            <p:grpSpPr>
              <a:xfrm>
                <a:off x="4133148" y="3152593"/>
                <a:ext cx="31499" cy="27001"/>
                <a:chOff x="4133148" y="3152593"/>
                <a:chExt cx="31499" cy="27001"/>
              </a:xfrm>
            </p:grpSpPr>
            <p:sp>
              <p:nvSpPr>
                <p:cNvPr id="7631" name="Google Shape;7631;p7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70"/>
              <p:cNvGrpSpPr/>
              <p:nvPr/>
            </p:nvGrpSpPr>
            <p:grpSpPr>
              <a:xfrm>
                <a:off x="4220866" y="3073534"/>
                <a:ext cx="31499" cy="26898"/>
                <a:chOff x="4220866" y="3073534"/>
                <a:chExt cx="31499" cy="26898"/>
              </a:xfrm>
            </p:grpSpPr>
            <p:sp>
              <p:nvSpPr>
                <p:cNvPr id="7634" name="Google Shape;7634;p7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70"/>
              <p:cNvGrpSpPr/>
              <p:nvPr/>
            </p:nvGrpSpPr>
            <p:grpSpPr>
              <a:xfrm>
                <a:off x="3869702" y="3230323"/>
                <a:ext cx="31499" cy="26906"/>
                <a:chOff x="3869702" y="3230323"/>
                <a:chExt cx="31499" cy="26906"/>
              </a:xfrm>
            </p:grpSpPr>
            <p:sp>
              <p:nvSpPr>
                <p:cNvPr id="7637" name="Google Shape;7637;p7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39" name="Google Shape;7639;p70"/>
            <p:cNvGrpSpPr/>
            <p:nvPr/>
          </p:nvGrpSpPr>
          <p:grpSpPr>
            <a:xfrm>
              <a:off x="4271383" y="3065882"/>
              <a:ext cx="304556" cy="341663"/>
              <a:chOff x="4271383" y="3065882"/>
              <a:chExt cx="304556" cy="341663"/>
            </a:xfrm>
          </p:grpSpPr>
          <p:grpSp>
            <p:nvGrpSpPr>
              <p:cNvPr id="7640" name="Google Shape;7640;p70"/>
              <p:cNvGrpSpPr/>
              <p:nvPr/>
            </p:nvGrpSpPr>
            <p:grpSpPr>
              <a:xfrm>
                <a:off x="4293838" y="3078639"/>
                <a:ext cx="269353" cy="311973"/>
                <a:chOff x="4293838" y="3078639"/>
                <a:chExt cx="269353" cy="311973"/>
              </a:xfrm>
            </p:grpSpPr>
            <p:sp>
              <p:nvSpPr>
                <p:cNvPr id="7641" name="Google Shape;7641;p7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8" name="Google Shape;7658;p70"/>
              <p:cNvGrpSpPr/>
              <p:nvPr/>
            </p:nvGrpSpPr>
            <p:grpSpPr>
              <a:xfrm>
                <a:off x="4538164" y="3342061"/>
                <a:ext cx="37776" cy="32380"/>
                <a:chOff x="4538164" y="3342061"/>
                <a:chExt cx="37776" cy="32380"/>
              </a:xfrm>
            </p:grpSpPr>
            <p:sp>
              <p:nvSpPr>
                <p:cNvPr id="7659" name="Google Shape;7659;p7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70"/>
              <p:cNvGrpSpPr/>
              <p:nvPr/>
            </p:nvGrpSpPr>
            <p:grpSpPr>
              <a:xfrm>
                <a:off x="4271383" y="3194742"/>
                <a:ext cx="37783" cy="32420"/>
                <a:chOff x="4271383" y="3194742"/>
                <a:chExt cx="37783" cy="32420"/>
              </a:xfrm>
            </p:grpSpPr>
            <p:sp>
              <p:nvSpPr>
                <p:cNvPr id="7662" name="Google Shape;7662;p7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70"/>
              <p:cNvGrpSpPr/>
              <p:nvPr/>
            </p:nvGrpSpPr>
            <p:grpSpPr>
              <a:xfrm>
                <a:off x="4284416" y="3084058"/>
                <a:ext cx="37783" cy="32357"/>
                <a:chOff x="4284416" y="3084058"/>
                <a:chExt cx="37783" cy="32357"/>
              </a:xfrm>
            </p:grpSpPr>
            <p:sp>
              <p:nvSpPr>
                <p:cNvPr id="7665" name="Google Shape;7665;p7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70"/>
              <p:cNvGrpSpPr/>
              <p:nvPr/>
            </p:nvGrpSpPr>
            <p:grpSpPr>
              <a:xfrm>
                <a:off x="4478697" y="3297561"/>
                <a:ext cx="37776" cy="32451"/>
                <a:chOff x="4478697" y="3297561"/>
                <a:chExt cx="37776" cy="32451"/>
              </a:xfrm>
            </p:grpSpPr>
            <p:sp>
              <p:nvSpPr>
                <p:cNvPr id="7668" name="Google Shape;7668;p7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0" name="Google Shape;7670;p70"/>
              <p:cNvGrpSpPr/>
              <p:nvPr/>
            </p:nvGrpSpPr>
            <p:grpSpPr>
              <a:xfrm>
                <a:off x="4411813" y="3331711"/>
                <a:ext cx="37776" cy="32451"/>
                <a:chOff x="4411813" y="3331711"/>
                <a:chExt cx="37776" cy="32451"/>
              </a:xfrm>
            </p:grpSpPr>
            <p:sp>
              <p:nvSpPr>
                <p:cNvPr id="7671" name="Google Shape;7671;p7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3" name="Google Shape;7673;p70"/>
              <p:cNvGrpSpPr/>
              <p:nvPr/>
            </p:nvGrpSpPr>
            <p:grpSpPr>
              <a:xfrm>
                <a:off x="4337984" y="3375188"/>
                <a:ext cx="37776" cy="32357"/>
                <a:chOff x="4337984" y="3375188"/>
                <a:chExt cx="37776" cy="32357"/>
              </a:xfrm>
            </p:grpSpPr>
            <p:sp>
              <p:nvSpPr>
                <p:cNvPr id="7674" name="Google Shape;7674;p7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70"/>
              <p:cNvGrpSpPr/>
              <p:nvPr/>
            </p:nvGrpSpPr>
            <p:grpSpPr>
              <a:xfrm>
                <a:off x="4494867" y="3090530"/>
                <a:ext cx="37878" cy="32451"/>
                <a:chOff x="4494867" y="3090530"/>
                <a:chExt cx="37878" cy="32451"/>
              </a:xfrm>
            </p:grpSpPr>
            <p:sp>
              <p:nvSpPr>
                <p:cNvPr id="7677" name="Google Shape;7677;p7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70"/>
              <p:cNvGrpSpPr/>
              <p:nvPr/>
            </p:nvGrpSpPr>
            <p:grpSpPr>
              <a:xfrm>
                <a:off x="4525124" y="3207774"/>
                <a:ext cx="37783" cy="32420"/>
                <a:chOff x="4525124" y="3207774"/>
                <a:chExt cx="37783" cy="32420"/>
              </a:xfrm>
            </p:grpSpPr>
            <p:sp>
              <p:nvSpPr>
                <p:cNvPr id="7680" name="Google Shape;7680;p7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2" name="Google Shape;7682;p70"/>
              <p:cNvGrpSpPr/>
              <p:nvPr/>
            </p:nvGrpSpPr>
            <p:grpSpPr>
              <a:xfrm>
                <a:off x="4440544" y="3176479"/>
                <a:ext cx="31499" cy="26898"/>
                <a:chOff x="4440544" y="3176479"/>
                <a:chExt cx="31499" cy="26898"/>
              </a:xfrm>
            </p:grpSpPr>
            <p:sp>
              <p:nvSpPr>
                <p:cNvPr id="7683" name="Google Shape;7683;p7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70"/>
              <p:cNvGrpSpPr/>
              <p:nvPr/>
            </p:nvGrpSpPr>
            <p:grpSpPr>
              <a:xfrm>
                <a:off x="4350545" y="3156400"/>
                <a:ext cx="31405" cy="27001"/>
                <a:chOff x="4350545" y="3156400"/>
                <a:chExt cx="31405" cy="27001"/>
              </a:xfrm>
            </p:grpSpPr>
            <p:sp>
              <p:nvSpPr>
                <p:cNvPr id="7686" name="Google Shape;7686;p7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8" name="Google Shape;7688;p70"/>
              <p:cNvGrpSpPr/>
              <p:nvPr/>
            </p:nvGrpSpPr>
            <p:grpSpPr>
              <a:xfrm>
                <a:off x="4376703" y="3255058"/>
                <a:ext cx="31405" cy="27001"/>
                <a:chOff x="4376703" y="3255058"/>
                <a:chExt cx="31405" cy="27001"/>
              </a:xfrm>
            </p:grpSpPr>
            <p:sp>
              <p:nvSpPr>
                <p:cNvPr id="7689" name="Google Shape;7689;p7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1" name="Google Shape;7691;p70"/>
              <p:cNvGrpSpPr/>
              <p:nvPr/>
            </p:nvGrpSpPr>
            <p:grpSpPr>
              <a:xfrm>
                <a:off x="4331322" y="3283656"/>
                <a:ext cx="31405" cy="26945"/>
                <a:chOff x="4331322" y="3283656"/>
                <a:chExt cx="31405" cy="26945"/>
              </a:xfrm>
            </p:grpSpPr>
            <p:sp>
              <p:nvSpPr>
                <p:cNvPr id="7692" name="Google Shape;7692;p7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70"/>
              <p:cNvGrpSpPr/>
              <p:nvPr/>
            </p:nvGrpSpPr>
            <p:grpSpPr>
              <a:xfrm>
                <a:off x="4380510" y="3065882"/>
                <a:ext cx="31405" cy="26938"/>
                <a:chOff x="4380510" y="3065882"/>
                <a:chExt cx="31405" cy="26938"/>
              </a:xfrm>
            </p:grpSpPr>
            <p:sp>
              <p:nvSpPr>
                <p:cNvPr id="7695" name="Google Shape;7695;p7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7" name="Google Shape;7697;p70"/>
            <p:cNvGrpSpPr/>
            <p:nvPr/>
          </p:nvGrpSpPr>
          <p:grpSpPr>
            <a:xfrm>
              <a:off x="4558998" y="3188237"/>
              <a:ext cx="1280131" cy="1052746"/>
              <a:chOff x="4558998" y="3188237"/>
              <a:chExt cx="1280131" cy="1052746"/>
            </a:xfrm>
          </p:grpSpPr>
          <p:sp>
            <p:nvSpPr>
              <p:cNvPr id="7698" name="Google Shape;7698;p7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9" name="Google Shape;7699;p70"/>
              <p:cNvGrpSpPr/>
              <p:nvPr/>
            </p:nvGrpSpPr>
            <p:grpSpPr>
              <a:xfrm>
                <a:off x="4579164" y="3203653"/>
                <a:ext cx="1244833" cy="1020397"/>
                <a:chOff x="4579164" y="3203653"/>
                <a:chExt cx="1244833" cy="1020397"/>
              </a:xfrm>
            </p:grpSpPr>
            <p:sp>
              <p:nvSpPr>
                <p:cNvPr id="7700" name="Google Shape;7700;p7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2" name="Google Shape;7702;p70"/>
                <p:cNvGrpSpPr/>
                <p:nvPr/>
              </p:nvGrpSpPr>
              <p:grpSpPr>
                <a:xfrm>
                  <a:off x="4579164" y="3203653"/>
                  <a:ext cx="1244833" cy="1020397"/>
                  <a:chOff x="4579164" y="3203653"/>
                  <a:chExt cx="1244833" cy="1020397"/>
                </a:xfrm>
              </p:grpSpPr>
              <p:sp>
                <p:nvSpPr>
                  <p:cNvPr id="7703" name="Google Shape;7703;p7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5" name="Google Shape;7705;p70"/>
                  <p:cNvGrpSpPr/>
                  <p:nvPr/>
                </p:nvGrpSpPr>
                <p:grpSpPr>
                  <a:xfrm>
                    <a:off x="4579164" y="3203653"/>
                    <a:ext cx="1244833" cy="1020397"/>
                    <a:chOff x="4579164" y="3203653"/>
                    <a:chExt cx="1244833" cy="1020397"/>
                  </a:xfrm>
                </p:grpSpPr>
                <p:sp>
                  <p:nvSpPr>
                    <p:cNvPr id="7706" name="Google Shape;7706;p7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4" name="Google Shape;7714;p70"/>
                    <p:cNvGrpSpPr/>
                    <p:nvPr/>
                  </p:nvGrpSpPr>
                  <p:grpSpPr>
                    <a:xfrm>
                      <a:off x="4579164" y="3203653"/>
                      <a:ext cx="1244833" cy="1020397"/>
                      <a:chOff x="4579164" y="3203653"/>
                      <a:chExt cx="1244833" cy="1020397"/>
                    </a:xfrm>
                  </p:grpSpPr>
                  <p:sp>
                    <p:nvSpPr>
                      <p:cNvPr id="7715" name="Google Shape;7715;p7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9" name="Google Shape;7729;p70"/>
                      <p:cNvGrpSpPr/>
                      <p:nvPr/>
                    </p:nvGrpSpPr>
                    <p:grpSpPr>
                      <a:xfrm>
                        <a:off x="4579164" y="3203653"/>
                        <a:ext cx="1244833" cy="1020397"/>
                        <a:chOff x="4579164" y="3203653"/>
                        <a:chExt cx="1244833" cy="1020397"/>
                      </a:xfrm>
                    </p:grpSpPr>
                    <p:sp>
                      <p:nvSpPr>
                        <p:cNvPr id="7730" name="Google Shape;7730;p7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4" name="Google Shape;7754;p70"/>
                        <p:cNvGrpSpPr/>
                        <p:nvPr/>
                      </p:nvGrpSpPr>
                      <p:grpSpPr>
                        <a:xfrm>
                          <a:off x="4579164" y="3203653"/>
                          <a:ext cx="1244833" cy="1020397"/>
                          <a:chOff x="4579164" y="3203653"/>
                          <a:chExt cx="1244833" cy="1020397"/>
                        </a:xfrm>
                      </p:grpSpPr>
                      <p:sp>
                        <p:nvSpPr>
                          <p:cNvPr id="7755" name="Google Shape;7755;p7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6" name="Google Shape;7756;p70"/>
                          <p:cNvGrpSpPr/>
                          <p:nvPr/>
                        </p:nvGrpSpPr>
                        <p:grpSpPr>
                          <a:xfrm>
                            <a:off x="4579164" y="3203653"/>
                            <a:ext cx="1244833" cy="1020397"/>
                            <a:chOff x="4579164" y="3203653"/>
                            <a:chExt cx="1244833" cy="1020397"/>
                          </a:xfrm>
                        </p:grpSpPr>
                        <p:sp>
                          <p:nvSpPr>
                            <p:cNvPr id="7757" name="Google Shape;7757;p7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4" name="Google Shape;7764;p70"/>
                            <p:cNvGrpSpPr/>
                            <p:nvPr/>
                          </p:nvGrpSpPr>
                          <p:grpSpPr>
                            <a:xfrm>
                              <a:off x="4579164" y="3203653"/>
                              <a:ext cx="1244833" cy="1020397"/>
                              <a:chOff x="4579164" y="3203653"/>
                              <a:chExt cx="1244833" cy="1020397"/>
                            </a:xfrm>
                          </p:grpSpPr>
                          <p:sp>
                            <p:nvSpPr>
                              <p:cNvPr id="7765" name="Google Shape;7765;p7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8" name="Google Shape;7778;p70"/>
                              <p:cNvGrpSpPr/>
                              <p:nvPr/>
                            </p:nvGrpSpPr>
                            <p:grpSpPr>
                              <a:xfrm>
                                <a:off x="4579164" y="3203653"/>
                                <a:ext cx="1244833" cy="1020397"/>
                                <a:chOff x="4579164" y="3203653"/>
                                <a:chExt cx="1244833" cy="1020397"/>
                              </a:xfrm>
                            </p:grpSpPr>
                            <p:sp>
                              <p:nvSpPr>
                                <p:cNvPr id="7779" name="Google Shape;7779;p7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6" name="Google Shape;7786;p70"/>
                                <p:cNvGrpSpPr/>
                                <p:nvPr/>
                              </p:nvGrpSpPr>
                              <p:grpSpPr>
                                <a:xfrm>
                                  <a:off x="4579164" y="3203653"/>
                                  <a:ext cx="1244833" cy="1020397"/>
                                  <a:chOff x="4579164" y="3203653"/>
                                  <a:chExt cx="1244833" cy="1020397"/>
                                </a:xfrm>
                              </p:grpSpPr>
                              <p:sp>
                                <p:nvSpPr>
                                  <p:cNvPr id="7787" name="Google Shape;7787;p7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2" name="Google Shape;7792;p70"/>
                                  <p:cNvGrpSpPr/>
                                  <p:nvPr/>
                                </p:nvGrpSpPr>
                                <p:grpSpPr>
                                  <a:xfrm>
                                    <a:off x="4579164" y="3203653"/>
                                    <a:ext cx="1244833" cy="1020397"/>
                                    <a:chOff x="4579164" y="3203653"/>
                                    <a:chExt cx="1244833" cy="1020397"/>
                                  </a:xfrm>
                                </p:grpSpPr>
                                <p:sp>
                                  <p:nvSpPr>
                                    <p:cNvPr id="7793" name="Google Shape;7793;p7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797" name="Google Shape;7797;p7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00" name="Google Shape;7800;p7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801" name="Google Shape;7801;p70"/>
              <p:cNvGrpSpPr/>
              <p:nvPr/>
            </p:nvGrpSpPr>
            <p:grpSpPr>
              <a:xfrm>
                <a:off x="4595437" y="3598775"/>
                <a:ext cx="37776" cy="32451"/>
                <a:chOff x="4595437" y="3598775"/>
                <a:chExt cx="37776" cy="32451"/>
              </a:xfrm>
            </p:grpSpPr>
            <p:sp>
              <p:nvSpPr>
                <p:cNvPr id="7802" name="Google Shape;7802;p7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70"/>
              <p:cNvGrpSpPr/>
              <p:nvPr/>
            </p:nvGrpSpPr>
            <p:grpSpPr>
              <a:xfrm>
                <a:off x="4641864" y="3524443"/>
                <a:ext cx="37776" cy="32380"/>
                <a:chOff x="4641864" y="3524443"/>
                <a:chExt cx="37776" cy="32380"/>
              </a:xfrm>
            </p:grpSpPr>
            <p:sp>
              <p:nvSpPr>
                <p:cNvPr id="7805" name="Google Shape;7805;p7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70"/>
              <p:cNvGrpSpPr/>
              <p:nvPr/>
            </p:nvGrpSpPr>
            <p:grpSpPr>
              <a:xfrm>
                <a:off x="4648431" y="3893901"/>
                <a:ext cx="37776" cy="32357"/>
                <a:chOff x="4648431" y="3893901"/>
                <a:chExt cx="37776" cy="32357"/>
              </a:xfrm>
            </p:grpSpPr>
            <p:sp>
              <p:nvSpPr>
                <p:cNvPr id="7808" name="Google Shape;7808;p7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70"/>
              <p:cNvGrpSpPr/>
              <p:nvPr/>
            </p:nvGrpSpPr>
            <p:grpSpPr>
              <a:xfrm>
                <a:off x="4567752" y="3722908"/>
                <a:ext cx="37870" cy="32380"/>
                <a:chOff x="4567752" y="3722908"/>
                <a:chExt cx="37870" cy="32380"/>
              </a:xfrm>
            </p:grpSpPr>
            <p:sp>
              <p:nvSpPr>
                <p:cNvPr id="7811" name="Google Shape;7811;p7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70"/>
              <p:cNvGrpSpPr/>
              <p:nvPr/>
            </p:nvGrpSpPr>
            <p:grpSpPr>
              <a:xfrm>
                <a:off x="4617506" y="3652052"/>
                <a:ext cx="37783" cy="32357"/>
                <a:chOff x="4617506" y="3652052"/>
                <a:chExt cx="37783" cy="32357"/>
              </a:xfrm>
            </p:grpSpPr>
            <p:sp>
              <p:nvSpPr>
                <p:cNvPr id="7814" name="Google Shape;7814;p7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70"/>
              <p:cNvGrpSpPr/>
              <p:nvPr/>
            </p:nvGrpSpPr>
            <p:grpSpPr>
              <a:xfrm>
                <a:off x="4739005" y="3554149"/>
                <a:ext cx="37870" cy="32357"/>
                <a:chOff x="4739005" y="3554149"/>
                <a:chExt cx="37870" cy="32357"/>
              </a:xfrm>
            </p:grpSpPr>
            <p:sp>
              <p:nvSpPr>
                <p:cNvPr id="7817" name="Google Shape;7817;p7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9" name="Google Shape;7819;p70"/>
              <p:cNvGrpSpPr/>
              <p:nvPr/>
            </p:nvGrpSpPr>
            <p:grpSpPr>
              <a:xfrm>
                <a:off x="4806557" y="3630258"/>
                <a:ext cx="37776" cy="32364"/>
                <a:chOff x="4806557" y="3630258"/>
                <a:chExt cx="37776" cy="32364"/>
              </a:xfrm>
            </p:grpSpPr>
            <p:sp>
              <p:nvSpPr>
                <p:cNvPr id="7820" name="Google Shape;7820;p7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2" name="Google Shape;7822;p70"/>
              <p:cNvGrpSpPr/>
              <p:nvPr/>
            </p:nvGrpSpPr>
            <p:grpSpPr>
              <a:xfrm>
                <a:off x="4737007" y="4004357"/>
                <a:ext cx="37870" cy="32357"/>
                <a:chOff x="4737007" y="4004357"/>
                <a:chExt cx="37870" cy="32357"/>
              </a:xfrm>
            </p:grpSpPr>
            <p:sp>
              <p:nvSpPr>
                <p:cNvPr id="7823" name="Google Shape;7823;p7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70"/>
              <p:cNvGrpSpPr/>
              <p:nvPr/>
            </p:nvGrpSpPr>
            <p:grpSpPr>
              <a:xfrm>
                <a:off x="4773634" y="4208627"/>
                <a:ext cx="37776" cy="32357"/>
                <a:chOff x="4773634" y="4208627"/>
                <a:chExt cx="37776" cy="32357"/>
              </a:xfrm>
            </p:grpSpPr>
            <p:sp>
              <p:nvSpPr>
                <p:cNvPr id="7826" name="Google Shape;7826;p7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70"/>
              <p:cNvGrpSpPr/>
              <p:nvPr/>
            </p:nvGrpSpPr>
            <p:grpSpPr>
              <a:xfrm>
                <a:off x="4888282" y="4074764"/>
                <a:ext cx="37776" cy="32451"/>
                <a:chOff x="4888282" y="4074764"/>
                <a:chExt cx="37776" cy="32451"/>
              </a:xfrm>
            </p:grpSpPr>
            <p:sp>
              <p:nvSpPr>
                <p:cNvPr id="7829" name="Google Shape;7829;p7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70"/>
              <p:cNvGrpSpPr/>
              <p:nvPr/>
            </p:nvGrpSpPr>
            <p:grpSpPr>
              <a:xfrm>
                <a:off x="4901315" y="3804271"/>
                <a:ext cx="37776" cy="32364"/>
                <a:chOff x="4901315" y="3804271"/>
                <a:chExt cx="37776" cy="32364"/>
              </a:xfrm>
            </p:grpSpPr>
            <p:sp>
              <p:nvSpPr>
                <p:cNvPr id="7832" name="Google Shape;7832;p7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70"/>
              <p:cNvGrpSpPr/>
              <p:nvPr/>
            </p:nvGrpSpPr>
            <p:grpSpPr>
              <a:xfrm>
                <a:off x="4866394" y="3715035"/>
                <a:ext cx="37846" cy="32357"/>
                <a:chOff x="4866394" y="3715035"/>
                <a:chExt cx="37846" cy="32357"/>
              </a:xfrm>
            </p:grpSpPr>
            <p:sp>
              <p:nvSpPr>
                <p:cNvPr id="7835" name="Google Shape;7835;p7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70"/>
              <p:cNvGrpSpPr/>
              <p:nvPr/>
            </p:nvGrpSpPr>
            <p:grpSpPr>
              <a:xfrm>
                <a:off x="4979233" y="3839798"/>
                <a:ext cx="37878" cy="32420"/>
                <a:chOff x="4979233" y="3839798"/>
                <a:chExt cx="37878" cy="32420"/>
              </a:xfrm>
            </p:grpSpPr>
            <p:sp>
              <p:nvSpPr>
                <p:cNvPr id="7838" name="Google Shape;7838;p7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70"/>
              <p:cNvGrpSpPr/>
              <p:nvPr/>
            </p:nvGrpSpPr>
            <p:grpSpPr>
              <a:xfrm>
                <a:off x="4790662" y="3679147"/>
                <a:ext cx="37783" cy="32380"/>
                <a:chOff x="4790662" y="3679147"/>
                <a:chExt cx="37783" cy="32380"/>
              </a:xfrm>
            </p:grpSpPr>
            <p:sp>
              <p:nvSpPr>
                <p:cNvPr id="7841" name="Google Shape;7841;p7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70"/>
              <p:cNvGrpSpPr/>
              <p:nvPr/>
            </p:nvGrpSpPr>
            <p:grpSpPr>
              <a:xfrm>
                <a:off x="4857263" y="3557861"/>
                <a:ext cx="37776" cy="32357"/>
                <a:chOff x="4857263" y="3557861"/>
                <a:chExt cx="37776" cy="32357"/>
              </a:xfrm>
            </p:grpSpPr>
            <p:sp>
              <p:nvSpPr>
                <p:cNvPr id="7844" name="Google Shape;7844;p7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70"/>
              <p:cNvGrpSpPr/>
              <p:nvPr/>
            </p:nvGrpSpPr>
            <p:grpSpPr>
              <a:xfrm>
                <a:off x="4883902" y="3648033"/>
                <a:ext cx="37783" cy="32380"/>
                <a:chOff x="4883902" y="3648033"/>
                <a:chExt cx="37783" cy="32380"/>
              </a:xfrm>
            </p:grpSpPr>
            <p:sp>
              <p:nvSpPr>
                <p:cNvPr id="7847" name="Google Shape;7847;p7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70"/>
              <p:cNvGrpSpPr/>
              <p:nvPr/>
            </p:nvGrpSpPr>
            <p:grpSpPr>
              <a:xfrm>
                <a:off x="4907780" y="3347220"/>
                <a:ext cx="37878" cy="32357"/>
                <a:chOff x="4907780" y="3347220"/>
                <a:chExt cx="37878" cy="32357"/>
              </a:xfrm>
            </p:grpSpPr>
            <p:sp>
              <p:nvSpPr>
                <p:cNvPr id="7850" name="Google Shape;7850;p7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70"/>
              <p:cNvGrpSpPr/>
              <p:nvPr/>
            </p:nvGrpSpPr>
            <p:grpSpPr>
              <a:xfrm>
                <a:off x="5065048" y="3738150"/>
                <a:ext cx="37783" cy="32364"/>
                <a:chOff x="5065048" y="3738150"/>
                <a:chExt cx="37783" cy="32364"/>
              </a:xfrm>
            </p:grpSpPr>
            <p:sp>
              <p:nvSpPr>
                <p:cNvPr id="7853" name="Google Shape;7853;p7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70"/>
              <p:cNvGrpSpPr/>
              <p:nvPr/>
            </p:nvGrpSpPr>
            <p:grpSpPr>
              <a:xfrm>
                <a:off x="5071616" y="3284615"/>
                <a:ext cx="37783" cy="32357"/>
                <a:chOff x="5071616" y="3284615"/>
                <a:chExt cx="37783" cy="32357"/>
              </a:xfrm>
            </p:grpSpPr>
            <p:sp>
              <p:nvSpPr>
                <p:cNvPr id="7856" name="Google Shape;7856;p7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70"/>
              <p:cNvGrpSpPr/>
              <p:nvPr/>
            </p:nvGrpSpPr>
            <p:grpSpPr>
              <a:xfrm>
                <a:off x="5389291" y="3759921"/>
                <a:ext cx="37783" cy="32380"/>
                <a:chOff x="5389291" y="3759921"/>
                <a:chExt cx="37783" cy="32380"/>
              </a:xfrm>
            </p:grpSpPr>
            <p:sp>
              <p:nvSpPr>
                <p:cNvPr id="7859" name="Google Shape;7859;p7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70"/>
              <p:cNvGrpSpPr/>
              <p:nvPr/>
            </p:nvGrpSpPr>
            <p:grpSpPr>
              <a:xfrm>
                <a:off x="5431534" y="3632932"/>
                <a:ext cx="37878" cy="32451"/>
                <a:chOff x="5431534" y="3632932"/>
                <a:chExt cx="37878" cy="32451"/>
              </a:xfrm>
            </p:grpSpPr>
            <p:sp>
              <p:nvSpPr>
                <p:cNvPr id="7862" name="Google Shape;7862;p7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70"/>
              <p:cNvGrpSpPr/>
              <p:nvPr/>
            </p:nvGrpSpPr>
            <p:grpSpPr>
              <a:xfrm>
                <a:off x="5540755" y="3544829"/>
                <a:ext cx="37783" cy="32357"/>
                <a:chOff x="5540755" y="3544829"/>
                <a:chExt cx="37783" cy="32357"/>
              </a:xfrm>
            </p:grpSpPr>
            <p:sp>
              <p:nvSpPr>
                <p:cNvPr id="7865" name="Google Shape;7865;p7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70"/>
              <p:cNvGrpSpPr/>
              <p:nvPr/>
            </p:nvGrpSpPr>
            <p:grpSpPr>
              <a:xfrm>
                <a:off x="5579293" y="3412107"/>
                <a:ext cx="37776" cy="32357"/>
                <a:chOff x="5579293" y="3412107"/>
                <a:chExt cx="37776" cy="32357"/>
              </a:xfrm>
            </p:grpSpPr>
            <p:sp>
              <p:nvSpPr>
                <p:cNvPr id="7868" name="Google Shape;7868;p7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70"/>
              <p:cNvGrpSpPr/>
              <p:nvPr/>
            </p:nvGrpSpPr>
            <p:grpSpPr>
              <a:xfrm>
                <a:off x="5801346" y="3284615"/>
                <a:ext cx="37783" cy="32357"/>
                <a:chOff x="5801346" y="3284615"/>
                <a:chExt cx="37783" cy="32357"/>
              </a:xfrm>
            </p:grpSpPr>
            <p:sp>
              <p:nvSpPr>
                <p:cNvPr id="7871" name="Google Shape;7871;p7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70"/>
              <p:cNvGrpSpPr/>
              <p:nvPr/>
            </p:nvGrpSpPr>
            <p:grpSpPr>
              <a:xfrm>
                <a:off x="5763578" y="3399067"/>
                <a:ext cx="37776" cy="32364"/>
                <a:chOff x="5763578" y="3399067"/>
                <a:chExt cx="37776" cy="32364"/>
              </a:xfrm>
            </p:grpSpPr>
            <p:sp>
              <p:nvSpPr>
                <p:cNvPr id="7874" name="Google Shape;7874;p7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70"/>
              <p:cNvGrpSpPr/>
              <p:nvPr/>
            </p:nvGrpSpPr>
            <p:grpSpPr>
              <a:xfrm>
                <a:off x="5395858" y="3230952"/>
                <a:ext cx="37776" cy="32364"/>
                <a:chOff x="5395858" y="3230952"/>
                <a:chExt cx="37776" cy="32364"/>
              </a:xfrm>
            </p:grpSpPr>
            <p:sp>
              <p:nvSpPr>
                <p:cNvPr id="7877" name="Google Shape;7877;p7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70"/>
              <p:cNvGrpSpPr/>
              <p:nvPr/>
            </p:nvGrpSpPr>
            <p:grpSpPr>
              <a:xfrm>
                <a:off x="5264088" y="3188237"/>
                <a:ext cx="37776" cy="32357"/>
                <a:chOff x="5264088" y="3188237"/>
                <a:chExt cx="37776" cy="32357"/>
              </a:xfrm>
            </p:grpSpPr>
            <p:sp>
              <p:nvSpPr>
                <p:cNvPr id="7880" name="Google Shape;7880;p7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70"/>
              <p:cNvGrpSpPr/>
              <p:nvPr/>
            </p:nvGrpSpPr>
            <p:grpSpPr>
              <a:xfrm>
                <a:off x="5585758" y="3237425"/>
                <a:ext cx="37878" cy="32357"/>
                <a:chOff x="5585758" y="3237425"/>
                <a:chExt cx="37878" cy="32357"/>
              </a:xfrm>
            </p:grpSpPr>
            <p:sp>
              <p:nvSpPr>
                <p:cNvPr id="7883" name="Google Shape;7883;p7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70"/>
              <p:cNvGrpSpPr/>
              <p:nvPr/>
            </p:nvGrpSpPr>
            <p:grpSpPr>
              <a:xfrm>
                <a:off x="4874196" y="3291088"/>
                <a:ext cx="37878" cy="32451"/>
                <a:chOff x="4874196" y="3291088"/>
                <a:chExt cx="37878" cy="32451"/>
              </a:xfrm>
            </p:grpSpPr>
            <p:sp>
              <p:nvSpPr>
                <p:cNvPr id="7886" name="Google Shape;7886;p7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70"/>
              <p:cNvGrpSpPr/>
              <p:nvPr/>
            </p:nvGrpSpPr>
            <p:grpSpPr>
              <a:xfrm>
                <a:off x="5197770" y="3785466"/>
                <a:ext cx="37783" cy="32427"/>
                <a:chOff x="5197770" y="3785466"/>
                <a:chExt cx="37783" cy="32427"/>
              </a:xfrm>
            </p:grpSpPr>
            <p:sp>
              <p:nvSpPr>
                <p:cNvPr id="7889" name="Google Shape;7889;p7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70"/>
              <p:cNvGrpSpPr/>
              <p:nvPr/>
            </p:nvGrpSpPr>
            <p:grpSpPr>
              <a:xfrm>
                <a:off x="5177699" y="3492117"/>
                <a:ext cx="37776" cy="32357"/>
                <a:chOff x="5177699" y="3492117"/>
                <a:chExt cx="37776" cy="32357"/>
              </a:xfrm>
            </p:grpSpPr>
            <p:sp>
              <p:nvSpPr>
                <p:cNvPr id="7892" name="Google Shape;7892;p7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70"/>
              <p:cNvGrpSpPr/>
              <p:nvPr/>
            </p:nvGrpSpPr>
            <p:grpSpPr>
              <a:xfrm>
                <a:off x="5349431" y="3622346"/>
                <a:ext cx="37870" cy="32380"/>
                <a:chOff x="5349431" y="3622346"/>
                <a:chExt cx="37870" cy="32380"/>
              </a:xfrm>
            </p:grpSpPr>
            <p:sp>
              <p:nvSpPr>
                <p:cNvPr id="7895" name="Google Shape;7895;p7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70"/>
              <p:cNvGrpSpPr/>
              <p:nvPr/>
            </p:nvGrpSpPr>
            <p:grpSpPr>
              <a:xfrm>
                <a:off x="5068855" y="3563980"/>
                <a:ext cx="53954" cy="46223"/>
                <a:chOff x="5068855" y="3563980"/>
                <a:chExt cx="53954" cy="46223"/>
              </a:xfrm>
            </p:grpSpPr>
            <p:sp>
              <p:nvSpPr>
                <p:cNvPr id="7898" name="Google Shape;7898;p7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70"/>
              <p:cNvGrpSpPr/>
              <p:nvPr/>
            </p:nvGrpSpPr>
            <p:grpSpPr>
              <a:xfrm>
                <a:off x="5037654" y="3392507"/>
                <a:ext cx="37870" cy="32451"/>
                <a:chOff x="5037654" y="3392507"/>
                <a:chExt cx="37870" cy="32451"/>
              </a:xfrm>
            </p:grpSpPr>
            <p:sp>
              <p:nvSpPr>
                <p:cNvPr id="7901" name="Google Shape;7901;p7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70"/>
              <p:cNvGrpSpPr/>
              <p:nvPr/>
            </p:nvGrpSpPr>
            <p:grpSpPr>
              <a:xfrm>
                <a:off x="5456560" y="3368629"/>
                <a:ext cx="37870" cy="32451"/>
                <a:chOff x="5456560" y="3368629"/>
                <a:chExt cx="37870" cy="32451"/>
              </a:xfrm>
            </p:grpSpPr>
            <p:sp>
              <p:nvSpPr>
                <p:cNvPr id="7904" name="Google Shape;7904;p7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70"/>
              <p:cNvGrpSpPr/>
              <p:nvPr/>
            </p:nvGrpSpPr>
            <p:grpSpPr>
              <a:xfrm>
                <a:off x="4755749" y="3501516"/>
                <a:ext cx="46246" cy="39608"/>
                <a:chOff x="4755749" y="3501516"/>
                <a:chExt cx="46246" cy="39608"/>
              </a:xfrm>
            </p:grpSpPr>
            <p:sp>
              <p:nvSpPr>
                <p:cNvPr id="7907" name="Google Shape;7907;p7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70"/>
              <p:cNvGrpSpPr/>
              <p:nvPr/>
            </p:nvGrpSpPr>
            <p:grpSpPr>
              <a:xfrm>
                <a:off x="4681346" y="3485582"/>
                <a:ext cx="37783" cy="32427"/>
                <a:chOff x="4681346" y="3485582"/>
                <a:chExt cx="37783" cy="32427"/>
              </a:xfrm>
            </p:grpSpPr>
            <p:sp>
              <p:nvSpPr>
                <p:cNvPr id="7910" name="Google Shape;7910;p7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70"/>
              <p:cNvGrpSpPr/>
              <p:nvPr/>
            </p:nvGrpSpPr>
            <p:grpSpPr>
              <a:xfrm>
                <a:off x="4767067" y="3291088"/>
                <a:ext cx="37878" cy="32451"/>
                <a:chOff x="4767067" y="3291088"/>
                <a:chExt cx="37878" cy="32451"/>
              </a:xfrm>
            </p:grpSpPr>
            <p:sp>
              <p:nvSpPr>
                <p:cNvPr id="7913" name="Google Shape;7913;p7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70"/>
              <p:cNvGrpSpPr/>
              <p:nvPr/>
            </p:nvGrpSpPr>
            <p:grpSpPr>
              <a:xfrm>
                <a:off x="4687819" y="3405539"/>
                <a:ext cx="37776" cy="32451"/>
                <a:chOff x="4687819" y="3405539"/>
                <a:chExt cx="37776" cy="32451"/>
              </a:xfrm>
            </p:grpSpPr>
            <p:sp>
              <p:nvSpPr>
                <p:cNvPr id="7916" name="Google Shape;7916;p7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70"/>
              <p:cNvGrpSpPr/>
              <p:nvPr/>
            </p:nvGrpSpPr>
            <p:grpSpPr>
              <a:xfrm>
                <a:off x="4923101" y="3444809"/>
                <a:ext cx="52813" cy="45318"/>
                <a:chOff x="4923101" y="3444809"/>
                <a:chExt cx="52813" cy="45318"/>
              </a:xfrm>
            </p:grpSpPr>
            <p:sp>
              <p:nvSpPr>
                <p:cNvPr id="7919" name="Google Shape;7919;p7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70"/>
              <p:cNvGrpSpPr/>
              <p:nvPr/>
            </p:nvGrpSpPr>
            <p:grpSpPr>
              <a:xfrm>
                <a:off x="4846040" y="3654750"/>
                <a:ext cx="31405" cy="26993"/>
                <a:chOff x="4846040" y="3654750"/>
                <a:chExt cx="31405" cy="26993"/>
              </a:xfrm>
            </p:grpSpPr>
            <p:sp>
              <p:nvSpPr>
                <p:cNvPr id="7922" name="Google Shape;7922;p7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70"/>
              <p:cNvGrpSpPr/>
              <p:nvPr/>
            </p:nvGrpSpPr>
            <p:grpSpPr>
              <a:xfrm>
                <a:off x="4925673" y="3691700"/>
                <a:ext cx="40253" cy="34472"/>
                <a:chOff x="4925673" y="3691700"/>
                <a:chExt cx="40253" cy="34472"/>
              </a:xfrm>
            </p:grpSpPr>
            <p:sp>
              <p:nvSpPr>
                <p:cNvPr id="7925" name="Google Shape;7925;p7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7" name="Google Shape;7927;p70"/>
              <p:cNvGrpSpPr/>
              <p:nvPr/>
            </p:nvGrpSpPr>
            <p:grpSpPr>
              <a:xfrm>
                <a:off x="4894653" y="3740848"/>
                <a:ext cx="31405" cy="26906"/>
                <a:chOff x="4894653" y="3740848"/>
                <a:chExt cx="31405" cy="26906"/>
              </a:xfrm>
            </p:grpSpPr>
            <p:sp>
              <p:nvSpPr>
                <p:cNvPr id="7928" name="Google Shape;7928;p7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70"/>
              <p:cNvGrpSpPr/>
              <p:nvPr/>
            </p:nvGrpSpPr>
            <p:grpSpPr>
              <a:xfrm>
                <a:off x="4962300" y="3696348"/>
                <a:ext cx="38255" cy="32773"/>
                <a:chOff x="4962300" y="3696348"/>
                <a:chExt cx="38255" cy="32773"/>
              </a:xfrm>
            </p:grpSpPr>
            <p:sp>
              <p:nvSpPr>
                <p:cNvPr id="7931" name="Google Shape;7931;p7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70"/>
              <p:cNvGrpSpPr/>
              <p:nvPr/>
            </p:nvGrpSpPr>
            <p:grpSpPr>
              <a:xfrm>
                <a:off x="4980185" y="3743349"/>
                <a:ext cx="31499" cy="26969"/>
                <a:chOff x="4980185" y="3743349"/>
                <a:chExt cx="31499" cy="26969"/>
              </a:xfrm>
            </p:grpSpPr>
            <p:sp>
              <p:nvSpPr>
                <p:cNvPr id="7934" name="Google Shape;7934;p7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70"/>
              <p:cNvGrpSpPr/>
              <p:nvPr/>
            </p:nvGrpSpPr>
            <p:grpSpPr>
              <a:xfrm>
                <a:off x="5013768" y="3734312"/>
                <a:ext cx="31499" cy="26969"/>
                <a:chOff x="5013768" y="3734312"/>
                <a:chExt cx="31499" cy="26969"/>
              </a:xfrm>
            </p:grpSpPr>
            <p:sp>
              <p:nvSpPr>
                <p:cNvPr id="7937" name="Google Shape;7937;p7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70"/>
              <p:cNvGrpSpPr/>
              <p:nvPr/>
            </p:nvGrpSpPr>
            <p:grpSpPr>
              <a:xfrm>
                <a:off x="5036703" y="3764545"/>
                <a:ext cx="31499" cy="26898"/>
                <a:chOff x="5036703" y="3764545"/>
                <a:chExt cx="31499" cy="26898"/>
              </a:xfrm>
            </p:grpSpPr>
            <p:sp>
              <p:nvSpPr>
                <p:cNvPr id="7940" name="Google Shape;7940;p7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2" name="Google Shape;7942;p70"/>
              <p:cNvGrpSpPr/>
              <p:nvPr/>
            </p:nvGrpSpPr>
            <p:grpSpPr>
              <a:xfrm>
                <a:off x="4953546" y="3768352"/>
                <a:ext cx="31405" cy="26898"/>
                <a:chOff x="4953546" y="3768352"/>
                <a:chExt cx="31405" cy="26898"/>
              </a:xfrm>
            </p:grpSpPr>
            <p:sp>
              <p:nvSpPr>
                <p:cNvPr id="7943" name="Google Shape;7943;p7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5" name="Google Shape;7945;p70"/>
              <p:cNvGrpSpPr/>
              <p:nvPr/>
            </p:nvGrpSpPr>
            <p:grpSpPr>
              <a:xfrm>
                <a:off x="4964770" y="3814016"/>
                <a:ext cx="31499" cy="26993"/>
                <a:chOff x="4964770" y="3814016"/>
                <a:chExt cx="31499" cy="26993"/>
              </a:xfrm>
            </p:grpSpPr>
            <p:sp>
              <p:nvSpPr>
                <p:cNvPr id="7946" name="Google Shape;7946;p7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70"/>
              <p:cNvGrpSpPr/>
              <p:nvPr/>
            </p:nvGrpSpPr>
            <p:grpSpPr>
              <a:xfrm>
                <a:off x="4923290" y="3800504"/>
                <a:ext cx="31468" cy="26898"/>
                <a:chOff x="4923290" y="3800504"/>
                <a:chExt cx="31468" cy="26898"/>
              </a:xfrm>
            </p:grpSpPr>
            <p:sp>
              <p:nvSpPr>
                <p:cNvPr id="7949" name="Google Shape;7949;p7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70"/>
              <p:cNvGrpSpPr/>
              <p:nvPr/>
            </p:nvGrpSpPr>
            <p:grpSpPr>
              <a:xfrm>
                <a:off x="5108534" y="3650943"/>
                <a:ext cx="31405" cy="26993"/>
                <a:chOff x="5108534" y="3650943"/>
                <a:chExt cx="31405" cy="26993"/>
              </a:xfrm>
            </p:grpSpPr>
            <p:sp>
              <p:nvSpPr>
                <p:cNvPr id="7952" name="Google Shape;7952;p7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70"/>
              <p:cNvGrpSpPr/>
              <p:nvPr/>
            </p:nvGrpSpPr>
            <p:grpSpPr>
              <a:xfrm>
                <a:off x="5119380" y="3760739"/>
                <a:ext cx="31499" cy="26993"/>
                <a:chOff x="5119380" y="3760739"/>
                <a:chExt cx="31499" cy="26993"/>
              </a:xfrm>
            </p:grpSpPr>
            <p:sp>
              <p:nvSpPr>
                <p:cNvPr id="7955" name="Google Shape;7955;p7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7" name="Google Shape;7957;p70"/>
              <p:cNvGrpSpPr/>
              <p:nvPr/>
            </p:nvGrpSpPr>
            <p:grpSpPr>
              <a:xfrm>
                <a:off x="5119380" y="3788235"/>
                <a:ext cx="31499" cy="26993"/>
                <a:chOff x="5119380" y="3788235"/>
                <a:chExt cx="31499" cy="26993"/>
              </a:xfrm>
            </p:grpSpPr>
            <p:sp>
              <p:nvSpPr>
                <p:cNvPr id="7958" name="Google Shape;7958;p7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70"/>
              <p:cNvGrpSpPr/>
              <p:nvPr/>
            </p:nvGrpSpPr>
            <p:grpSpPr>
              <a:xfrm>
                <a:off x="5158005" y="3875284"/>
                <a:ext cx="31405" cy="27001"/>
                <a:chOff x="5158005" y="3875284"/>
                <a:chExt cx="31405" cy="27001"/>
              </a:xfrm>
            </p:grpSpPr>
            <p:sp>
              <p:nvSpPr>
                <p:cNvPr id="7961" name="Google Shape;7961;p7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70"/>
              <p:cNvGrpSpPr/>
              <p:nvPr/>
            </p:nvGrpSpPr>
            <p:grpSpPr>
              <a:xfrm>
                <a:off x="5233163" y="3764545"/>
                <a:ext cx="31499" cy="26898"/>
                <a:chOff x="5233163" y="3764545"/>
                <a:chExt cx="31499" cy="26898"/>
              </a:xfrm>
            </p:grpSpPr>
            <p:sp>
              <p:nvSpPr>
                <p:cNvPr id="7964" name="Google Shape;7964;p7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70"/>
              <p:cNvGrpSpPr/>
              <p:nvPr/>
            </p:nvGrpSpPr>
            <p:grpSpPr>
              <a:xfrm>
                <a:off x="5276168" y="3805545"/>
                <a:ext cx="31499" cy="26906"/>
                <a:chOff x="5276168" y="3805545"/>
                <a:chExt cx="31499" cy="26906"/>
              </a:xfrm>
            </p:grpSpPr>
            <p:sp>
              <p:nvSpPr>
                <p:cNvPr id="7967" name="Google Shape;7967;p7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70"/>
              <p:cNvGrpSpPr/>
              <p:nvPr/>
            </p:nvGrpSpPr>
            <p:grpSpPr>
              <a:xfrm>
                <a:off x="5294053" y="3851933"/>
                <a:ext cx="31405" cy="26945"/>
                <a:chOff x="5294053" y="3851933"/>
                <a:chExt cx="31405" cy="26945"/>
              </a:xfrm>
            </p:grpSpPr>
            <p:sp>
              <p:nvSpPr>
                <p:cNvPr id="7970" name="Google Shape;7970;p7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70"/>
              <p:cNvGrpSpPr/>
              <p:nvPr/>
            </p:nvGrpSpPr>
            <p:grpSpPr>
              <a:xfrm>
                <a:off x="5341723" y="3851902"/>
                <a:ext cx="31405" cy="26977"/>
                <a:chOff x="5341723" y="3851902"/>
                <a:chExt cx="31405" cy="26977"/>
              </a:xfrm>
            </p:grpSpPr>
            <p:sp>
              <p:nvSpPr>
                <p:cNvPr id="7973" name="Google Shape;7973;p7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70"/>
              <p:cNvGrpSpPr/>
              <p:nvPr/>
            </p:nvGrpSpPr>
            <p:grpSpPr>
              <a:xfrm>
                <a:off x="5054871" y="3507855"/>
                <a:ext cx="31405" cy="26993"/>
                <a:chOff x="5054871" y="3507855"/>
                <a:chExt cx="31405" cy="26993"/>
              </a:xfrm>
            </p:grpSpPr>
            <p:sp>
              <p:nvSpPr>
                <p:cNvPr id="7976" name="Google Shape;7976;p7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70"/>
              <p:cNvGrpSpPr/>
              <p:nvPr/>
            </p:nvGrpSpPr>
            <p:grpSpPr>
              <a:xfrm>
                <a:off x="4876579" y="3675325"/>
                <a:ext cx="31405" cy="26969"/>
                <a:chOff x="4876579" y="3675325"/>
                <a:chExt cx="31405" cy="26969"/>
              </a:xfrm>
            </p:grpSpPr>
            <p:sp>
              <p:nvSpPr>
                <p:cNvPr id="7979" name="Google Shape;7979;p7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70"/>
              <p:cNvGrpSpPr/>
              <p:nvPr/>
            </p:nvGrpSpPr>
            <p:grpSpPr>
              <a:xfrm>
                <a:off x="4842233" y="3688333"/>
                <a:ext cx="31405" cy="26993"/>
                <a:chOff x="4842233" y="3688333"/>
                <a:chExt cx="31405" cy="26993"/>
              </a:xfrm>
            </p:grpSpPr>
            <p:sp>
              <p:nvSpPr>
                <p:cNvPr id="7982" name="Google Shape;7982;p7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70"/>
              <p:cNvGrpSpPr/>
              <p:nvPr/>
            </p:nvGrpSpPr>
            <p:grpSpPr>
              <a:xfrm>
                <a:off x="5187876" y="3608032"/>
                <a:ext cx="31405" cy="27001"/>
                <a:chOff x="5187876" y="3608032"/>
                <a:chExt cx="31405" cy="27001"/>
              </a:xfrm>
            </p:grpSpPr>
            <p:sp>
              <p:nvSpPr>
                <p:cNvPr id="7985" name="Google Shape;7985;p7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87" name="Google Shape;7987;p7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9" name="Google Shape;7989;p70"/>
              <p:cNvGrpSpPr/>
              <p:nvPr/>
            </p:nvGrpSpPr>
            <p:grpSpPr>
              <a:xfrm>
                <a:off x="5269224" y="3304167"/>
                <a:ext cx="40253" cy="34402"/>
                <a:chOff x="5269224" y="3304167"/>
                <a:chExt cx="40253" cy="34402"/>
              </a:xfrm>
            </p:grpSpPr>
            <p:sp>
              <p:nvSpPr>
                <p:cNvPr id="7990" name="Google Shape;7990;p7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2" name="Google Shape;7992;p70"/>
              <p:cNvGrpSpPr/>
              <p:nvPr/>
            </p:nvGrpSpPr>
            <p:grpSpPr>
              <a:xfrm>
                <a:off x="5327354" y="3476615"/>
                <a:ext cx="49864" cy="42723"/>
                <a:chOff x="5327354" y="3476615"/>
                <a:chExt cx="49864" cy="42723"/>
              </a:xfrm>
            </p:grpSpPr>
            <p:sp>
              <p:nvSpPr>
                <p:cNvPr id="7993" name="Google Shape;7993;p7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5" name="Google Shape;7995;p7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7" name="Google Shape;7997;p70"/>
              <p:cNvGrpSpPr/>
              <p:nvPr/>
            </p:nvGrpSpPr>
            <p:grpSpPr>
              <a:xfrm>
                <a:off x="5341723" y="3775957"/>
                <a:ext cx="31405" cy="26898"/>
                <a:chOff x="5341723" y="3775957"/>
                <a:chExt cx="31405" cy="26898"/>
              </a:xfrm>
            </p:grpSpPr>
            <p:sp>
              <p:nvSpPr>
                <p:cNvPr id="7998" name="Google Shape;7998;p7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70"/>
              <p:cNvGrpSpPr/>
              <p:nvPr/>
            </p:nvGrpSpPr>
            <p:grpSpPr>
              <a:xfrm>
                <a:off x="5439053" y="3699274"/>
                <a:ext cx="31405" cy="26898"/>
                <a:chOff x="5439053" y="3699274"/>
                <a:chExt cx="31405" cy="26898"/>
              </a:xfrm>
            </p:grpSpPr>
            <p:sp>
              <p:nvSpPr>
                <p:cNvPr id="8001" name="Google Shape;8001;p7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70"/>
              <p:cNvGrpSpPr/>
              <p:nvPr/>
            </p:nvGrpSpPr>
            <p:grpSpPr>
              <a:xfrm>
                <a:off x="5412414" y="3622307"/>
                <a:ext cx="31499" cy="26993"/>
                <a:chOff x="5412414" y="3622307"/>
                <a:chExt cx="31499" cy="26993"/>
              </a:xfrm>
            </p:grpSpPr>
            <p:sp>
              <p:nvSpPr>
                <p:cNvPr id="8004" name="Google Shape;8004;p7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6" name="Google Shape;8006;p70"/>
              <p:cNvGrpSpPr/>
              <p:nvPr/>
            </p:nvGrpSpPr>
            <p:grpSpPr>
              <a:xfrm>
                <a:off x="5476254" y="3473949"/>
                <a:ext cx="26835" cy="26930"/>
                <a:chOff x="5476254" y="3473949"/>
                <a:chExt cx="26835" cy="26930"/>
              </a:xfrm>
            </p:grpSpPr>
            <p:sp>
              <p:nvSpPr>
                <p:cNvPr id="8007" name="Google Shape;8007;p7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70"/>
              <p:cNvGrpSpPr/>
              <p:nvPr/>
            </p:nvGrpSpPr>
            <p:grpSpPr>
              <a:xfrm>
                <a:off x="5564547" y="3481594"/>
                <a:ext cx="31397" cy="26898"/>
                <a:chOff x="5564547" y="3481594"/>
                <a:chExt cx="31397" cy="26898"/>
              </a:xfrm>
            </p:grpSpPr>
            <p:sp>
              <p:nvSpPr>
                <p:cNvPr id="8010" name="Google Shape;8010;p7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70"/>
              <p:cNvGrpSpPr/>
              <p:nvPr/>
            </p:nvGrpSpPr>
            <p:grpSpPr>
              <a:xfrm>
                <a:off x="5534101" y="3470174"/>
                <a:ext cx="31397" cy="26906"/>
                <a:chOff x="5534101" y="3470174"/>
                <a:chExt cx="31397" cy="26906"/>
              </a:xfrm>
            </p:grpSpPr>
            <p:sp>
              <p:nvSpPr>
                <p:cNvPr id="8013" name="Google Shape;8013;p7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70"/>
              <p:cNvGrpSpPr/>
              <p:nvPr/>
            </p:nvGrpSpPr>
            <p:grpSpPr>
              <a:xfrm>
                <a:off x="5610879" y="3314486"/>
                <a:ext cx="31499" cy="26938"/>
                <a:chOff x="5610879" y="3314486"/>
                <a:chExt cx="31499" cy="26938"/>
              </a:xfrm>
            </p:grpSpPr>
            <p:sp>
              <p:nvSpPr>
                <p:cNvPr id="8016" name="Google Shape;8016;p7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70"/>
              <p:cNvGrpSpPr/>
              <p:nvPr/>
            </p:nvGrpSpPr>
            <p:grpSpPr>
              <a:xfrm>
                <a:off x="4834525" y="3501382"/>
                <a:ext cx="31499" cy="26898"/>
                <a:chOff x="4834525" y="3501382"/>
                <a:chExt cx="31499" cy="26898"/>
              </a:xfrm>
            </p:grpSpPr>
            <p:sp>
              <p:nvSpPr>
                <p:cNvPr id="8019" name="Google Shape;8019;p7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70"/>
              <p:cNvGrpSpPr/>
              <p:nvPr/>
            </p:nvGrpSpPr>
            <p:grpSpPr>
              <a:xfrm>
                <a:off x="4898460" y="3580158"/>
                <a:ext cx="31405" cy="26898"/>
                <a:chOff x="4898460" y="3580158"/>
                <a:chExt cx="31405" cy="26898"/>
              </a:xfrm>
            </p:grpSpPr>
            <p:sp>
              <p:nvSpPr>
                <p:cNvPr id="8022" name="Google Shape;8022;p7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70"/>
              <p:cNvGrpSpPr/>
              <p:nvPr/>
            </p:nvGrpSpPr>
            <p:grpSpPr>
              <a:xfrm>
                <a:off x="4882667" y="3608032"/>
                <a:ext cx="31499" cy="27001"/>
                <a:chOff x="4882667" y="3608032"/>
                <a:chExt cx="31499" cy="27001"/>
              </a:xfrm>
            </p:grpSpPr>
            <p:sp>
              <p:nvSpPr>
                <p:cNvPr id="8025" name="Google Shape;8025;p7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70"/>
              <p:cNvGrpSpPr/>
              <p:nvPr/>
            </p:nvGrpSpPr>
            <p:grpSpPr>
              <a:xfrm>
                <a:off x="4843373" y="3631407"/>
                <a:ext cx="16273" cy="16186"/>
                <a:chOff x="4843373" y="3631407"/>
                <a:chExt cx="16273" cy="16186"/>
              </a:xfrm>
            </p:grpSpPr>
            <p:sp>
              <p:nvSpPr>
                <p:cNvPr id="8028" name="Google Shape;8028;p7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70"/>
              <p:cNvGrpSpPr/>
              <p:nvPr/>
            </p:nvGrpSpPr>
            <p:grpSpPr>
              <a:xfrm>
                <a:off x="4727773" y="3591578"/>
                <a:ext cx="31499" cy="26898"/>
                <a:chOff x="4727773" y="3591578"/>
                <a:chExt cx="31499" cy="26898"/>
              </a:xfrm>
            </p:grpSpPr>
            <p:sp>
              <p:nvSpPr>
                <p:cNvPr id="8031" name="Google Shape;8031;p7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3" name="Google Shape;8033;p7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5" name="Google Shape;8035;p70"/>
              <p:cNvGrpSpPr/>
              <p:nvPr/>
            </p:nvGrpSpPr>
            <p:grpSpPr>
              <a:xfrm>
                <a:off x="4609421" y="3577398"/>
                <a:ext cx="31499" cy="27001"/>
                <a:chOff x="4609421" y="3577398"/>
                <a:chExt cx="31499" cy="27001"/>
              </a:xfrm>
            </p:grpSpPr>
            <p:sp>
              <p:nvSpPr>
                <p:cNvPr id="8036" name="Google Shape;8036;p7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70"/>
              <p:cNvGrpSpPr/>
              <p:nvPr/>
            </p:nvGrpSpPr>
            <p:grpSpPr>
              <a:xfrm>
                <a:off x="4649289" y="3577398"/>
                <a:ext cx="31499" cy="27001"/>
                <a:chOff x="4649289" y="3577398"/>
                <a:chExt cx="31499" cy="27001"/>
              </a:xfrm>
            </p:grpSpPr>
            <p:sp>
              <p:nvSpPr>
                <p:cNvPr id="8039" name="Google Shape;8039;p7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1" name="Google Shape;8041;p70"/>
              <p:cNvGrpSpPr/>
              <p:nvPr/>
            </p:nvGrpSpPr>
            <p:grpSpPr>
              <a:xfrm>
                <a:off x="4605614" y="3639523"/>
                <a:ext cx="31499" cy="26906"/>
                <a:chOff x="4605614" y="3639523"/>
                <a:chExt cx="31499" cy="26906"/>
              </a:xfrm>
            </p:grpSpPr>
            <p:sp>
              <p:nvSpPr>
                <p:cNvPr id="8042" name="Google Shape;8042;p7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70"/>
              <p:cNvGrpSpPr/>
              <p:nvPr/>
            </p:nvGrpSpPr>
            <p:grpSpPr>
              <a:xfrm>
                <a:off x="4785149" y="3618846"/>
                <a:ext cx="26930" cy="26843"/>
                <a:chOff x="4785149" y="3618846"/>
                <a:chExt cx="26930" cy="26843"/>
              </a:xfrm>
            </p:grpSpPr>
            <p:sp>
              <p:nvSpPr>
                <p:cNvPr id="8045" name="Google Shape;8045;p7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70"/>
              <p:cNvGrpSpPr/>
              <p:nvPr/>
            </p:nvGrpSpPr>
            <p:grpSpPr>
              <a:xfrm>
                <a:off x="4810167" y="3601567"/>
                <a:ext cx="31405" cy="26898"/>
                <a:chOff x="4810167" y="3601567"/>
                <a:chExt cx="31405" cy="26898"/>
              </a:xfrm>
            </p:grpSpPr>
            <p:sp>
              <p:nvSpPr>
                <p:cNvPr id="8048" name="Google Shape;8048;p7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0" name="Google Shape;8050;p70"/>
              <p:cNvGrpSpPr/>
              <p:nvPr/>
            </p:nvGrpSpPr>
            <p:grpSpPr>
              <a:xfrm>
                <a:off x="4831002" y="3373230"/>
                <a:ext cx="31405" cy="26898"/>
                <a:chOff x="4831002" y="3373230"/>
                <a:chExt cx="31405" cy="26898"/>
              </a:xfrm>
            </p:grpSpPr>
            <p:sp>
              <p:nvSpPr>
                <p:cNvPr id="8051" name="Google Shape;8051;p7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3" name="Google Shape;8053;p70"/>
              <p:cNvGrpSpPr/>
              <p:nvPr/>
            </p:nvGrpSpPr>
            <p:grpSpPr>
              <a:xfrm>
                <a:off x="4719311" y="3355054"/>
                <a:ext cx="31499" cy="27001"/>
                <a:chOff x="4719311" y="3355054"/>
                <a:chExt cx="31499" cy="27001"/>
              </a:xfrm>
            </p:grpSpPr>
            <p:sp>
              <p:nvSpPr>
                <p:cNvPr id="8054" name="Google Shape;8054;p7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70"/>
              <p:cNvGrpSpPr/>
              <p:nvPr/>
            </p:nvGrpSpPr>
            <p:grpSpPr>
              <a:xfrm>
                <a:off x="4798755" y="3450260"/>
                <a:ext cx="26930" cy="26930"/>
                <a:chOff x="4798755" y="3450260"/>
                <a:chExt cx="26930" cy="26930"/>
              </a:xfrm>
            </p:grpSpPr>
            <p:sp>
              <p:nvSpPr>
                <p:cNvPr id="8057" name="Google Shape;8057;p7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9" name="Google Shape;8059;p70"/>
              <p:cNvGrpSpPr/>
              <p:nvPr/>
            </p:nvGrpSpPr>
            <p:grpSpPr>
              <a:xfrm>
                <a:off x="4645576" y="3467555"/>
                <a:ext cx="31405" cy="26953"/>
                <a:chOff x="4645576" y="3467555"/>
                <a:chExt cx="31405" cy="26953"/>
              </a:xfrm>
            </p:grpSpPr>
            <p:sp>
              <p:nvSpPr>
                <p:cNvPr id="8060" name="Google Shape;8060;p7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2" name="Google Shape;8062;p70"/>
              <p:cNvGrpSpPr/>
              <p:nvPr/>
            </p:nvGrpSpPr>
            <p:grpSpPr>
              <a:xfrm>
                <a:off x="4687631" y="3583965"/>
                <a:ext cx="31499" cy="26898"/>
                <a:chOff x="4687631" y="3583965"/>
                <a:chExt cx="31499" cy="26898"/>
              </a:xfrm>
            </p:grpSpPr>
            <p:sp>
              <p:nvSpPr>
                <p:cNvPr id="8063" name="Google Shape;8063;p7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5" name="Google Shape;8065;p70"/>
              <p:cNvGrpSpPr/>
              <p:nvPr/>
            </p:nvGrpSpPr>
            <p:grpSpPr>
              <a:xfrm>
                <a:off x="4719311" y="3471314"/>
                <a:ext cx="31499" cy="27001"/>
                <a:chOff x="4719311" y="3471314"/>
                <a:chExt cx="31499" cy="27001"/>
              </a:xfrm>
            </p:grpSpPr>
            <p:sp>
              <p:nvSpPr>
                <p:cNvPr id="8066" name="Google Shape;8066;p7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70"/>
              <p:cNvGrpSpPr/>
              <p:nvPr/>
            </p:nvGrpSpPr>
            <p:grpSpPr>
              <a:xfrm>
                <a:off x="4719311" y="3434404"/>
                <a:ext cx="31499" cy="26898"/>
                <a:chOff x="4719311" y="3434404"/>
                <a:chExt cx="31499" cy="26898"/>
              </a:xfrm>
            </p:grpSpPr>
            <p:sp>
              <p:nvSpPr>
                <p:cNvPr id="8069" name="Google Shape;8069;p7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70"/>
              <p:cNvGrpSpPr/>
              <p:nvPr/>
            </p:nvGrpSpPr>
            <p:grpSpPr>
              <a:xfrm>
                <a:off x="4768876" y="3401772"/>
                <a:ext cx="31499" cy="26898"/>
                <a:chOff x="4768876" y="3401772"/>
                <a:chExt cx="31499" cy="26898"/>
              </a:xfrm>
            </p:grpSpPr>
            <p:sp>
              <p:nvSpPr>
                <p:cNvPr id="8072" name="Google Shape;8072;p7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70"/>
              <p:cNvGrpSpPr/>
              <p:nvPr/>
            </p:nvGrpSpPr>
            <p:grpSpPr>
              <a:xfrm>
                <a:off x="4762214" y="3471377"/>
                <a:ext cx="26938" cy="26938"/>
                <a:chOff x="4762214" y="3471377"/>
                <a:chExt cx="26938" cy="26938"/>
              </a:xfrm>
            </p:grpSpPr>
            <p:sp>
              <p:nvSpPr>
                <p:cNvPr id="8075" name="Google Shape;8075;p7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70"/>
              <p:cNvGrpSpPr/>
              <p:nvPr/>
            </p:nvGrpSpPr>
            <p:grpSpPr>
              <a:xfrm>
                <a:off x="4790473" y="3344782"/>
                <a:ext cx="31405" cy="26898"/>
                <a:chOff x="4790473" y="3344782"/>
                <a:chExt cx="31405" cy="26898"/>
              </a:xfrm>
            </p:grpSpPr>
            <p:sp>
              <p:nvSpPr>
                <p:cNvPr id="8078" name="Google Shape;8078;p7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70"/>
              <p:cNvGrpSpPr/>
              <p:nvPr/>
            </p:nvGrpSpPr>
            <p:grpSpPr>
              <a:xfrm>
                <a:off x="4823774" y="3950733"/>
                <a:ext cx="37398" cy="32034"/>
                <a:chOff x="4823774" y="3950733"/>
                <a:chExt cx="37398" cy="32034"/>
              </a:xfrm>
            </p:grpSpPr>
            <p:sp>
              <p:nvSpPr>
                <p:cNvPr id="8081" name="Google Shape;8081;p7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70"/>
              <p:cNvGrpSpPr/>
              <p:nvPr/>
            </p:nvGrpSpPr>
            <p:grpSpPr>
              <a:xfrm>
                <a:off x="4823396" y="4110566"/>
                <a:ext cx="31405" cy="26906"/>
                <a:chOff x="4823396" y="4110566"/>
                <a:chExt cx="31405" cy="26906"/>
              </a:xfrm>
            </p:grpSpPr>
            <p:sp>
              <p:nvSpPr>
                <p:cNvPr id="8084" name="Google Shape;8084;p7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70"/>
              <p:cNvGrpSpPr/>
              <p:nvPr/>
            </p:nvGrpSpPr>
            <p:grpSpPr>
              <a:xfrm>
                <a:off x="4838332" y="3821150"/>
                <a:ext cx="31499" cy="26898"/>
                <a:chOff x="4838332" y="3821150"/>
                <a:chExt cx="31499" cy="26898"/>
              </a:xfrm>
            </p:grpSpPr>
            <p:sp>
              <p:nvSpPr>
                <p:cNvPr id="8087" name="Google Shape;8087;p7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70"/>
              <p:cNvGrpSpPr/>
              <p:nvPr/>
            </p:nvGrpSpPr>
            <p:grpSpPr>
              <a:xfrm>
                <a:off x="4661275" y="3815007"/>
                <a:ext cx="36824" cy="31523"/>
                <a:chOff x="4661275" y="3815007"/>
                <a:chExt cx="36824" cy="31523"/>
              </a:xfrm>
            </p:grpSpPr>
            <p:sp>
              <p:nvSpPr>
                <p:cNvPr id="8090" name="Google Shape;8090;p7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2" name="Google Shape;8092;p70"/>
              <p:cNvGrpSpPr/>
              <p:nvPr/>
            </p:nvGrpSpPr>
            <p:grpSpPr>
              <a:xfrm>
                <a:off x="4558998" y="3851037"/>
                <a:ext cx="33591" cy="28699"/>
                <a:chOff x="4558998" y="3851037"/>
                <a:chExt cx="33591" cy="28699"/>
              </a:xfrm>
            </p:grpSpPr>
            <p:sp>
              <p:nvSpPr>
                <p:cNvPr id="8093" name="Google Shape;8093;p7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70"/>
              <p:cNvGrpSpPr/>
              <p:nvPr/>
            </p:nvGrpSpPr>
            <p:grpSpPr>
              <a:xfrm>
                <a:off x="4696762" y="3638587"/>
                <a:ext cx="33591" cy="28794"/>
                <a:chOff x="4696762" y="3638587"/>
                <a:chExt cx="33591" cy="28794"/>
              </a:xfrm>
            </p:grpSpPr>
            <p:sp>
              <p:nvSpPr>
                <p:cNvPr id="8096" name="Google Shape;8096;p7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70"/>
              <p:cNvGrpSpPr/>
              <p:nvPr/>
            </p:nvGrpSpPr>
            <p:grpSpPr>
              <a:xfrm>
                <a:off x="4929479" y="3939140"/>
                <a:ext cx="33497" cy="28692"/>
                <a:chOff x="4929479" y="3939140"/>
                <a:chExt cx="33497" cy="28692"/>
              </a:xfrm>
            </p:grpSpPr>
            <p:sp>
              <p:nvSpPr>
                <p:cNvPr id="8099" name="Google Shape;8099;p7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70"/>
              <p:cNvGrpSpPr/>
              <p:nvPr/>
            </p:nvGrpSpPr>
            <p:grpSpPr>
              <a:xfrm>
                <a:off x="4907119" y="3986039"/>
                <a:ext cx="33497" cy="28699"/>
                <a:chOff x="4907119" y="3986039"/>
                <a:chExt cx="33497" cy="28699"/>
              </a:xfrm>
            </p:grpSpPr>
            <p:sp>
              <p:nvSpPr>
                <p:cNvPr id="8102" name="Google Shape;8102;p7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70"/>
              <p:cNvGrpSpPr/>
              <p:nvPr/>
            </p:nvGrpSpPr>
            <p:grpSpPr>
              <a:xfrm>
                <a:off x="4911783" y="4048102"/>
                <a:ext cx="33591" cy="28762"/>
                <a:chOff x="4911783" y="4048102"/>
                <a:chExt cx="33591" cy="28762"/>
              </a:xfrm>
            </p:grpSpPr>
            <p:sp>
              <p:nvSpPr>
                <p:cNvPr id="8105" name="Google Shape;8105;p7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7" name="Google Shape;8107;p7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9" name="Google Shape;8109;p70"/>
              <p:cNvGrpSpPr/>
              <p:nvPr/>
            </p:nvGrpSpPr>
            <p:grpSpPr>
              <a:xfrm>
                <a:off x="4762623" y="3837847"/>
                <a:ext cx="42416" cy="36273"/>
                <a:chOff x="4762623" y="3837847"/>
                <a:chExt cx="42416" cy="36273"/>
              </a:xfrm>
            </p:grpSpPr>
            <p:sp>
              <p:nvSpPr>
                <p:cNvPr id="8110" name="Google Shape;8110;p7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2" name="Google Shape;8112;p70"/>
              <p:cNvGrpSpPr/>
              <p:nvPr/>
            </p:nvGrpSpPr>
            <p:grpSpPr>
              <a:xfrm>
                <a:off x="4746044" y="4104966"/>
                <a:ext cx="33497" cy="28699"/>
                <a:chOff x="4746044" y="4104966"/>
                <a:chExt cx="33497" cy="28699"/>
              </a:xfrm>
            </p:grpSpPr>
            <p:sp>
              <p:nvSpPr>
                <p:cNvPr id="8113" name="Google Shape;8113;p7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70"/>
              <p:cNvGrpSpPr/>
              <p:nvPr/>
            </p:nvGrpSpPr>
            <p:grpSpPr>
              <a:xfrm>
                <a:off x="4859646" y="4162554"/>
                <a:ext cx="33591" cy="28762"/>
                <a:chOff x="4859646" y="4162554"/>
                <a:chExt cx="33591" cy="28762"/>
              </a:xfrm>
            </p:grpSpPr>
            <p:sp>
              <p:nvSpPr>
                <p:cNvPr id="8116" name="Google Shape;8116;p7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8" name="Google Shape;8118;p70"/>
            <p:cNvGrpSpPr/>
            <p:nvPr/>
          </p:nvGrpSpPr>
          <p:grpSpPr>
            <a:xfrm>
              <a:off x="3597785" y="3274438"/>
              <a:ext cx="855610" cy="1122100"/>
              <a:chOff x="3597785" y="3274438"/>
              <a:chExt cx="855610" cy="1122100"/>
            </a:xfrm>
          </p:grpSpPr>
          <p:grpSp>
            <p:nvGrpSpPr>
              <p:cNvPr id="8119" name="Google Shape;8119;p70"/>
              <p:cNvGrpSpPr/>
              <p:nvPr/>
            </p:nvGrpSpPr>
            <p:grpSpPr>
              <a:xfrm>
                <a:off x="3617857" y="3284717"/>
                <a:ext cx="826785" cy="1099165"/>
                <a:chOff x="3617857" y="3284717"/>
                <a:chExt cx="826785" cy="1099165"/>
              </a:xfrm>
            </p:grpSpPr>
            <p:sp>
              <p:nvSpPr>
                <p:cNvPr id="8120" name="Google Shape;8120;p7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70"/>
              <p:cNvGrpSpPr/>
              <p:nvPr/>
            </p:nvGrpSpPr>
            <p:grpSpPr>
              <a:xfrm>
                <a:off x="4180904" y="4251758"/>
                <a:ext cx="37783" cy="32420"/>
                <a:chOff x="4180904" y="4251758"/>
                <a:chExt cx="37783" cy="32420"/>
              </a:xfrm>
            </p:grpSpPr>
            <p:sp>
              <p:nvSpPr>
                <p:cNvPr id="8177" name="Google Shape;8177;p7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70"/>
              <p:cNvGrpSpPr/>
              <p:nvPr/>
            </p:nvGrpSpPr>
            <p:grpSpPr>
              <a:xfrm>
                <a:off x="4201644" y="4081324"/>
                <a:ext cx="37783" cy="32364"/>
                <a:chOff x="4201644" y="4081324"/>
                <a:chExt cx="37783" cy="32364"/>
              </a:xfrm>
            </p:grpSpPr>
            <p:sp>
              <p:nvSpPr>
                <p:cNvPr id="8180" name="Google Shape;8180;p7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70"/>
              <p:cNvGrpSpPr/>
              <p:nvPr/>
            </p:nvGrpSpPr>
            <p:grpSpPr>
              <a:xfrm>
                <a:off x="4284416" y="3887428"/>
                <a:ext cx="37783" cy="32451"/>
                <a:chOff x="4284416" y="3887428"/>
                <a:chExt cx="37783" cy="32451"/>
              </a:xfrm>
            </p:grpSpPr>
            <p:sp>
              <p:nvSpPr>
                <p:cNvPr id="8183" name="Google Shape;8183;p7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5" name="Google Shape;8185;p70"/>
              <p:cNvGrpSpPr/>
              <p:nvPr/>
            </p:nvGrpSpPr>
            <p:grpSpPr>
              <a:xfrm>
                <a:off x="4223721" y="3860404"/>
                <a:ext cx="37870" cy="32364"/>
                <a:chOff x="4223721" y="3860404"/>
                <a:chExt cx="37870" cy="32364"/>
              </a:xfrm>
            </p:grpSpPr>
            <p:sp>
              <p:nvSpPr>
                <p:cNvPr id="8186" name="Google Shape;8186;p7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70"/>
              <p:cNvGrpSpPr/>
              <p:nvPr/>
            </p:nvGrpSpPr>
            <p:grpSpPr>
              <a:xfrm>
                <a:off x="4104889" y="3699242"/>
                <a:ext cx="37776" cy="32357"/>
                <a:chOff x="4104889" y="3699242"/>
                <a:chExt cx="37776" cy="32357"/>
              </a:xfrm>
            </p:grpSpPr>
            <p:sp>
              <p:nvSpPr>
                <p:cNvPr id="8189" name="Google Shape;8189;p7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1" name="Google Shape;8191;p70"/>
              <p:cNvGrpSpPr/>
              <p:nvPr/>
            </p:nvGrpSpPr>
            <p:grpSpPr>
              <a:xfrm>
                <a:off x="4143608" y="3475121"/>
                <a:ext cx="37878" cy="32420"/>
                <a:chOff x="4143608" y="3475121"/>
                <a:chExt cx="37878" cy="32420"/>
              </a:xfrm>
            </p:grpSpPr>
            <p:sp>
              <p:nvSpPr>
                <p:cNvPr id="8192" name="Google Shape;8192;p7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4" name="Google Shape;8194;p70"/>
              <p:cNvGrpSpPr/>
              <p:nvPr/>
            </p:nvGrpSpPr>
            <p:grpSpPr>
              <a:xfrm>
                <a:off x="4217248" y="3570893"/>
                <a:ext cx="37776" cy="32364"/>
                <a:chOff x="4217248" y="3570893"/>
                <a:chExt cx="37776" cy="32364"/>
              </a:xfrm>
            </p:grpSpPr>
            <p:sp>
              <p:nvSpPr>
                <p:cNvPr id="8195" name="Google Shape;8195;p7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7" name="Google Shape;8197;p70"/>
              <p:cNvGrpSpPr/>
              <p:nvPr/>
            </p:nvGrpSpPr>
            <p:grpSpPr>
              <a:xfrm>
                <a:off x="4255307" y="3431612"/>
                <a:ext cx="37776" cy="32451"/>
                <a:chOff x="4255307" y="3431612"/>
                <a:chExt cx="37776" cy="32451"/>
              </a:xfrm>
            </p:grpSpPr>
            <p:sp>
              <p:nvSpPr>
                <p:cNvPr id="8198" name="Google Shape;8198;p7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70"/>
              <p:cNvGrpSpPr/>
              <p:nvPr/>
            </p:nvGrpSpPr>
            <p:grpSpPr>
              <a:xfrm>
                <a:off x="3853052" y="3577398"/>
                <a:ext cx="37776" cy="32420"/>
                <a:chOff x="3853052" y="3577398"/>
                <a:chExt cx="37776" cy="32420"/>
              </a:xfrm>
            </p:grpSpPr>
            <p:sp>
              <p:nvSpPr>
                <p:cNvPr id="8201" name="Google Shape;8201;p7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70"/>
              <p:cNvGrpSpPr/>
              <p:nvPr/>
            </p:nvGrpSpPr>
            <p:grpSpPr>
              <a:xfrm>
                <a:off x="4039908" y="3412107"/>
                <a:ext cx="37776" cy="32357"/>
                <a:chOff x="4039908" y="3412107"/>
                <a:chExt cx="37776" cy="32357"/>
              </a:xfrm>
            </p:grpSpPr>
            <p:sp>
              <p:nvSpPr>
                <p:cNvPr id="8204" name="Google Shape;8204;p7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70"/>
              <p:cNvGrpSpPr/>
              <p:nvPr/>
            </p:nvGrpSpPr>
            <p:grpSpPr>
              <a:xfrm>
                <a:off x="4017360" y="3342061"/>
                <a:ext cx="37870" cy="32380"/>
                <a:chOff x="4017360" y="3342061"/>
                <a:chExt cx="37870" cy="32380"/>
              </a:xfrm>
            </p:grpSpPr>
            <p:sp>
              <p:nvSpPr>
                <p:cNvPr id="8207" name="Google Shape;8207;p7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9" name="Google Shape;8209;p7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1" name="Google Shape;8211;p70"/>
              <p:cNvGrpSpPr/>
              <p:nvPr/>
            </p:nvGrpSpPr>
            <p:grpSpPr>
              <a:xfrm>
                <a:off x="3750870" y="3418650"/>
                <a:ext cx="37776" cy="32380"/>
                <a:chOff x="3750870" y="3418650"/>
                <a:chExt cx="37776" cy="32380"/>
              </a:xfrm>
            </p:grpSpPr>
            <p:sp>
              <p:nvSpPr>
                <p:cNvPr id="8212" name="Google Shape;8212;p7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70"/>
              <p:cNvGrpSpPr/>
              <p:nvPr/>
            </p:nvGrpSpPr>
            <p:grpSpPr>
              <a:xfrm>
                <a:off x="3632509" y="3274438"/>
                <a:ext cx="37783" cy="32357"/>
                <a:chOff x="3632509" y="3274438"/>
                <a:chExt cx="37783" cy="32357"/>
              </a:xfrm>
            </p:grpSpPr>
            <p:sp>
              <p:nvSpPr>
                <p:cNvPr id="8215" name="Google Shape;8215;p7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70"/>
              <p:cNvGrpSpPr/>
              <p:nvPr/>
            </p:nvGrpSpPr>
            <p:grpSpPr>
              <a:xfrm>
                <a:off x="3906424" y="3297561"/>
                <a:ext cx="37776" cy="32451"/>
                <a:chOff x="3906424" y="3297561"/>
                <a:chExt cx="37776" cy="32451"/>
              </a:xfrm>
            </p:grpSpPr>
            <p:sp>
              <p:nvSpPr>
                <p:cNvPr id="8218" name="Google Shape;8218;p7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70"/>
              <p:cNvGrpSpPr/>
              <p:nvPr/>
            </p:nvGrpSpPr>
            <p:grpSpPr>
              <a:xfrm>
                <a:off x="3866084" y="3412107"/>
                <a:ext cx="37776" cy="32357"/>
                <a:chOff x="3866084" y="3412107"/>
                <a:chExt cx="37776" cy="32357"/>
              </a:xfrm>
            </p:grpSpPr>
            <p:sp>
              <p:nvSpPr>
                <p:cNvPr id="8221" name="Google Shape;8221;p7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70"/>
              <p:cNvGrpSpPr/>
              <p:nvPr/>
            </p:nvGrpSpPr>
            <p:grpSpPr>
              <a:xfrm>
                <a:off x="4023919" y="3766409"/>
                <a:ext cx="37783" cy="32357"/>
                <a:chOff x="4023919" y="3766409"/>
                <a:chExt cx="37783" cy="32357"/>
              </a:xfrm>
            </p:grpSpPr>
            <p:sp>
              <p:nvSpPr>
                <p:cNvPr id="8224" name="Google Shape;8224;p7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70"/>
              <p:cNvGrpSpPr/>
              <p:nvPr/>
            </p:nvGrpSpPr>
            <p:grpSpPr>
              <a:xfrm>
                <a:off x="3973882" y="3779449"/>
                <a:ext cx="37776" cy="32357"/>
                <a:chOff x="3973882" y="3779449"/>
                <a:chExt cx="37776" cy="32357"/>
              </a:xfrm>
            </p:grpSpPr>
            <p:sp>
              <p:nvSpPr>
                <p:cNvPr id="8227" name="Google Shape;8227;p7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70"/>
              <p:cNvGrpSpPr/>
              <p:nvPr/>
            </p:nvGrpSpPr>
            <p:grpSpPr>
              <a:xfrm>
                <a:off x="4073398" y="3838028"/>
                <a:ext cx="37776" cy="32380"/>
                <a:chOff x="4073398" y="3838028"/>
                <a:chExt cx="37776" cy="32380"/>
              </a:xfrm>
            </p:grpSpPr>
            <p:sp>
              <p:nvSpPr>
                <p:cNvPr id="8230" name="Google Shape;8230;p7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2" name="Google Shape;8232;p70"/>
              <p:cNvGrpSpPr/>
              <p:nvPr/>
            </p:nvGrpSpPr>
            <p:grpSpPr>
              <a:xfrm>
                <a:off x="4342672" y="4144496"/>
                <a:ext cx="37752" cy="32364"/>
                <a:chOff x="4342672" y="4144496"/>
                <a:chExt cx="37752" cy="32364"/>
              </a:xfrm>
            </p:grpSpPr>
            <p:sp>
              <p:nvSpPr>
                <p:cNvPr id="8233" name="Google Shape;8233;p7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70"/>
              <p:cNvGrpSpPr/>
              <p:nvPr/>
            </p:nvGrpSpPr>
            <p:grpSpPr>
              <a:xfrm>
                <a:off x="4406386" y="4056872"/>
                <a:ext cx="37783" cy="32364"/>
                <a:chOff x="4406386" y="4056872"/>
                <a:chExt cx="37783" cy="32364"/>
              </a:xfrm>
            </p:grpSpPr>
            <p:sp>
              <p:nvSpPr>
                <p:cNvPr id="8236" name="Google Shape;8236;p7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8" name="Google Shape;8238;p70"/>
              <p:cNvGrpSpPr/>
              <p:nvPr/>
            </p:nvGrpSpPr>
            <p:grpSpPr>
              <a:xfrm>
                <a:off x="4284416" y="4245254"/>
                <a:ext cx="37783" cy="32357"/>
                <a:chOff x="4284416" y="4245254"/>
                <a:chExt cx="37783" cy="32357"/>
              </a:xfrm>
            </p:grpSpPr>
            <p:sp>
              <p:nvSpPr>
                <p:cNvPr id="8239" name="Google Shape;8239;p7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1" name="Google Shape;8241;p70"/>
              <p:cNvGrpSpPr/>
              <p:nvPr/>
            </p:nvGrpSpPr>
            <p:grpSpPr>
              <a:xfrm>
                <a:off x="4219057" y="4331258"/>
                <a:ext cx="37776" cy="32364"/>
                <a:chOff x="4219057" y="4331258"/>
                <a:chExt cx="37776" cy="32364"/>
              </a:xfrm>
            </p:grpSpPr>
            <p:sp>
              <p:nvSpPr>
                <p:cNvPr id="8242" name="Google Shape;8242;p7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4" name="Google Shape;8244;p70"/>
              <p:cNvGrpSpPr/>
              <p:nvPr/>
            </p:nvGrpSpPr>
            <p:grpSpPr>
              <a:xfrm>
                <a:off x="4204122" y="4141688"/>
                <a:ext cx="33497" cy="28699"/>
                <a:chOff x="4204122" y="4141688"/>
                <a:chExt cx="33497" cy="28699"/>
              </a:xfrm>
            </p:grpSpPr>
            <p:sp>
              <p:nvSpPr>
                <p:cNvPr id="8245" name="Google Shape;8245;p7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70"/>
              <p:cNvGrpSpPr/>
              <p:nvPr/>
            </p:nvGrpSpPr>
            <p:grpSpPr>
              <a:xfrm>
                <a:off x="4301546" y="4003869"/>
                <a:ext cx="38916" cy="33324"/>
                <a:chOff x="4301546" y="4003869"/>
                <a:chExt cx="38916" cy="33324"/>
              </a:xfrm>
            </p:grpSpPr>
            <p:sp>
              <p:nvSpPr>
                <p:cNvPr id="8248" name="Google Shape;8248;p7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70"/>
              <p:cNvGrpSpPr/>
              <p:nvPr/>
            </p:nvGrpSpPr>
            <p:grpSpPr>
              <a:xfrm>
                <a:off x="4210681" y="3924669"/>
                <a:ext cx="36549" cy="31366"/>
                <a:chOff x="4210681" y="3924669"/>
                <a:chExt cx="36549" cy="31366"/>
              </a:xfrm>
            </p:grpSpPr>
            <p:sp>
              <p:nvSpPr>
                <p:cNvPr id="8251" name="Google Shape;8251;p7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3" name="Google Shape;8253;p70"/>
              <p:cNvGrpSpPr/>
              <p:nvPr/>
            </p:nvGrpSpPr>
            <p:grpSpPr>
              <a:xfrm>
                <a:off x="3987771" y="3628874"/>
                <a:ext cx="31499" cy="26993"/>
                <a:chOff x="3987771" y="3628874"/>
                <a:chExt cx="31499" cy="26993"/>
              </a:xfrm>
            </p:grpSpPr>
            <p:sp>
              <p:nvSpPr>
                <p:cNvPr id="8254" name="Google Shape;8254;p7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70"/>
              <p:cNvGrpSpPr/>
              <p:nvPr/>
            </p:nvGrpSpPr>
            <p:grpSpPr>
              <a:xfrm>
                <a:off x="4087382" y="3775674"/>
                <a:ext cx="31405" cy="26898"/>
                <a:chOff x="4087382" y="3775674"/>
                <a:chExt cx="31405" cy="26898"/>
              </a:xfrm>
            </p:grpSpPr>
            <p:sp>
              <p:nvSpPr>
                <p:cNvPr id="8257" name="Google Shape;8257;p7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70"/>
              <p:cNvGrpSpPr/>
              <p:nvPr/>
            </p:nvGrpSpPr>
            <p:grpSpPr>
              <a:xfrm>
                <a:off x="4118873" y="3856637"/>
                <a:ext cx="31405" cy="26906"/>
                <a:chOff x="4118873" y="3856637"/>
                <a:chExt cx="31405" cy="26906"/>
              </a:xfrm>
            </p:grpSpPr>
            <p:sp>
              <p:nvSpPr>
                <p:cNvPr id="8260" name="Google Shape;8260;p7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2" name="Google Shape;8262;p70"/>
              <p:cNvGrpSpPr/>
              <p:nvPr/>
            </p:nvGrpSpPr>
            <p:grpSpPr>
              <a:xfrm>
                <a:off x="4168541" y="3639523"/>
                <a:ext cx="31499" cy="26906"/>
                <a:chOff x="4168541" y="3639523"/>
                <a:chExt cx="31499" cy="26906"/>
              </a:xfrm>
            </p:grpSpPr>
            <p:sp>
              <p:nvSpPr>
                <p:cNvPr id="8263" name="Google Shape;8263;p7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5" name="Google Shape;8265;p70"/>
              <p:cNvGrpSpPr/>
              <p:nvPr/>
            </p:nvGrpSpPr>
            <p:grpSpPr>
              <a:xfrm>
                <a:off x="3965789" y="3393545"/>
                <a:ext cx="31405" cy="26945"/>
                <a:chOff x="3965789" y="3393545"/>
                <a:chExt cx="31405" cy="26945"/>
              </a:xfrm>
            </p:grpSpPr>
            <p:sp>
              <p:nvSpPr>
                <p:cNvPr id="8266" name="Google Shape;8266;p7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8" name="Google Shape;8268;p70"/>
              <p:cNvGrpSpPr/>
              <p:nvPr/>
            </p:nvGrpSpPr>
            <p:grpSpPr>
              <a:xfrm>
                <a:off x="3925166" y="3491008"/>
                <a:ext cx="31405" cy="27001"/>
                <a:chOff x="3925166" y="3491008"/>
                <a:chExt cx="31405" cy="27001"/>
              </a:xfrm>
            </p:grpSpPr>
            <p:sp>
              <p:nvSpPr>
                <p:cNvPr id="8269" name="Google Shape;8269;p7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1" name="Google Shape;8271;p70"/>
              <p:cNvGrpSpPr/>
              <p:nvPr/>
            </p:nvGrpSpPr>
            <p:grpSpPr>
              <a:xfrm>
                <a:off x="3682845" y="3340976"/>
                <a:ext cx="31397" cy="26898"/>
                <a:chOff x="3682845" y="3340976"/>
                <a:chExt cx="31397" cy="26898"/>
              </a:xfrm>
            </p:grpSpPr>
            <p:sp>
              <p:nvSpPr>
                <p:cNvPr id="8272" name="Google Shape;8272;p7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70"/>
              <p:cNvGrpSpPr/>
              <p:nvPr/>
            </p:nvGrpSpPr>
            <p:grpSpPr>
              <a:xfrm>
                <a:off x="3795393" y="3353725"/>
                <a:ext cx="31499" cy="26993"/>
                <a:chOff x="3795393" y="3353725"/>
                <a:chExt cx="31499" cy="26993"/>
              </a:xfrm>
            </p:grpSpPr>
            <p:sp>
              <p:nvSpPr>
                <p:cNvPr id="8275" name="Google Shape;8275;p7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7" name="Google Shape;8277;p70"/>
              <p:cNvGrpSpPr/>
              <p:nvPr/>
            </p:nvGrpSpPr>
            <p:grpSpPr>
              <a:xfrm>
                <a:off x="4176909" y="4363221"/>
                <a:ext cx="38924" cy="33316"/>
                <a:chOff x="4176909" y="4363221"/>
                <a:chExt cx="38924" cy="33316"/>
              </a:xfrm>
            </p:grpSpPr>
            <p:sp>
              <p:nvSpPr>
                <p:cNvPr id="8278" name="Google Shape;8278;p7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70"/>
              <p:cNvGrpSpPr/>
              <p:nvPr/>
            </p:nvGrpSpPr>
            <p:grpSpPr>
              <a:xfrm>
                <a:off x="4226191" y="4007660"/>
                <a:ext cx="33560" cy="28770"/>
                <a:chOff x="4226191" y="4007660"/>
                <a:chExt cx="33560" cy="28770"/>
              </a:xfrm>
            </p:grpSpPr>
            <p:sp>
              <p:nvSpPr>
                <p:cNvPr id="8281" name="Google Shape;8281;p7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70"/>
              <p:cNvGrpSpPr/>
              <p:nvPr/>
            </p:nvGrpSpPr>
            <p:grpSpPr>
              <a:xfrm>
                <a:off x="3597785" y="3377045"/>
                <a:ext cx="33591" cy="28699"/>
                <a:chOff x="3597785" y="3377045"/>
                <a:chExt cx="33591" cy="28699"/>
              </a:xfrm>
            </p:grpSpPr>
            <p:sp>
              <p:nvSpPr>
                <p:cNvPr id="8284" name="Google Shape;8284;p7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6" name="Google Shape;8286;p70"/>
              <p:cNvGrpSpPr/>
              <p:nvPr/>
            </p:nvGrpSpPr>
            <p:grpSpPr>
              <a:xfrm>
                <a:off x="3887870" y="3669796"/>
                <a:ext cx="33591" cy="28692"/>
                <a:chOff x="3887870" y="3669796"/>
                <a:chExt cx="33591" cy="28692"/>
              </a:xfrm>
            </p:grpSpPr>
            <p:sp>
              <p:nvSpPr>
                <p:cNvPr id="8287" name="Google Shape;8287;p7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9" name="Google Shape;8289;p70"/>
              <p:cNvGrpSpPr/>
              <p:nvPr/>
            </p:nvGrpSpPr>
            <p:grpSpPr>
              <a:xfrm>
                <a:off x="3818320" y="3481625"/>
                <a:ext cx="33497" cy="28770"/>
                <a:chOff x="3818320" y="3481625"/>
                <a:chExt cx="33497" cy="28770"/>
              </a:xfrm>
            </p:grpSpPr>
            <p:sp>
              <p:nvSpPr>
                <p:cNvPr id="8290" name="Google Shape;8290;p7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70"/>
              <p:cNvGrpSpPr/>
              <p:nvPr/>
            </p:nvGrpSpPr>
            <p:grpSpPr>
              <a:xfrm>
                <a:off x="4278139" y="4120948"/>
                <a:ext cx="37492" cy="32129"/>
                <a:chOff x="4278139" y="4120948"/>
                <a:chExt cx="37492" cy="32129"/>
              </a:xfrm>
            </p:grpSpPr>
            <p:sp>
              <p:nvSpPr>
                <p:cNvPr id="8293" name="Google Shape;8293;p7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5" name="Google Shape;8295;p70"/>
              <p:cNvGrpSpPr/>
              <p:nvPr/>
            </p:nvGrpSpPr>
            <p:grpSpPr>
              <a:xfrm>
                <a:off x="4419898" y="3977388"/>
                <a:ext cx="33497" cy="28692"/>
                <a:chOff x="4419898" y="3977388"/>
                <a:chExt cx="33497" cy="28692"/>
              </a:xfrm>
            </p:grpSpPr>
            <p:sp>
              <p:nvSpPr>
                <p:cNvPr id="8296" name="Google Shape;8296;p7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70"/>
              <p:cNvGrpSpPr/>
              <p:nvPr/>
            </p:nvGrpSpPr>
            <p:grpSpPr>
              <a:xfrm>
                <a:off x="4158930" y="4034684"/>
                <a:ext cx="33497" cy="28762"/>
                <a:chOff x="4158930" y="4034684"/>
                <a:chExt cx="33497" cy="28762"/>
              </a:xfrm>
            </p:grpSpPr>
            <p:sp>
              <p:nvSpPr>
                <p:cNvPr id="8299" name="Google Shape;8299;p7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70"/>
              <p:cNvGrpSpPr/>
              <p:nvPr/>
            </p:nvGrpSpPr>
            <p:grpSpPr>
              <a:xfrm>
                <a:off x="4134949" y="3957049"/>
                <a:ext cx="33497" cy="28770"/>
                <a:chOff x="4134949" y="3957049"/>
                <a:chExt cx="33497" cy="28770"/>
              </a:xfrm>
            </p:grpSpPr>
            <p:sp>
              <p:nvSpPr>
                <p:cNvPr id="8302" name="Google Shape;8302;p7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4" name="Google Shape;8304;p70"/>
              <p:cNvGrpSpPr/>
              <p:nvPr/>
            </p:nvGrpSpPr>
            <p:grpSpPr>
              <a:xfrm>
                <a:off x="4193653" y="4184403"/>
                <a:ext cx="43580" cy="37264"/>
                <a:chOff x="4193653" y="4184403"/>
                <a:chExt cx="43580" cy="37264"/>
              </a:xfrm>
            </p:grpSpPr>
            <p:sp>
              <p:nvSpPr>
                <p:cNvPr id="8305" name="Google Shape;8305;p7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7" name="Google Shape;8307;p70"/>
              <p:cNvGrpSpPr/>
              <p:nvPr/>
            </p:nvGrpSpPr>
            <p:grpSpPr>
              <a:xfrm>
                <a:off x="4343600" y="3943844"/>
                <a:ext cx="43580" cy="37312"/>
                <a:chOff x="4343600" y="3943844"/>
                <a:chExt cx="43580" cy="37312"/>
              </a:xfrm>
            </p:grpSpPr>
            <p:sp>
              <p:nvSpPr>
                <p:cNvPr id="8308" name="Google Shape;8308;p7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70"/>
              <p:cNvGrpSpPr/>
              <p:nvPr/>
            </p:nvGrpSpPr>
            <p:grpSpPr>
              <a:xfrm>
                <a:off x="4172339" y="3381693"/>
                <a:ext cx="31499" cy="27001"/>
                <a:chOff x="4172339" y="3381693"/>
                <a:chExt cx="31499" cy="27001"/>
              </a:xfrm>
            </p:grpSpPr>
            <p:sp>
              <p:nvSpPr>
                <p:cNvPr id="8311" name="Google Shape;8311;p7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16" name="Shape 8316"/>
        <p:cNvGrpSpPr/>
        <p:nvPr/>
      </p:nvGrpSpPr>
      <p:grpSpPr>
        <a:xfrm>
          <a:off x="0" y="0"/>
          <a:ext cx="0" cy="0"/>
          <a:chOff x="0" y="0"/>
          <a:chExt cx="0" cy="0"/>
        </a:xfrm>
      </p:grpSpPr>
      <p:grpSp>
        <p:nvGrpSpPr>
          <p:cNvPr id="8317" name="Google Shape;8317;p71"/>
          <p:cNvGrpSpPr/>
          <p:nvPr/>
        </p:nvGrpSpPr>
        <p:grpSpPr>
          <a:xfrm>
            <a:off x="2126623" y="3607908"/>
            <a:ext cx="1102891" cy="760337"/>
            <a:chOff x="4967783" y="2151471"/>
            <a:chExt cx="3920692" cy="2702940"/>
          </a:xfrm>
        </p:grpSpPr>
        <p:grpSp>
          <p:nvGrpSpPr>
            <p:cNvPr id="8318" name="Google Shape;8318;p71"/>
            <p:cNvGrpSpPr/>
            <p:nvPr/>
          </p:nvGrpSpPr>
          <p:grpSpPr>
            <a:xfrm>
              <a:off x="5045709" y="2252109"/>
              <a:ext cx="3761071" cy="2501708"/>
              <a:chOff x="2691784" y="1805334"/>
              <a:chExt cx="3761071" cy="2501708"/>
            </a:xfrm>
          </p:grpSpPr>
          <p:sp>
            <p:nvSpPr>
              <p:cNvPr id="8319" name="Google Shape;8319;p71"/>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1"/>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1"/>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1"/>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1"/>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1"/>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1"/>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71"/>
            <p:cNvGrpSpPr/>
            <p:nvPr/>
          </p:nvGrpSpPr>
          <p:grpSpPr>
            <a:xfrm>
              <a:off x="4967783" y="2151471"/>
              <a:ext cx="3920692" cy="2702940"/>
              <a:chOff x="2613858" y="1704696"/>
              <a:chExt cx="3920692" cy="2702940"/>
            </a:xfrm>
          </p:grpSpPr>
          <p:sp>
            <p:nvSpPr>
              <p:cNvPr id="8327" name="Google Shape;8327;p71"/>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1"/>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1"/>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1"/>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1"/>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32" name="Google Shape;8332;p71"/>
          <p:cNvGrpSpPr/>
          <p:nvPr/>
        </p:nvGrpSpPr>
        <p:grpSpPr>
          <a:xfrm>
            <a:off x="3530532" y="1496185"/>
            <a:ext cx="1561911" cy="708580"/>
            <a:chOff x="3530532" y="1496185"/>
            <a:chExt cx="1561911" cy="708580"/>
          </a:xfrm>
        </p:grpSpPr>
        <p:grpSp>
          <p:nvGrpSpPr>
            <p:cNvPr id="8333" name="Google Shape;8333;p71"/>
            <p:cNvGrpSpPr/>
            <p:nvPr/>
          </p:nvGrpSpPr>
          <p:grpSpPr>
            <a:xfrm>
              <a:off x="3720318" y="1857562"/>
              <a:ext cx="1372125" cy="54"/>
              <a:chOff x="3720318" y="1857562"/>
              <a:chExt cx="1372125" cy="54"/>
            </a:xfrm>
          </p:grpSpPr>
          <p:cxnSp>
            <p:nvCxnSpPr>
              <p:cNvPr id="8334" name="Google Shape;8334;p71"/>
              <p:cNvCxnSpPr>
                <a:endCxn id="8335"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336" name="Google Shape;8336;p71"/>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337" name="Google Shape;8337;p71"/>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338" name="Google Shape;8338;p71"/>
              <p:cNvCxnSpPr>
                <a:stCxn id="8335"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339" name="Google Shape;8339;p71"/>
            <p:cNvGrpSpPr/>
            <p:nvPr/>
          </p:nvGrpSpPr>
          <p:grpSpPr>
            <a:xfrm>
              <a:off x="3567462" y="1496185"/>
              <a:ext cx="286500" cy="272914"/>
              <a:chOff x="3567462" y="1496185"/>
              <a:chExt cx="286500" cy="272914"/>
            </a:xfrm>
          </p:grpSpPr>
          <p:cxnSp>
            <p:nvCxnSpPr>
              <p:cNvPr id="8340" name="Google Shape;8340;p71"/>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341" name="Google Shape;8341;p71"/>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2" name="Google Shape;8342;p71"/>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1"/>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4" name="Google Shape;8344;p71"/>
            <p:cNvGrpSpPr/>
            <p:nvPr/>
          </p:nvGrpSpPr>
          <p:grpSpPr>
            <a:xfrm>
              <a:off x="3929014" y="1960574"/>
              <a:ext cx="286500" cy="242342"/>
              <a:chOff x="3929014" y="1960574"/>
              <a:chExt cx="286500" cy="242342"/>
            </a:xfrm>
          </p:grpSpPr>
          <p:cxnSp>
            <p:nvCxnSpPr>
              <p:cNvPr id="8345" name="Google Shape;8345;p71"/>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346" name="Google Shape;8346;p71"/>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71"/>
            <p:cNvGrpSpPr/>
            <p:nvPr/>
          </p:nvGrpSpPr>
          <p:grpSpPr>
            <a:xfrm>
              <a:off x="4290828" y="1496185"/>
              <a:ext cx="286500" cy="272914"/>
              <a:chOff x="4290828" y="1496185"/>
              <a:chExt cx="286500" cy="272914"/>
            </a:xfrm>
          </p:grpSpPr>
          <p:cxnSp>
            <p:nvCxnSpPr>
              <p:cNvPr id="8348" name="Google Shape;8348;p71"/>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349" name="Google Shape;8349;p71"/>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0" name="Google Shape;8350;p71"/>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1"/>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1" name="Google Shape;8351;p71"/>
            <p:cNvGrpSpPr/>
            <p:nvPr/>
          </p:nvGrpSpPr>
          <p:grpSpPr>
            <a:xfrm>
              <a:off x="4657726" y="1959674"/>
              <a:ext cx="286500" cy="245092"/>
              <a:chOff x="4657726" y="1959674"/>
              <a:chExt cx="286500" cy="245092"/>
            </a:xfrm>
          </p:grpSpPr>
          <p:cxnSp>
            <p:nvCxnSpPr>
              <p:cNvPr id="8352" name="Google Shape;8352;p71"/>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353" name="Google Shape;8353;p71"/>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54" name="Google Shape;8354;p71"/>
          <p:cNvGrpSpPr/>
          <p:nvPr/>
        </p:nvGrpSpPr>
        <p:grpSpPr>
          <a:xfrm>
            <a:off x="3512551" y="2358282"/>
            <a:ext cx="1597032" cy="378649"/>
            <a:chOff x="3512551" y="2358282"/>
            <a:chExt cx="1597032" cy="378649"/>
          </a:xfrm>
        </p:grpSpPr>
        <p:grpSp>
          <p:nvGrpSpPr>
            <p:cNvPr id="8355" name="Google Shape;8355;p71"/>
            <p:cNvGrpSpPr/>
            <p:nvPr/>
          </p:nvGrpSpPr>
          <p:grpSpPr>
            <a:xfrm>
              <a:off x="3738198" y="2553002"/>
              <a:ext cx="1145834" cy="117"/>
              <a:chOff x="3738198" y="2553002"/>
              <a:chExt cx="1145834" cy="117"/>
            </a:xfrm>
          </p:grpSpPr>
          <p:cxnSp>
            <p:nvCxnSpPr>
              <p:cNvPr id="8356" name="Google Shape;8356;p71"/>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357" name="Google Shape;8357;p71"/>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358" name="Google Shape;8358;p71"/>
              <p:cNvCxnSpPr>
                <a:stCxn id="8359" idx="6"/>
                <a:endCxn id="8360"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361" name="Google Shape;8361;p71"/>
            <p:cNvGrpSpPr/>
            <p:nvPr/>
          </p:nvGrpSpPr>
          <p:grpSpPr>
            <a:xfrm>
              <a:off x="3969644" y="2440153"/>
              <a:ext cx="225900" cy="296779"/>
              <a:chOff x="3969644" y="2440153"/>
              <a:chExt cx="225900" cy="296779"/>
            </a:xfrm>
          </p:grpSpPr>
          <p:cxnSp>
            <p:nvCxnSpPr>
              <p:cNvPr id="8362" name="Google Shape;8362;p71"/>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360" name="Google Shape;8360;p71"/>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1"/>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71"/>
            <p:cNvGrpSpPr/>
            <p:nvPr/>
          </p:nvGrpSpPr>
          <p:grpSpPr>
            <a:xfrm>
              <a:off x="4426818" y="2358282"/>
              <a:ext cx="225600" cy="307471"/>
              <a:chOff x="4426818" y="2358282"/>
              <a:chExt cx="225600" cy="307471"/>
            </a:xfrm>
          </p:grpSpPr>
          <p:cxnSp>
            <p:nvCxnSpPr>
              <p:cNvPr id="8365" name="Google Shape;8365;p71"/>
              <p:cNvCxnSpPr>
                <a:stCxn id="8366"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367" name="Google Shape;8367;p71"/>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1"/>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71"/>
            <p:cNvGrpSpPr/>
            <p:nvPr/>
          </p:nvGrpSpPr>
          <p:grpSpPr>
            <a:xfrm>
              <a:off x="4883984" y="2440153"/>
              <a:ext cx="225600" cy="296479"/>
              <a:chOff x="4883984" y="2440153"/>
              <a:chExt cx="225600" cy="296479"/>
            </a:xfrm>
          </p:grpSpPr>
          <p:cxnSp>
            <p:nvCxnSpPr>
              <p:cNvPr id="8369" name="Google Shape;8369;p71"/>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370" name="Google Shape;8370;p71"/>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1"/>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71"/>
            <p:cNvGrpSpPr/>
            <p:nvPr/>
          </p:nvGrpSpPr>
          <p:grpSpPr>
            <a:xfrm>
              <a:off x="3512551" y="2358356"/>
              <a:ext cx="225647" cy="307629"/>
              <a:chOff x="2182679" y="2005014"/>
              <a:chExt cx="792300" cy="1080158"/>
            </a:xfrm>
          </p:grpSpPr>
          <p:cxnSp>
            <p:nvCxnSpPr>
              <p:cNvPr id="8373" name="Google Shape;8373;p71"/>
              <p:cNvCxnSpPr>
                <a:stCxn id="8374"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359" name="Google Shape;8359;p71"/>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1"/>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5" name="Google Shape;8375;p71"/>
          <p:cNvGrpSpPr/>
          <p:nvPr/>
        </p:nvGrpSpPr>
        <p:grpSpPr>
          <a:xfrm>
            <a:off x="6872633" y="1182079"/>
            <a:ext cx="1559809" cy="722610"/>
            <a:chOff x="634175" y="2986275"/>
            <a:chExt cx="3147949" cy="1458344"/>
          </a:xfrm>
        </p:grpSpPr>
        <p:cxnSp>
          <p:nvCxnSpPr>
            <p:cNvPr id="8376" name="Google Shape;8376;p71"/>
            <p:cNvCxnSpPr>
              <a:stCxn id="8377" idx="4"/>
              <a:endCxn id="8378"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379" name="Google Shape;8379;p71"/>
            <p:cNvCxnSpPr>
              <a:stCxn id="8378" idx="0"/>
              <a:endCxn id="8380"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381" name="Google Shape;8381;p71"/>
            <p:cNvCxnSpPr>
              <a:stCxn id="8380" idx="4"/>
              <a:endCxn id="8382"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383" name="Google Shape;8383;p71"/>
            <p:cNvCxnSpPr>
              <a:stCxn id="8382" idx="0"/>
              <a:endCxn id="8384"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384" name="Google Shape;8384;p71"/>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380" name="Google Shape;8380;p71"/>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377" name="Google Shape;8377;p71"/>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382" name="Google Shape;8382;p71"/>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378" name="Google Shape;8378;p71"/>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385" name="Google Shape;8385;p71"/>
          <p:cNvGrpSpPr/>
          <p:nvPr/>
        </p:nvGrpSpPr>
        <p:grpSpPr>
          <a:xfrm>
            <a:off x="3526424" y="2891987"/>
            <a:ext cx="1570719" cy="294123"/>
            <a:chOff x="998425" y="1182125"/>
            <a:chExt cx="1065400" cy="199500"/>
          </a:xfrm>
        </p:grpSpPr>
        <p:sp>
          <p:nvSpPr>
            <p:cNvPr id="8386" name="Google Shape;8386;p7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71"/>
          <p:cNvGrpSpPr/>
          <p:nvPr/>
        </p:nvGrpSpPr>
        <p:grpSpPr>
          <a:xfrm>
            <a:off x="6869680" y="2009474"/>
            <a:ext cx="1565716" cy="366729"/>
            <a:chOff x="1247650" y="2075423"/>
            <a:chExt cx="6648477" cy="1557238"/>
          </a:xfrm>
        </p:grpSpPr>
        <p:sp>
          <p:nvSpPr>
            <p:cNvPr id="8392" name="Google Shape;8392;p7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8" name="Google Shape;8398;p71"/>
          <p:cNvGrpSpPr/>
          <p:nvPr/>
        </p:nvGrpSpPr>
        <p:grpSpPr>
          <a:xfrm>
            <a:off x="6853992" y="3158289"/>
            <a:ext cx="1597061" cy="663440"/>
            <a:chOff x="6796238" y="3158297"/>
            <a:chExt cx="1630319" cy="677257"/>
          </a:xfrm>
        </p:grpSpPr>
        <p:cxnSp>
          <p:nvCxnSpPr>
            <p:cNvPr id="8399" name="Google Shape;8399;p71"/>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400" name="Google Shape;8400;p71"/>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401" name="Google Shape;8401;p71"/>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402" name="Google Shape;8402;p71"/>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403" name="Google Shape;8403;p71"/>
            <p:cNvGrpSpPr/>
            <p:nvPr/>
          </p:nvGrpSpPr>
          <p:grpSpPr>
            <a:xfrm>
              <a:off x="6796238" y="3311904"/>
              <a:ext cx="1630319" cy="377697"/>
              <a:chOff x="6796238" y="3311904"/>
              <a:chExt cx="1630319" cy="377697"/>
            </a:xfrm>
          </p:grpSpPr>
          <p:sp>
            <p:nvSpPr>
              <p:cNvPr id="8404" name="Google Shape;8404;p71"/>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1"/>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1"/>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07" name="Google Shape;8407;p71"/>
          <p:cNvGrpSpPr/>
          <p:nvPr/>
        </p:nvGrpSpPr>
        <p:grpSpPr>
          <a:xfrm>
            <a:off x="5375130" y="1179681"/>
            <a:ext cx="1368606" cy="1593805"/>
            <a:chOff x="1839112" y="2209163"/>
            <a:chExt cx="1918159" cy="2233784"/>
          </a:xfrm>
        </p:grpSpPr>
        <p:sp>
          <p:nvSpPr>
            <p:cNvPr id="8408" name="Google Shape;8408;p71"/>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1"/>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1"/>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11" name="Google Shape;8411;p71"/>
            <p:cNvCxnSpPr>
              <a:stCxn id="8408" idx="6"/>
              <a:endCxn id="8409"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412" name="Google Shape;8412;p71"/>
            <p:cNvCxnSpPr>
              <a:stCxn id="8409" idx="4"/>
              <a:endCxn id="8413"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414" name="Google Shape;8414;p71"/>
            <p:cNvCxnSpPr>
              <a:stCxn id="8413" idx="6"/>
              <a:endCxn id="8410"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415" name="Google Shape;8415;p71"/>
            <p:cNvCxnSpPr>
              <a:stCxn id="8410" idx="4"/>
              <a:endCxn id="8416"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413" name="Google Shape;8413;p71"/>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1"/>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1"/>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18" name="Google Shape;8418;p71"/>
            <p:cNvCxnSpPr>
              <a:endCxn id="8417"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419" name="Google Shape;8419;p71"/>
          <p:cNvGrpSpPr/>
          <p:nvPr/>
        </p:nvGrpSpPr>
        <p:grpSpPr>
          <a:xfrm>
            <a:off x="3507503" y="1185917"/>
            <a:ext cx="1637968" cy="154942"/>
            <a:chOff x="238125" y="2506075"/>
            <a:chExt cx="7115411" cy="673075"/>
          </a:xfrm>
        </p:grpSpPr>
        <p:sp>
          <p:nvSpPr>
            <p:cNvPr id="8420" name="Google Shape;8420;p7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71"/>
          <p:cNvGrpSpPr/>
          <p:nvPr/>
        </p:nvGrpSpPr>
        <p:grpSpPr>
          <a:xfrm>
            <a:off x="746187" y="1507514"/>
            <a:ext cx="2476762" cy="91743"/>
            <a:chOff x="1464850" y="436376"/>
            <a:chExt cx="6001362" cy="222300"/>
          </a:xfrm>
        </p:grpSpPr>
        <p:sp>
          <p:nvSpPr>
            <p:cNvPr id="8426" name="Google Shape;8426;p71"/>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1"/>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1"/>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1"/>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1"/>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31" name="Google Shape;8431;p71"/>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432" name="Google Shape;8432;p71"/>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433" name="Google Shape;8433;p71"/>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434" name="Google Shape;8434;p71"/>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435" name="Google Shape;8435;p71"/>
          <p:cNvGrpSpPr/>
          <p:nvPr/>
        </p:nvGrpSpPr>
        <p:grpSpPr>
          <a:xfrm>
            <a:off x="732455" y="2742980"/>
            <a:ext cx="1452710" cy="651923"/>
            <a:chOff x="803162" y="2667727"/>
            <a:chExt cx="1411906" cy="633611"/>
          </a:xfrm>
        </p:grpSpPr>
        <p:cxnSp>
          <p:nvCxnSpPr>
            <p:cNvPr id="8436" name="Google Shape;8436;p71"/>
            <p:cNvCxnSpPr>
              <a:stCxn id="8437" idx="2"/>
              <a:endCxn id="8438"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439" name="Google Shape;8439;p71"/>
            <p:cNvCxnSpPr>
              <a:stCxn id="8440" idx="0"/>
              <a:endCxn id="8437"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441" name="Google Shape;8441;p71"/>
            <p:cNvCxnSpPr>
              <a:stCxn id="8440" idx="2"/>
              <a:endCxn id="8442"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443" name="Google Shape;8443;p71"/>
            <p:cNvCxnSpPr>
              <a:stCxn id="8444" idx="0"/>
              <a:endCxn id="8440"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445" name="Google Shape;8445;p71"/>
            <p:cNvCxnSpPr>
              <a:stCxn id="8438" idx="2"/>
              <a:endCxn id="8446"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447" name="Google Shape;8447;p71"/>
            <p:cNvCxnSpPr>
              <a:stCxn id="8448" idx="0"/>
              <a:endCxn id="8438"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444" name="Google Shape;8444;p71"/>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442" name="Google Shape;8442;p71"/>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448" name="Google Shape;8448;p71"/>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446" name="Google Shape;8446;p71"/>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438" name="Google Shape;8438;p71"/>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440" name="Google Shape;8440;p71"/>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437" name="Google Shape;8437;p71"/>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449" name="Google Shape;8449;p71"/>
          <p:cNvGrpSpPr/>
          <p:nvPr/>
        </p:nvGrpSpPr>
        <p:grpSpPr>
          <a:xfrm>
            <a:off x="732456" y="1178518"/>
            <a:ext cx="2518541" cy="209309"/>
            <a:chOff x="803163" y="1111966"/>
            <a:chExt cx="2447800" cy="203430"/>
          </a:xfrm>
        </p:grpSpPr>
        <p:grpSp>
          <p:nvGrpSpPr>
            <p:cNvPr id="8450" name="Google Shape;8450;p71"/>
            <p:cNvGrpSpPr/>
            <p:nvPr/>
          </p:nvGrpSpPr>
          <p:grpSpPr>
            <a:xfrm>
              <a:off x="1958180" y="1111966"/>
              <a:ext cx="588019" cy="121396"/>
              <a:chOff x="4808316" y="2800065"/>
              <a:chExt cx="1999386" cy="412910"/>
            </a:xfrm>
          </p:grpSpPr>
          <p:sp>
            <p:nvSpPr>
              <p:cNvPr id="8451" name="Google Shape;8451;p71"/>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2" name="Google Shape;8452;p71"/>
              <p:cNvGrpSpPr/>
              <p:nvPr/>
            </p:nvGrpSpPr>
            <p:grpSpPr>
              <a:xfrm>
                <a:off x="4808316" y="2800065"/>
                <a:ext cx="92400" cy="411825"/>
                <a:chOff x="845575" y="2563700"/>
                <a:chExt cx="92400" cy="411825"/>
              </a:xfrm>
            </p:grpSpPr>
            <p:cxnSp>
              <p:nvCxnSpPr>
                <p:cNvPr id="8453" name="Google Shape;8453;p7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454" name="Google Shape;8454;p7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455" name="Google Shape;8455;p71"/>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456" name="Google Shape;8456;p71"/>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7" name="Google Shape;8457;p71"/>
            <p:cNvGrpSpPr/>
            <p:nvPr/>
          </p:nvGrpSpPr>
          <p:grpSpPr>
            <a:xfrm>
              <a:off x="803163" y="1111974"/>
              <a:ext cx="591158" cy="121545"/>
              <a:chOff x="803163" y="1111974"/>
              <a:chExt cx="591158" cy="121545"/>
            </a:xfrm>
          </p:grpSpPr>
          <p:grpSp>
            <p:nvGrpSpPr>
              <p:cNvPr id="8458" name="Google Shape;8458;p71"/>
              <p:cNvGrpSpPr/>
              <p:nvPr/>
            </p:nvGrpSpPr>
            <p:grpSpPr>
              <a:xfrm>
                <a:off x="803163" y="1111974"/>
                <a:ext cx="27175" cy="121077"/>
                <a:chOff x="845575" y="2563700"/>
                <a:chExt cx="92400" cy="411825"/>
              </a:xfrm>
            </p:grpSpPr>
            <p:cxnSp>
              <p:nvCxnSpPr>
                <p:cNvPr id="8459" name="Google Shape;8459;p7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460" name="Google Shape;8460;p7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61" name="Google Shape;8461;p71"/>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71"/>
            <p:cNvGrpSpPr/>
            <p:nvPr/>
          </p:nvGrpSpPr>
          <p:grpSpPr>
            <a:xfrm>
              <a:off x="1381910" y="1194219"/>
              <a:ext cx="588341" cy="121177"/>
              <a:chOff x="1381910" y="1194219"/>
              <a:chExt cx="588341" cy="121177"/>
            </a:xfrm>
          </p:grpSpPr>
          <p:grpSp>
            <p:nvGrpSpPr>
              <p:cNvPr id="8463" name="Google Shape;8463;p71"/>
              <p:cNvGrpSpPr/>
              <p:nvPr/>
            </p:nvGrpSpPr>
            <p:grpSpPr>
              <a:xfrm rot="10800000">
                <a:off x="1381910" y="1194319"/>
                <a:ext cx="27175" cy="121077"/>
                <a:chOff x="2070100" y="2563700"/>
                <a:chExt cx="92400" cy="411825"/>
              </a:xfrm>
            </p:grpSpPr>
            <p:cxnSp>
              <p:nvCxnSpPr>
                <p:cNvPr id="8464" name="Google Shape;8464;p7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465" name="Google Shape;8465;p7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66" name="Google Shape;8466;p71"/>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71"/>
            <p:cNvGrpSpPr/>
            <p:nvPr/>
          </p:nvGrpSpPr>
          <p:grpSpPr>
            <a:xfrm>
              <a:off x="2532079" y="1194219"/>
              <a:ext cx="704927" cy="121177"/>
              <a:chOff x="2532079" y="1194219"/>
              <a:chExt cx="704927" cy="121177"/>
            </a:xfrm>
          </p:grpSpPr>
          <p:grpSp>
            <p:nvGrpSpPr>
              <p:cNvPr id="8468" name="Google Shape;8468;p71"/>
              <p:cNvGrpSpPr/>
              <p:nvPr/>
            </p:nvGrpSpPr>
            <p:grpSpPr>
              <a:xfrm rot="10800000">
                <a:off x="2532079" y="1194319"/>
                <a:ext cx="27175" cy="121077"/>
                <a:chOff x="2070100" y="2563700"/>
                <a:chExt cx="92400" cy="411825"/>
              </a:xfrm>
            </p:grpSpPr>
            <p:cxnSp>
              <p:nvCxnSpPr>
                <p:cNvPr id="8469" name="Google Shape;8469;p7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470" name="Google Shape;8470;p7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1" name="Google Shape;8471;p71"/>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2" name="Google Shape;8472;p71"/>
          <p:cNvGrpSpPr/>
          <p:nvPr/>
        </p:nvGrpSpPr>
        <p:grpSpPr>
          <a:xfrm>
            <a:off x="3525467" y="3875150"/>
            <a:ext cx="1567778" cy="491677"/>
            <a:chOff x="5194708" y="3484366"/>
            <a:chExt cx="3148148" cy="987304"/>
          </a:xfrm>
        </p:grpSpPr>
        <p:grpSp>
          <p:nvGrpSpPr>
            <p:cNvPr id="8473" name="Google Shape;8473;p71"/>
            <p:cNvGrpSpPr/>
            <p:nvPr/>
          </p:nvGrpSpPr>
          <p:grpSpPr>
            <a:xfrm>
              <a:off x="7531521" y="3484366"/>
              <a:ext cx="811335" cy="987304"/>
              <a:chOff x="3379425" y="1617275"/>
              <a:chExt cx="1090650" cy="1327200"/>
            </a:xfrm>
          </p:grpSpPr>
          <p:sp>
            <p:nvSpPr>
              <p:cNvPr id="8474" name="Google Shape;8474;p7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7" name="Google Shape;8477;p71"/>
            <p:cNvGrpSpPr/>
            <p:nvPr/>
          </p:nvGrpSpPr>
          <p:grpSpPr>
            <a:xfrm>
              <a:off x="6752546" y="3484366"/>
              <a:ext cx="811428" cy="987304"/>
              <a:chOff x="2332275" y="1617275"/>
              <a:chExt cx="1090775" cy="1327200"/>
            </a:xfrm>
          </p:grpSpPr>
          <p:sp>
            <p:nvSpPr>
              <p:cNvPr id="8478" name="Google Shape;8478;p7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1" name="Google Shape;8481;p71"/>
            <p:cNvGrpSpPr/>
            <p:nvPr/>
          </p:nvGrpSpPr>
          <p:grpSpPr>
            <a:xfrm>
              <a:off x="5973664" y="3484366"/>
              <a:ext cx="811335" cy="987304"/>
              <a:chOff x="1285250" y="1617275"/>
              <a:chExt cx="1090650" cy="1327200"/>
            </a:xfrm>
          </p:grpSpPr>
          <p:sp>
            <p:nvSpPr>
              <p:cNvPr id="8482" name="Google Shape;8482;p7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71"/>
            <p:cNvGrpSpPr/>
            <p:nvPr/>
          </p:nvGrpSpPr>
          <p:grpSpPr>
            <a:xfrm>
              <a:off x="5194708" y="3484366"/>
              <a:ext cx="811409" cy="987304"/>
              <a:chOff x="238125" y="1617275"/>
              <a:chExt cx="1090750" cy="1327200"/>
            </a:xfrm>
          </p:grpSpPr>
          <p:sp>
            <p:nvSpPr>
              <p:cNvPr id="8486" name="Google Shape;8486;p7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9" name="Google Shape;8489;p71"/>
          <p:cNvGrpSpPr/>
          <p:nvPr/>
        </p:nvGrpSpPr>
        <p:grpSpPr>
          <a:xfrm>
            <a:off x="3486076" y="3355561"/>
            <a:ext cx="1616964" cy="346256"/>
            <a:chOff x="1808063" y="4294338"/>
            <a:chExt cx="3370782" cy="721817"/>
          </a:xfrm>
        </p:grpSpPr>
        <p:sp>
          <p:nvSpPr>
            <p:cNvPr id="8490" name="Google Shape;8490;p7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71"/>
          <p:cNvGrpSpPr/>
          <p:nvPr/>
        </p:nvGrpSpPr>
        <p:grpSpPr>
          <a:xfrm>
            <a:off x="764288" y="3641590"/>
            <a:ext cx="1295882" cy="646587"/>
            <a:chOff x="834100" y="3642869"/>
            <a:chExt cx="1259483" cy="628426"/>
          </a:xfrm>
        </p:grpSpPr>
        <p:sp>
          <p:nvSpPr>
            <p:cNvPr id="8501" name="Google Shape;8501;p71"/>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1"/>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1"/>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1"/>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1"/>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1"/>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1"/>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1"/>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1"/>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1"/>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1"/>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1"/>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1"/>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1"/>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1"/>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1"/>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1"/>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1"/>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1"/>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1"/>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1"/>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1"/>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1"/>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1"/>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1"/>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6" name="Google Shape;8526;p71"/>
            <p:cNvGrpSpPr/>
            <p:nvPr/>
          </p:nvGrpSpPr>
          <p:grpSpPr>
            <a:xfrm>
              <a:off x="1360364" y="3847835"/>
              <a:ext cx="208119" cy="224359"/>
              <a:chOff x="1360769" y="3847100"/>
              <a:chExt cx="208119" cy="224359"/>
            </a:xfrm>
          </p:grpSpPr>
          <p:sp>
            <p:nvSpPr>
              <p:cNvPr id="8527" name="Google Shape;8527;p71"/>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1"/>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1"/>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1"/>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1"/>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1"/>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1"/>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1"/>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1"/>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1"/>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1"/>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1"/>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1"/>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1"/>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1"/>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1"/>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1"/>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1"/>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1"/>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1"/>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7" name="Google Shape;8547;p71"/>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1"/>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1"/>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1"/>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1"/>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1"/>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1"/>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1"/>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1"/>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1"/>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1"/>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1"/>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1"/>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1"/>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1" name="Google Shape;8561;p71"/>
          <p:cNvGrpSpPr/>
          <p:nvPr/>
        </p:nvGrpSpPr>
        <p:grpSpPr>
          <a:xfrm rot="5400000">
            <a:off x="5977401" y="3438087"/>
            <a:ext cx="164064" cy="1414916"/>
            <a:chOff x="4428249" y="1369375"/>
            <a:chExt cx="36905" cy="429569"/>
          </a:xfrm>
        </p:grpSpPr>
        <p:sp>
          <p:nvSpPr>
            <p:cNvPr id="8562" name="Google Shape;8562;p71"/>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1"/>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1"/>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1"/>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1"/>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1"/>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1"/>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1"/>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1"/>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1"/>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1"/>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1"/>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1"/>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1"/>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1"/>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1"/>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1"/>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1"/>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1"/>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1"/>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1"/>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1"/>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1"/>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1"/>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1"/>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1"/>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1"/>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1"/>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1"/>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1"/>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1"/>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1"/>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71"/>
          <p:cNvGrpSpPr/>
          <p:nvPr/>
        </p:nvGrpSpPr>
        <p:grpSpPr>
          <a:xfrm flipH="1" rot="10800000">
            <a:off x="5349830" y="3026630"/>
            <a:ext cx="1419207" cy="24808"/>
            <a:chOff x="219558" y="4738465"/>
            <a:chExt cx="5852400" cy="102300"/>
          </a:xfrm>
        </p:grpSpPr>
        <p:cxnSp>
          <p:nvCxnSpPr>
            <p:cNvPr id="8595" name="Google Shape;8595;p71"/>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596" name="Google Shape;8596;p71"/>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1"/>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1"/>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1"/>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1"/>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71"/>
          <p:cNvGrpSpPr/>
          <p:nvPr/>
        </p:nvGrpSpPr>
        <p:grpSpPr>
          <a:xfrm>
            <a:off x="5361148" y="3399694"/>
            <a:ext cx="1396570" cy="385016"/>
            <a:chOff x="5286284" y="2966544"/>
            <a:chExt cx="1396570" cy="385016"/>
          </a:xfrm>
        </p:grpSpPr>
        <p:cxnSp>
          <p:nvCxnSpPr>
            <p:cNvPr id="8602" name="Google Shape;8602;p71"/>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603" name="Google Shape;8603;p71"/>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604" name="Google Shape;8604;p71"/>
            <p:cNvGrpSpPr/>
            <p:nvPr/>
          </p:nvGrpSpPr>
          <p:grpSpPr>
            <a:xfrm>
              <a:off x="5287688" y="3173364"/>
              <a:ext cx="1395166" cy="74100"/>
              <a:chOff x="5287688" y="3173364"/>
              <a:chExt cx="1395166" cy="74100"/>
            </a:xfrm>
          </p:grpSpPr>
          <p:cxnSp>
            <p:nvCxnSpPr>
              <p:cNvPr id="8605" name="Google Shape;8605;p71"/>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606" name="Google Shape;8606;p71"/>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607" name="Google Shape;8607;p71"/>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608" name="Google Shape;8608;p71"/>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609" name="Google Shape;8609;p71"/>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610" name="Google Shape;8610;p71"/>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611" name="Google Shape;8611;p71"/>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612" name="Google Shape;8612;p71"/>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613" name="Google Shape;8613;p71"/>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614" name="Google Shape;8614;p71"/>
          <p:cNvGrpSpPr/>
          <p:nvPr/>
        </p:nvGrpSpPr>
        <p:grpSpPr>
          <a:xfrm>
            <a:off x="2047214" y="1818470"/>
            <a:ext cx="1182276" cy="662027"/>
            <a:chOff x="2029517" y="1732295"/>
            <a:chExt cx="1149068" cy="643432"/>
          </a:xfrm>
        </p:grpSpPr>
        <p:grpSp>
          <p:nvGrpSpPr>
            <p:cNvPr id="8615" name="Google Shape;8615;p71"/>
            <p:cNvGrpSpPr/>
            <p:nvPr/>
          </p:nvGrpSpPr>
          <p:grpSpPr>
            <a:xfrm>
              <a:off x="2708660" y="1746937"/>
              <a:ext cx="455427" cy="244429"/>
              <a:chOff x="2700693" y="1746937"/>
              <a:chExt cx="455427" cy="244429"/>
            </a:xfrm>
          </p:grpSpPr>
          <p:grpSp>
            <p:nvGrpSpPr>
              <p:cNvPr id="8616" name="Google Shape;8616;p71"/>
              <p:cNvGrpSpPr/>
              <p:nvPr/>
            </p:nvGrpSpPr>
            <p:grpSpPr>
              <a:xfrm>
                <a:off x="2905682" y="1782817"/>
                <a:ext cx="250438" cy="208549"/>
                <a:chOff x="2905682" y="1782817"/>
                <a:chExt cx="250438" cy="208549"/>
              </a:xfrm>
            </p:grpSpPr>
            <p:cxnSp>
              <p:nvCxnSpPr>
                <p:cNvPr id="8617" name="Google Shape;8617;p71"/>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618" name="Google Shape;8618;p71"/>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71"/>
              <p:cNvGrpSpPr/>
              <p:nvPr/>
            </p:nvGrpSpPr>
            <p:grpSpPr>
              <a:xfrm>
                <a:off x="2700693" y="1746937"/>
                <a:ext cx="449967" cy="72374"/>
                <a:chOff x="2700693" y="1746937"/>
                <a:chExt cx="449967" cy="72374"/>
              </a:xfrm>
            </p:grpSpPr>
            <p:cxnSp>
              <p:nvCxnSpPr>
                <p:cNvPr id="8620" name="Google Shape;8620;p71"/>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621" name="Google Shape;8621;p71"/>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2" name="Google Shape;8622;p71"/>
            <p:cNvGrpSpPr/>
            <p:nvPr/>
          </p:nvGrpSpPr>
          <p:grpSpPr>
            <a:xfrm>
              <a:off x="2029517" y="1732295"/>
              <a:ext cx="1149068" cy="643432"/>
              <a:chOff x="2029517" y="1732295"/>
              <a:chExt cx="1149068" cy="643432"/>
            </a:xfrm>
          </p:grpSpPr>
          <p:grpSp>
            <p:nvGrpSpPr>
              <p:cNvPr id="8623" name="Google Shape;8623;p71"/>
              <p:cNvGrpSpPr/>
              <p:nvPr/>
            </p:nvGrpSpPr>
            <p:grpSpPr>
              <a:xfrm>
                <a:off x="2703618" y="2103152"/>
                <a:ext cx="474966" cy="260017"/>
                <a:chOff x="2703618" y="2103152"/>
                <a:chExt cx="474966" cy="260017"/>
              </a:xfrm>
            </p:grpSpPr>
            <p:grpSp>
              <p:nvGrpSpPr>
                <p:cNvPr id="8624" name="Google Shape;8624;p71"/>
                <p:cNvGrpSpPr/>
                <p:nvPr/>
              </p:nvGrpSpPr>
              <p:grpSpPr>
                <a:xfrm>
                  <a:off x="2703618" y="2290640"/>
                  <a:ext cx="450291" cy="72529"/>
                  <a:chOff x="2703618" y="2290640"/>
                  <a:chExt cx="450291" cy="72529"/>
                </a:xfrm>
              </p:grpSpPr>
              <p:cxnSp>
                <p:nvCxnSpPr>
                  <p:cNvPr id="8625" name="Google Shape;8625;p71"/>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626" name="Google Shape;8626;p71"/>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71"/>
                <p:cNvGrpSpPr/>
                <p:nvPr/>
              </p:nvGrpSpPr>
              <p:grpSpPr>
                <a:xfrm>
                  <a:off x="2908607" y="2103152"/>
                  <a:ext cx="269977" cy="223538"/>
                  <a:chOff x="2908607" y="2103152"/>
                  <a:chExt cx="269977" cy="223538"/>
                </a:xfrm>
              </p:grpSpPr>
              <p:cxnSp>
                <p:nvCxnSpPr>
                  <p:cNvPr id="8628" name="Google Shape;8628;p71"/>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629" name="Google Shape;8629;p71"/>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0" name="Google Shape;8630;p71"/>
              <p:cNvGrpSpPr/>
              <p:nvPr/>
            </p:nvGrpSpPr>
            <p:grpSpPr>
              <a:xfrm>
                <a:off x="2029517" y="1732295"/>
                <a:ext cx="685827" cy="643432"/>
                <a:chOff x="2029517" y="1732295"/>
                <a:chExt cx="685827" cy="643432"/>
              </a:xfrm>
            </p:grpSpPr>
            <p:sp>
              <p:nvSpPr>
                <p:cNvPr id="8631" name="Google Shape;8631;p71"/>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2" name="Google Shape;8632;p71"/>
                <p:cNvGrpSpPr/>
                <p:nvPr/>
              </p:nvGrpSpPr>
              <p:grpSpPr>
                <a:xfrm>
                  <a:off x="2158948" y="1732295"/>
                  <a:ext cx="556396" cy="333108"/>
                  <a:chOff x="2158948" y="1732295"/>
                  <a:chExt cx="556396" cy="333108"/>
                </a:xfrm>
              </p:grpSpPr>
              <p:cxnSp>
                <p:nvCxnSpPr>
                  <p:cNvPr id="8633" name="Google Shape;8633;p71"/>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634" name="Google Shape;8634;p71"/>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71"/>
                <p:cNvGrpSpPr/>
                <p:nvPr/>
              </p:nvGrpSpPr>
              <p:grpSpPr>
                <a:xfrm>
                  <a:off x="2159908" y="2065057"/>
                  <a:ext cx="550884" cy="310670"/>
                  <a:chOff x="2159908" y="2065057"/>
                  <a:chExt cx="550884" cy="310670"/>
                </a:xfrm>
              </p:grpSpPr>
              <p:cxnSp>
                <p:nvCxnSpPr>
                  <p:cNvPr id="8636" name="Google Shape;8636;p71"/>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637" name="Google Shape;8637;p71"/>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638" name="Google Shape;8638;p71"/>
          <p:cNvGrpSpPr/>
          <p:nvPr/>
        </p:nvGrpSpPr>
        <p:grpSpPr>
          <a:xfrm>
            <a:off x="732462" y="1766083"/>
            <a:ext cx="962651" cy="810058"/>
            <a:chOff x="844912" y="1681380"/>
            <a:chExt cx="935611" cy="787305"/>
          </a:xfrm>
        </p:grpSpPr>
        <p:grpSp>
          <p:nvGrpSpPr>
            <p:cNvPr id="8639" name="Google Shape;8639;p71"/>
            <p:cNvGrpSpPr/>
            <p:nvPr/>
          </p:nvGrpSpPr>
          <p:grpSpPr>
            <a:xfrm>
              <a:off x="844912" y="1819635"/>
              <a:ext cx="329836" cy="510016"/>
              <a:chOff x="844912" y="1819635"/>
              <a:chExt cx="329836" cy="510016"/>
            </a:xfrm>
          </p:grpSpPr>
          <p:sp>
            <p:nvSpPr>
              <p:cNvPr id="8640" name="Google Shape;8640;p71"/>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1"/>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1"/>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1"/>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1"/>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1"/>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71"/>
            <p:cNvGrpSpPr/>
            <p:nvPr/>
          </p:nvGrpSpPr>
          <p:grpSpPr>
            <a:xfrm>
              <a:off x="1284601" y="2158168"/>
              <a:ext cx="495923" cy="310517"/>
              <a:chOff x="1284601" y="2158168"/>
              <a:chExt cx="495923" cy="310517"/>
            </a:xfrm>
          </p:grpSpPr>
          <p:sp>
            <p:nvSpPr>
              <p:cNvPr id="8647" name="Google Shape;8647;p71"/>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8" name="Google Shape;8648;p71"/>
              <p:cNvGrpSpPr/>
              <p:nvPr/>
            </p:nvGrpSpPr>
            <p:grpSpPr>
              <a:xfrm>
                <a:off x="1507666" y="2158168"/>
                <a:ext cx="272858" cy="310517"/>
                <a:chOff x="1507666" y="2158168"/>
                <a:chExt cx="272858" cy="310517"/>
              </a:xfrm>
            </p:grpSpPr>
            <p:grpSp>
              <p:nvGrpSpPr>
                <p:cNvPr id="8649" name="Google Shape;8649;p71"/>
                <p:cNvGrpSpPr/>
                <p:nvPr/>
              </p:nvGrpSpPr>
              <p:grpSpPr>
                <a:xfrm>
                  <a:off x="1507666" y="2176104"/>
                  <a:ext cx="166395" cy="273149"/>
                  <a:chOff x="1507666" y="2176104"/>
                  <a:chExt cx="166395" cy="273149"/>
                </a:xfrm>
              </p:grpSpPr>
              <p:sp>
                <p:nvSpPr>
                  <p:cNvPr id="8650" name="Google Shape;8650;p71"/>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1"/>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1"/>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1"/>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1"/>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1"/>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1"/>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7" name="Google Shape;8657;p71"/>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1"/>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59" name="Google Shape;8659;p71"/>
            <p:cNvGrpSpPr/>
            <p:nvPr/>
          </p:nvGrpSpPr>
          <p:grpSpPr>
            <a:xfrm>
              <a:off x="1284601" y="1681380"/>
              <a:ext cx="495923" cy="310517"/>
              <a:chOff x="1284601" y="1681380"/>
              <a:chExt cx="495923" cy="310517"/>
            </a:xfrm>
          </p:grpSpPr>
          <p:sp>
            <p:nvSpPr>
              <p:cNvPr id="8660" name="Google Shape;8660;p71"/>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1" name="Google Shape;8661;p71"/>
              <p:cNvGrpSpPr/>
              <p:nvPr/>
            </p:nvGrpSpPr>
            <p:grpSpPr>
              <a:xfrm>
                <a:off x="1507666" y="1681380"/>
                <a:ext cx="272858" cy="310517"/>
                <a:chOff x="1507666" y="1681380"/>
                <a:chExt cx="272858" cy="310517"/>
              </a:xfrm>
            </p:grpSpPr>
            <p:grpSp>
              <p:nvGrpSpPr>
                <p:cNvPr id="8662" name="Google Shape;8662;p71"/>
                <p:cNvGrpSpPr/>
                <p:nvPr/>
              </p:nvGrpSpPr>
              <p:grpSpPr>
                <a:xfrm>
                  <a:off x="1507666" y="1700120"/>
                  <a:ext cx="166395" cy="272984"/>
                  <a:chOff x="1507666" y="1700120"/>
                  <a:chExt cx="166395" cy="272984"/>
                </a:xfrm>
              </p:grpSpPr>
              <p:sp>
                <p:nvSpPr>
                  <p:cNvPr id="8663" name="Google Shape;8663;p71"/>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1"/>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1"/>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1"/>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1"/>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1"/>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1"/>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0" name="Google Shape;8670;p71"/>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1"/>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72" name="Google Shape;8672;p71"/>
          <p:cNvGrpSpPr/>
          <p:nvPr/>
        </p:nvGrpSpPr>
        <p:grpSpPr>
          <a:xfrm>
            <a:off x="6841403" y="2533512"/>
            <a:ext cx="1622269" cy="552443"/>
            <a:chOff x="6894650" y="2574740"/>
            <a:chExt cx="1445100" cy="492111"/>
          </a:xfrm>
        </p:grpSpPr>
        <p:sp>
          <p:nvSpPr>
            <p:cNvPr id="8673" name="Google Shape;8673;p71"/>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1"/>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1"/>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1"/>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1"/>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78" name="Google Shape;8678;p71"/>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679" name="Google Shape;8679;p71"/>
          <p:cNvGrpSpPr/>
          <p:nvPr/>
        </p:nvGrpSpPr>
        <p:grpSpPr>
          <a:xfrm>
            <a:off x="6860946" y="3907768"/>
            <a:ext cx="1583206" cy="475705"/>
            <a:chOff x="6953919" y="3907920"/>
            <a:chExt cx="1377300" cy="475705"/>
          </a:xfrm>
        </p:grpSpPr>
        <p:cxnSp>
          <p:nvCxnSpPr>
            <p:cNvPr id="8680" name="Google Shape;8680;p71"/>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681" name="Google Shape;8681;p71"/>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682" name="Google Shape;8682;p71"/>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683" name="Google Shape;8683;p71"/>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684" name="Google Shape;8684;p71"/>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685" name="Google Shape;8685;p71"/>
          <p:cNvGrpSpPr/>
          <p:nvPr/>
        </p:nvGrpSpPr>
        <p:grpSpPr>
          <a:xfrm>
            <a:off x="2364534" y="2668913"/>
            <a:ext cx="836286" cy="824529"/>
            <a:chOff x="2389399" y="2595741"/>
            <a:chExt cx="812796" cy="801369"/>
          </a:xfrm>
        </p:grpSpPr>
        <p:grpSp>
          <p:nvGrpSpPr>
            <p:cNvPr id="8686" name="Google Shape;8686;p71"/>
            <p:cNvGrpSpPr/>
            <p:nvPr/>
          </p:nvGrpSpPr>
          <p:grpSpPr>
            <a:xfrm>
              <a:off x="2492145" y="2881565"/>
              <a:ext cx="607300" cy="229751"/>
              <a:chOff x="2492145" y="2881565"/>
              <a:chExt cx="607300" cy="229751"/>
            </a:xfrm>
          </p:grpSpPr>
          <p:sp>
            <p:nvSpPr>
              <p:cNvPr id="8687" name="Google Shape;8687;p71"/>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1"/>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1"/>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71"/>
            <p:cNvGrpSpPr/>
            <p:nvPr/>
          </p:nvGrpSpPr>
          <p:grpSpPr>
            <a:xfrm>
              <a:off x="2389399" y="2595741"/>
              <a:ext cx="812796" cy="296825"/>
              <a:chOff x="2389399" y="2595741"/>
              <a:chExt cx="812796" cy="296825"/>
            </a:xfrm>
          </p:grpSpPr>
          <p:grpSp>
            <p:nvGrpSpPr>
              <p:cNvPr id="8691" name="Google Shape;8691;p71"/>
              <p:cNvGrpSpPr/>
              <p:nvPr/>
            </p:nvGrpSpPr>
            <p:grpSpPr>
              <a:xfrm>
                <a:off x="2389399" y="2595741"/>
                <a:ext cx="363638" cy="296825"/>
                <a:chOff x="2389399" y="2595741"/>
                <a:chExt cx="363638" cy="296825"/>
              </a:xfrm>
            </p:grpSpPr>
            <p:grpSp>
              <p:nvGrpSpPr>
                <p:cNvPr id="8692" name="Google Shape;8692;p71"/>
                <p:cNvGrpSpPr/>
                <p:nvPr/>
              </p:nvGrpSpPr>
              <p:grpSpPr>
                <a:xfrm>
                  <a:off x="2493852" y="2794333"/>
                  <a:ext cx="259185" cy="98232"/>
                  <a:chOff x="2493852" y="2794333"/>
                  <a:chExt cx="259185" cy="98232"/>
                </a:xfrm>
              </p:grpSpPr>
              <p:sp>
                <p:nvSpPr>
                  <p:cNvPr id="8693" name="Google Shape;8693;p71"/>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1"/>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1"/>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71"/>
                <p:cNvGrpSpPr/>
                <p:nvPr/>
              </p:nvGrpSpPr>
              <p:grpSpPr>
                <a:xfrm>
                  <a:off x="2389399" y="2595741"/>
                  <a:ext cx="224343" cy="182054"/>
                  <a:chOff x="2389399" y="2595741"/>
                  <a:chExt cx="224343" cy="182054"/>
                </a:xfrm>
              </p:grpSpPr>
              <p:sp>
                <p:nvSpPr>
                  <p:cNvPr id="8697" name="Google Shape;8697;p71"/>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1"/>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99" name="Google Shape;8699;p71"/>
              <p:cNvGrpSpPr/>
              <p:nvPr/>
            </p:nvGrpSpPr>
            <p:grpSpPr>
              <a:xfrm>
                <a:off x="2683630" y="2595741"/>
                <a:ext cx="224334" cy="296825"/>
                <a:chOff x="2683630" y="2595741"/>
                <a:chExt cx="224334" cy="296825"/>
              </a:xfrm>
            </p:grpSpPr>
            <p:grpSp>
              <p:nvGrpSpPr>
                <p:cNvPr id="8700" name="Google Shape;8700;p71"/>
                <p:cNvGrpSpPr/>
                <p:nvPr/>
              </p:nvGrpSpPr>
              <p:grpSpPr>
                <a:xfrm>
                  <a:off x="2788083" y="2794333"/>
                  <a:ext cx="15356" cy="98232"/>
                  <a:chOff x="2788083" y="2794333"/>
                  <a:chExt cx="15356" cy="98232"/>
                </a:xfrm>
              </p:grpSpPr>
              <p:sp>
                <p:nvSpPr>
                  <p:cNvPr id="8701" name="Google Shape;8701;p71"/>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1"/>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1"/>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71"/>
                <p:cNvGrpSpPr/>
                <p:nvPr/>
              </p:nvGrpSpPr>
              <p:grpSpPr>
                <a:xfrm>
                  <a:off x="2683630" y="2595741"/>
                  <a:ext cx="224334" cy="182054"/>
                  <a:chOff x="2683630" y="2595741"/>
                  <a:chExt cx="224334" cy="182054"/>
                </a:xfrm>
              </p:grpSpPr>
              <p:sp>
                <p:nvSpPr>
                  <p:cNvPr id="8705" name="Google Shape;8705;p71"/>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1"/>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07" name="Google Shape;8707;p71"/>
              <p:cNvGrpSpPr/>
              <p:nvPr/>
            </p:nvGrpSpPr>
            <p:grpSpPr>
              <a:xfrm>
                <a:off x="2838475" y="2595741"/>
                <a:ext cx="363719" cy="296825"/>
                <a:chOff x="2838475" y="2595741"/>
                <a:chExt cx="363719" cy="296825"/>
              </a:xfrm>
            </p:grpSpPr>
            <p:grpSp>
              <p:nvGrpSpPr>
                <p:cNvPr id="8708" name="Google Shape;8708;p71"/>
                <p:cNvGrpSpPr/>
                <p:nvPr/>
              </p:nvGrpSpPr>
              <p:grpSpPr>
                <a:xfrm>
                  <a:off x="2838475" y="2794333"/>
                  <a:ext cx="259185" cy="98232"/>
                  <a:chOff x="2838475" y="2794333"/>
                  <a:chExt cx="259185" cy="98232"/>
                </a:xfrm>
              </p:grpSpPr>
              <p:sp>
                <p:nvSpPr>
                  <p:cNvPr id="8709" name="Google Shape;8709;p71"/>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1"/>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1"/>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71"/>
                <p:cNvGrpSpPr/>
                <p:nvPr/>
              </p:nvGrpSpPr>
              <p:grpSpPr>
                <a:xfrm>
                  <a:off x="2977852" y="2595741"/>
                  <a:ext cx="224343" cy="182054"/>
                  <a:chOff x="2977852" y="2595741"/>
                  <a:chExt cx="224343" cy="182054"/>
                </a:xfrm>
              </p:grpSpPr>
              <p:sp>
                <p:nvSpPr>
                  <p:cNvPr id="8713" name="Google Shape;8713;p71"/>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1"/>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15" name="Google Shape;8715;p71"/>
            <p:cNvGrpSpPr/>
            <p:nvPr/>
          </p:nvGrpSpPr>
          <p:grpSpPr>
            <a:xfrm>
              <a:off x="2389399" y="3100241"/>
              <a:ext cx="812796" cy="296869"/>
              <a:chOff x="2389399" y="3100241"/>
              <a:chExt cx="812796" cy="296869"/>
            </a:xfrm>
          </p:grpSpPr>
          <p:grpSp>
            <p:nvGrpSpPr>
              <p:cNvPr id="8716" name="Google Shape;8716;p71"/>
              <p:cNvGrpSpPr/>
              <p:nvPr/>
            </p:nvGrpSpPr>
            <p:grpSpPr>
              <a:xfrm>
                <a:off x="2683630" y="3100241"/>
                <a:ext cx="224334" cy="296869"/>
                <a:chOff x="2683630" y="3100241"/>
                <a:chExt cx="224334" cy="296869"/>
              </a:xfrm>
            </p:grpSpPr>
            <p:grpSp>
              <p:nvGrpSpPr>
                <p:cNvPr id="8717" name="Google Shape;8717;p71"/>
                <p:cNvGrpSpPr/>
                <p:nvPr/>
              </p:nvGrpSpPr>
              <p:grpSpPr>
                <a:xfrm>
                  <a:off x="2788083" y="3100241"/>
                  <a:ext cx="15356" cy="98237"/>
                  <a:chOff x="2788083" y="3100241"/>
                  <a:chExt cx="15356" cy="98237"/>
                </a:xfrm>
              </p:grpSpPr>
              <p:sp>
                <p:nvSpPr>
                  <p:cNvPr id="8718" name="Google Shape;8718;p71"/>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1"/>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1"/>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71"/>
                <p:cNvGrpSpPr/>
                <p:nvPr/>
              </p:nvGrpSpPr>
              <p:grpSpPr>
                <a:xfrm>
                  <a:off x="2683630" y="3215065"/>
                  <a:ext cx="224334" cy="182045"/>
                  <a:chOff x="2683630" y="3215065"/>
                  <a:chExt cx="224334" cy="182045"/>
                </a:xfrm>
              </p:grpSpPr>
              <p:sp>
                <p:nvSpPr>
                  <p:cNvPr id="8722" name="Google Shape;8722;p71"/>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1"/>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4" name="Google Shape;8724;p71"/>
              <p:cNvGrpSpPr/>
              <p:nvPr/>
            </p:nvGrpSpPr>
            <p:grpSpPr>
              <a:xfrm>
                <a:off x="2389399" y="3100241"/>
                <a:ext cx="363638" cy="296869"/>
                <a:chOff x="2389399" y="3100241"/>
                <a:chExt cx="363638" cy="296869"/>
              </a:xfrm>
            </p:grpSpPr>
            <p:grpSp>
              <p:nvGrpSpPr>
                <p:cNvPr id="8725" name="Google Shape;8725;p71"/>
                <p:cNvGrpSpPr/>
                <p:nvPr/>
              </p:nvGrpSpPr>
              <p:grpSpPr>
                <a:xfrm>
                  <a:off x="2493852" y="3100241"/>
                  <a:ext cx="259185" cy="98237"/>
                  <a:chOff x="2493852" y="3100241"/>
                  <a:chExt cx="259185" cy="98237"/>
                </a:xfrm>
              </p:grpSpPr>
              <p:sp>
                <p:nvSpPr>
                  <p:cNvPr id="8726" name="Google Shape;8726;p71"/>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1"/>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1"/>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71"/>
                <p:cNvGrpSpPr/>
                <p:nvPr/>
              </p:nvGrpSpPr>
              <p:grpSpPr>
                <a:xfrm>
                  <a:off x="2389399" y="3215065"/>
                  <a:ext cx="224343" cy="182045"/>
                  <a:chOff x="2389399" y="3215065"/>
                  <a:chExt cx="224343" cy="182045"/>
                </a:xfrm>
              </p:grpSpPr>
              <p:sp>
                <p:nvSpPr>
                  <p:cNvPr id="8730" name="Google Shape;8730;p71"/>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1"/>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32" name="Google Shape;8732;p71"/>
              <p:cNvGrpSpPr/>
              <p:nvPr/>
            </p:nvGrpSpPr>
            <p:grpSpPr>
              <a:xfrm>
                <a:off x="2838475" y="3100241"/>
                <a:ext cx="363719" cy="296869"/>
                <a:chOff x="2838475" y="3100241"/>
                <a:chExt cx="363719" cy="296869"/>
              </a:xfrm>
            </p:grpSpPr>
            <p:grpSp>
              <p:nvGrpSpPr>
                <p:cNvPr id="8733" name="Google Shape;8733;p71"/>
                <p:cNvGrpSpPr/>
                <p:nvPr/>
              </p:nvGrpSpPr>
              <p:grpSpPr>
                <a:xfrm>
                  <a:off x="2838475" y="3100241"/>
                  <a:ext cx="259185" cy="98237"/>
                  <a:chOff x="2838475" y="3100241"/>
                  <a:chExt cx="259185" cy="98237"/>
                </a:xfrm>
              </p:grpSpPr>
              <p:sp>
                <p:nvSpPr>
                  <p:cNvPr id="8734" name="Google Shape;8734;p71"/>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1"/>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1"/>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71"/>
                <p:cNvGrpSpPr/>
                <p:nvPr/>
              </p:nvGrpSpPr>
              <p:grpSpPr>
                <a:xfrm>
                  <a:off x="2977852" y="3215065"/>
                  <a:ext cx="224343" cy="182045"/>
                  <a:chOff x="2977852" y="3215065"/>
                  <a:chExt cx="224343" cy="182045"/>
                </a:xfrm>
              </p:grpSpPr>
              <p:sp>
                <p:nvSpPr>
                  <p:cNvPr id="8738" name="Google Shape;8738;p71"/>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1"/>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43" name="Shape 8743"/>
        <p:cNvGrpSpPr/>
        <p:nvPr/>
      </p:nvGrpSpPr>
      <p:grpSpPr>
        <a:xfrm>
          <a:off x="0" y="0"/>
          <a:ext cx="0" cy="0"/>
          <a:chOff x="0" y="0"/>
          <a:chExt cx="0" cy="0"/>
        </a:xfrm>
      </p:grpSpPr>
      <p:grpSp>
        <p:nvGrpSpPr>
          <p:cNvPr id="8744" name="Google Shape;8744;p72"/>
          <p:cNvGrpSpPr/>
          <p:nvPr/>
        </p:nvGrpSpPr>
        <p:grpSpPr>
          <a:xfrm>
            <a:off x="718875" y="3363288"/>
            <a:ext cx="2390414" cy="1024800"/>
            <a:chOff x="728925" y="3296613"/>
            <a:chExt cx="2390414" cy="1024800"/>
          </a:xfrm>
        </p:grpSpPr>
        <p:grpSp>
          <p:nvGrpSpPr>
            <p:cNvPr id="8745" name="Google Shape;8745;p72"/>
            <p:cNvGrpSpPr/>
            <p:nvPr/>
          </p:nvGrpSpPr>
          <p:grpSpPr>
            <a:xfrm>
              <a:off x="728925" y="3619800"/>
              <a:ext cx="2390414" cy="500893"/>
              <a:chOff x="728925" y="3619800"/>
              <a:chExt cx="2390414" cy="500893"/>
            </a:xfrm>
          </p:grpSpPr>
          <p:sp>
            <p:nvSpPr>
              <p:cNvPr id="8746" name="Google Shape;8746;p72"/>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747" name="Google Shape;8747;p72"/>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748" name="Google Shape;8748;p72"/>
            <p:cNvGrpSpPr/>
            <p:nvPr/>
          </p:nvGrpSpPr>
          <p:grpSpPr>
            <a:xfrm>
              <a:off x="1348050" y="3296613"/>
              <a:ext cx="1706152" cy="1024800"/>
              <a:chOff x="1348050" y="3296613"/>
              <a:chExt cx="1706152" cy="1024800"/>
            </a:xfrm>
          </p:grpSpPr>
          <p:sp>
            <p:nvSpPr>
              <p:cNvPr id="8749" name="Google Shape;8749;p72"/>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750" name="Google Shape;8750;p72"/>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751" name="Google Shape;8751;p72"/>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752" name="Google Shape;8752;p72"/>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753" name="Google Shape;8753;p72"/>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754" name="Google Shape;8754;p72"/>
            <p:cNvGrpSpPr/>
            <p:nvPr/>
          </p:nvGrpSpPr>
          <p:grpSpPr>
            <a:xfrm>
              <a:off x="1455707" y="3654858"/>
              <a:ext cx="1491150" cy="417657"/>
              <a:chOff x="1455707" y="3654858"/>
              <a:chExt cx="1491150" cy="417657"/>
            </a:xfrm>
          </p:grpSpPr>
          <p:sp>
            <p:nvSpPr>
              <p:cNvPr id="8755" name="Google Shape;8755;p72"/>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2"/>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2"/>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2"/>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2"/>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2"/>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2"/>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2"/>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2"/>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2"/>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2"/>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2"/>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2"/>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2"/>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2"/>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2"/>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2"/>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2"/>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2"/>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2"/>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775" name="Google Shape;8775;p72"/>
          <p:cNvGraphicFramePr/>
          <p:nvPr/>
        </p:nvGraphicFramePr>
        <p:xfrm>
          <a:off x="5954575" y="2361200"/>
          <a:ext cx="3000000" cy="3000000"/>
        </p:xfrm>
        <a:graphic>
          <a:graphicData uri="http://schemas.openxmlformats.org/drawingml/2006/table">
            <a:tbl>
              <a:tblPr>
                <a:noFill/>
                <a:tableStyleId>{D1583F9D-B585-44EB-B0C6-58CF33DC7D12}</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776" name="Google Shape;8776;p72"/>
          <p:cNvGrpSpPr/>
          <p:nvPr/>
        </p:nvGrpSpPr>
        <p:grpSpPr>
          <a:xfrm>
            <a:off x="727251" y="1188964"/>
            <a:ext cx="2396505" cy="976502"/>
            <a:chOff x="749309" y="1112739"/>
            <a:chExt cx="2371603" cy="976502"/>
          </a:xfrm>
        </p:grpSpPr>
        <p:grpSp>
          <p:nvGrpSpPr>
            <p:cNvPr id="8777" name="Google Shape;8777;p72"/>
            <p:cNvGrpSpPr/>
            <p:nvPr/>
          </p:nvGrpSpPr>
          <p:grpSpPr>
            <a:xfrm>
              <a:off x="1092126" y="1112739"/>
              <a:ext cx="2028786" cy="975464"/>
              <a:chOff x="1092126" y="1112739"/>
              <a:chExt cx="2028786" cy="975464"/>
            </a:xfrm>
          </p:grpSpPr>
          <p:sp>
            <p:nvSpPr>
              <p:cNvPr id="8778" name="Google Shape;8778;p72"/>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2"/>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2"/>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2"/>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2"/>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2"/>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2"/>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2"/>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2"/>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2"/>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2"/>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2"/>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2"/>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2"/>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2"/>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2"/>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2"/>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2"/>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2"/>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2"/>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2"/>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2"/>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2"/>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2"/>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2" name="Google Shape;8802;p72"/>
            <p:cNvGrpSpPr/>
            <p:nvPr/>
          </p:nvGrpSpPr>
          <p:grpSpPr>
            <a:xfrm>
              <a:off x="749309" y="1112739"/>
              <a:ext cx="314700" cy="975464"/>
              <a:chOff x="749309" y="1112739"/>
              <a:chExt cx="314700" cy="975464"/>
            </a:xfrm>
          </p:grpSpPr>
          <p:sp>
            <p:nvSpPr>
              <p:cNvPr id="8803" name="Google Shape;8803;p72"/>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2"/>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2"/>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2"/>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7" name="Google Shape;8807;p7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811" name="Google Shape;8811;p72"/>
          <p:cNvGraphicFramePr/>
          <p:nvPr/>
        </p:nvGraphicFramePr>
        <p:xfrm>
          <a:off x="5954600" y="1188950"/>
          <a:ext cx="3000000" cy="3000000"/>
        </p:xfrm>
        <a:graphic>
          <a:graphicData uri="http://schemas.openxmlformats.org/drawingml/2006/table">
            <a:tbl>
              <a:tblPr>
                <a:noFill/>
                <a:tableStyleId>{D1583F9D-B585-44EB-B0C6-58CF33DC7D12}</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812" name="Google Shape;8812;p72"/>
          <p:cNvGraphicFramePr/>
          <p:nvPr/>
        </p:nvGraphicFramePr>
        <p:xfrm>
          <a:off x="3375463" y="2361200"/>
          <a:ext cx="3000000" cy="3000000"/>
        </p:xfrm>
        <a:graphic>
          <a:graphicData uri="http://schemas.openxmlformats.org/drawingml/2006/table">
            <a:tbl>
              <a:tblPr>
                <a:noFill/>
                <a:tableStyleId>{D1583F9D-B585-44EB-B0C6-58CF33DC7D12}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813" name="Google Shape;8813;p72"/>
          <p:cNvGrpSpPr/>
          <p:nvPr/>
        </p:nvGrpSpPr>
        <p:grpSpPr>
          <a:xfrm>
            <a:off x="3377449" y="3352160"/>
            <a:ext cx="2363377" cy="1047062"/>
            <a:chOff x="3358399" y="3285485"/>
            <a:chExt cx="2363377" cy="1047062"/>
          </a:xfrm>
        </p:grpSpPr>
        <p:grpSp>
          <p:nvGrpSpPr>
            <p:cNvPr id="8814" name="Google Shape;8814;p72"/>
            <p:cNvGrpSpPr/>
            <p:nvPr/>
          </p:nvGrpSpPr>
          <p:grpSpPr>
            <a:xfrm>
              <a:off x="3358412" y="3285485"/>
              <a:ext cx="2363244" cy="139500"/>
              <a:chOff x="3358412" y="3285485"/>
              <a:chExt cx="2363244" cy="139500"/>
            </a:xfrm>
          </p:grpSpPr>
          <p:sp>
            <p:nvSpPr>
              <p:cNvPr id="8815" name="Google Shape;8815;p72"/>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2"/>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2"/>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2"/>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2"/>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72"/>
            <p:cNvGrpSpPr/>
            <p:nvPr/>
          </p:nvGrpSpPr>
          <p:grpSpPr>
            <a:xfrm>
              <a:off x="3358412" y="3466996"/>
              <a:ext cx="2363244" cy="139500"/>
              <a:chOff x="3358412" y="3466996"/>
              <a:chExt cx="2363244" cy="139500"/>
            </a:xfrm>
          </p:grpSpPr>
          <p:sp>
            <p:nvSpPr>
              <p:cNvPr id="8821" name="Google Shape;8821;p72"/>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2"/>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2"/>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2"/>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2"/>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72"/>
            <p:cNvGrpSpPr/>
            <p:nvPr/>
          </p:nvGrpSpPr>
          <p:grpSpPr>
            <a:xfrm>
              <a:off x="3358412" y="3648507"/>
              <a:ext cx="2363244" cy="139500"/>
              <a:chOff x="3358412" y="3648507"/>
              <a:chExt cx="2363244" cy="139500"/>
            </a:xfrm>
          </p:grpSpPr>
          <p:sp>
            <p:nvSpPr>
              <p:cNvPr id="8827" name="Google Shape;8827;p72"/>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2"/>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2"/>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2"/>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2"/>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72"/>
            <p:cNvGrpSpPr/>
            <p:nvPr/>
          </p:nvGrpSpPr>
          <p:grpSpPr>
            <a:xfrm>
              <a:off x="3358412" y="3830018"/>
              <a:ext cx="2363244" cy="139500"/>
              <a:chOff x="3358412" y="3830018"/>
              <a:chExt cx="2363244" cy="139500"/>
            </a:xfrm>
          </p:grpSpPr>
          <p:sp>
            <p:nvSpPr>
              <p:cNvPr id="8833" name="Google Shape;8833;p72"/>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2"/>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2"/>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2"/>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2"/>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8" name="Google Shape;8838;p72"/>
            <p:cNvGrpSpPr/>
            <p:nvPr/>
          </p:nvGrpSpPr>
          <p:grpSpPr>
            <a:xfrm>
              <a:off x="3358399" y="4011514"/>
              <a:ext cx="2363377" cy="139537"/>
              <a:chOff x="3294800" y="4134603"/>
              <a:chExt cx="2638876" cy="152400"/>
            </a:xfrm>
          </p:grpSpPr>
          <p:sp>
            <p:nvSpPr>
              <p:cNvPr id="8839" name="Google Shape;8839;p7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72"/>
            <p:cNvGrpSpPr/>
            <p:nvPr/>
          </p:nvGrpSpPr>
          <p:grpSpPr>
            <a:xfrm>
              <a:off x="3358399" y="4193010"/>
              <a:ext cx="2363377" cy="139537"/>
              <a:chOff x="3294800" y="4134603"/>
              <a:chExt cx="2638876" cy="152400"/>
            </a:xfrm>
          </p:grpSpPr>
          <p:sp>
            <p:nvSpPr>
              <p:cNvPr id="8845" name="Google Shape;8845;p7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850" name="Google Shape;8850;p72"/>
          <p:cNvGraphicFramePr/>
          <p:nvPr/>
        </p:nvGraphicFramePr>
        <p:xfrm>
          <a:off x="728250" y="2361200"/>
          <a:ext cx="3000000" cy="3000000"/>
        </p:xfrm>
        <a:graphic>
          <a:graphicData uri="http://schemas.openxmlformats.org/drawingml/2006/table">
            <a:tbl>
              <a:tblPr>
                <a:noFill/>
                <a:tableStyleId>{D1583F9D-B585-44EB-B0C6-58CF33DC7D12}</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851" name="Google Shape;8851;p72"/>
          <p:cNvGrpSpPr/>
          <p:nvPr/>
        </p:nvGrpSpPr>
        <p:grpSpPr>
          <a:xfrm>
            <a:off x="4177919" y="2765014"/>
            <a:ext cx="1302095" cy="60959"/>
            <a:chOff x="3558802" y="4011427"/>
            <a:chExt cx="1866000" cy="111300"/>
          </a:xfrm>
        </p:grpSpPr>
        <p:sp>
          <p:nvSpPr>
            <p:cNvPr id="8852" name="Google Shape;8852;p7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72"/>
          <p:cNvGrpSpPr/>
          <p:nvPr/>
        </p:nvGrpSpPr>
        <p:grpSpPr>
          <a:xfrm>
            <a:off x="4723407" y="3047174"/>
            <a:ext cx="914340" cy="60959"/>
            <a:chOff x="3558802" y="4011427"/>
            <a:chExt cx="1866000" cy="111300"/>
          </a:xfrm>
        </p:grpSpPr>
        <p:sp>
          <p:nvSpPr>
            <p:cNvPr id="8855" name="Google Shape;8855;p7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72"/>
          <p:cNvGrpSpPr/>
          <p:nvPr/>
        </p:nvGrpSpPr>
        <p:grpSpPr>
          <a:xfrm>
            <a:off x="5926924" y="3381697"/>
            <a:ext cx="2519825" cy="1001454"/>
            <a:chOff x="1906114" y="789980"/>
            <a:chExt cx="1487676" cy="606868"/>
          </a:xfrm>
        </p:grpSpPr>
        <p:cxnSp>
          <p:nvCxnSpPr>
            <p:cNvPr id="8858" name="Google Shape;8858;p7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859" name="Google Shape;8859;p7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860" name="Google Shape;8860;p7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861" name="Google Shape;8861;p7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862" name="Google Shape;8862;p7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863" name="Google Shape;8863;p7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864" name="Google Shape;8864;p7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865" name="Google Shape;8865;p7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872" name="Google Shape;8872;p7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873" name="Google Shape;8873;p7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874" name="Google Shape;8874;p7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72"/>
          <p:cNvGrpSpPr/>
          <p:nvPr/>
        </p:nvGrpSpPr>
        <p:grpSpPr>
          <a:xfrm>
            <a:off x="3372612" y="1159008"/>
            <a:ext cx="2363393" cy="1005865"/>
            <a:chOff x="3292400" y="1193188"/>
            <a:chExt cx="2615240" cy="1131075"/>
          </a:xfrm>
        </p:grpSpPr>
        <p:sp>
          <p:nvSpPr>
            <p:cNvPr id="8876" name="Google Shape;8876;p72"/>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77" name="Google Shape;8877;p72"/>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78" name="Google Shape;8878;p72"/>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879" name="Google Shape;8879;p72"/>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880" name="Google Shape;8880;p72"/>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881" name="Google Shape;8881;p72"/>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882" name="Google Shape;8882;p72"/>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883" name="Google Shape;8883;p72"/>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884" name="Google Shape;8884;p72"/>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885" name="Google Shape;8885;p72"/>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886" name="Google Shape;8886;p72"/>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887" name="Google Shape;8887;p72"/>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888" name="Google Shape;8888;p72"/>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889" name="Google Shape;8889;p72"/>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890" name="Google Shape;8890;p72"/>
            <p:cNvGrpSpPr/>
            <p:nvPr/>
          </p:nvGrpSpPr>
          <p:grpSpPr>
            <a:xfrm>
              <a:off x="3748438" y="1378608"/>
              <a:ext cx="2159202" cy="903971"/>
              <a:chOff x="1683525" y="2179850"/>
              <a:chExt cx="4519050" cy="2134525"/>
            </a:xfrm>
          </p:grpSpPr>
          <p:sp>
            <p:nvSpPr>
              <p:cNvPr id="8891" name="Google Shape;8891;p7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92" name="Google Shape;8892;p7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93" name="Google Shape;8893;p7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94" name="Google Shape;8894;p7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95" name="Google Shape;8895;p7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96" name="Google Shape;8896;p7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97" name="Google Shape;8897;p7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98" name="Google Shape;8898;p7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99" name="Google Shape;8899;p7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00" name="Google Shape;8900;p7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01" name="Google Shape;8901;p7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02" name="Google Shape;8902;p7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6" name="Shape 8906"/>
        <p:cNvGrpSpPr/>
        <p:nvPr/>
      </p:nvGrpSpPr>
      <p:grpSpPr>
        <a:xfrm>
          <a:off x="0" y="0"/>
          <a:ext cx="0" cy="0"/>
          <a:chOff x="0" y="0"/>
          <a:chExt cx="0" cy="0"/>
        </a:xfrm>
      </p:grpSpPr>
      <p:grpSp>
        <p:nvGrpSpPr>
          <p:cNvPr id="8907" name="Google Shape;8907;p73"/>
          <p:cNvGrpSpPr/>
          <p:nvPr/>
        </p:nvGrpSpPr>
        <p:grpSpPr>
          <a:xfrm>
            <a:off x="4814684" y="1191441"/>
            <a:ext cx="745431" cy="718863"/>
            <a:chOff x="4249973" y="1201875"/>
            <a:chExt cx="1958568" cy="1888762"/>
          </a:xfrm>
        </p:grpSpPr>
        <p:sp>
          <p:nvSpPr>
            <p:cNvPr id="8908" name="Google Shape;8908;p73"/>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9" name="Google Shape;8909;p73"/>
            <p:cNvGrpSpPr/>
            <p:nvPr/>
          </p:nvGrpSpPr>
          <p:grpSpPr>
            <a:xfrm>
              <a:off x="5853086" y="1789142"/>
              <a:ext cx="355454" cy="1048099"/>
              <a:chOff x="5576108" y="2016725"/>
              <a:chExt cx="565200" cy="1666560"/>
            </a:xfrm>
          </p:grpSpPr>
          <p:sp>
            <p:nvSpPr>
              <p:cNvPr id="8910" name="Google Shape;8910;p73"/>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911" name="Google Shape;8911;p7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73"/>
            <p:cNvGrpSpPr/>
            <p:nvPr/>
          </p:nvGrpSpPr>
          <p:grpSpPr>
            <a:xfrm>
              <a:off x="4869455" y="2691676"/>
              <a:ext cx="1013897" cy="398961"/>
              <a:chOff x="4012057" y="3451825"/>
              <a:chExt cx="1612175" cy="634379"/>
            </a:xfrm>
          </p:grpSpPr>
          <p:sp>
            <p:nvSpPr>
              <p:cNvPr id="8913" name="Google Shape;8913;p73"/>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914" name="Google Shape;8914;p7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5" name="Google Shape;8915;p73"/>
            <p:cNvGrpSpPr/>
            <p:nvPr/>
          </p:nvGrpSpPr>
          <p:grpSpPr>
            <a:xfrm>
              <a:off x="4276937" y="2155961"/>
              <a:ext cx="651965" cy="891358"/>
              <a:chOff x="3069908" y="2599997"/>
              <a:chExt cx="1036675" cy="1417328"/>
            </a:xfrm>
          </p:grpSpPr>
          <p:sp>
            <p:nvSpPr>
              <p:cNvPr id="8916" name="Google Shape;8916;p73"/>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917" name="Google Shape;8917;p7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8" name="Google Shape;8918;p73"/>
            <p:cNvGrpSpPr/>
            <p:nvPr/>
          </p:nvGrpSpPr>
          <p:grpSpPr>
            <a:xfrm>
              <a:off x="5054918" y="1201875"/>
              <a:ext cx="999548" cy="602711"/>
              <a:chOff x="4306958" y="1082925"/>
              <a:chExt cx="1589359" cy="958358"/>
            </a:xfrm>
          </p:grpSpPr>
          <p:sp>
            <p:nvSpPr>
              <p:cNvPr id="8919" name="Google Shape;8919;p73"/>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920" name="Google Shape;8920;p7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73"/>
            <p:cNvGrpSpPr/>
            <p:nvPr/>
          </p:nvGrpSpPr>
          <p:grpSpPr>
            <a:xfrm>
              <a:off x="4249973" y="1303451"/>
              <a:ext cx="799317" cy="841334"/>
              <a:chOff x="3027033" y="1244439"/>
              <a:chExt cx="1270977" cy="1337786"/>
            </a:xfrm>
          </p:grpSpPr>
          <p:sp>
            <p:nvSpPr>
              <p:cNvPr id="8922" name="Google Shape;8922;p73"/>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923" name="Google Shape;8923;p7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24" name="Google Shape;8924;p73"/>
          <p:cNvGrpSpPr/>
          <p:nvPr/>
        </p:nvGrpSpPr>
        <p:grpSpPr>
          <a:xfrm>
            <a:off x="731057" y="2069890"/>
            <a:ext cx="761767" cy="729896"/>
            <a:chOff x="2657744" y="2337745"/>
            <a:chExt cx="832987" cy="798137"/>
          </a:xfrm>
        </p:grpSpPr>
        <p:sp>
          <p:nvSpPr>
            <p:cNvPr id="8925" name="Google Shape;8925;p73"/>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3"/>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3"/>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73"/>
          <p:cNvGrpSpPr/>
          <p:nvPr/>
        </p:nvGrpSpPr>
        <p:grpSpPr>
          <a:xfrm>
            <a:off x="3242022" y="2073097"/>
            <a:ext cx="685569" cy="723586"/>
            <a:chOff x="3398134" y="2057755"/>
            <a:chExt cx="704087" cy="743130"/>
          </a:xfrm>
        </p:grpSpPr>
        <p:grpSp>
          <p:nvGrpSpPr>
            <p:cNvPr id="8932" name="Google Shape;8932;p73"/>
            <p:cNvGrpSpPr/>
            <p:nvPr/>
          </p:nvGrpSpPr>
          <p:grpSpPr>
            <a:xfrm>
              <a:off x="3398134" y="2290183"/>
              <a:ext cx="315300" cy="219900"/>
              <a:chOff x="3398134" y="2290183"/>
              <a:chExt cx="315300" cy="219900"/>
            </a:xfrm>
          </p:grpSpPr>
          <p:sp>
            <p:nvSpPr>
              <p:cNvPr id="8933" name="Google Shape;8933;p73"/>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34" name="Google Shape;8934;p73"/>
              <p:cNvCxnSpPr>
                <a:stCxn id="8933"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935" name="Google Shape;8935;p73"/>
            <p:cNvGrpSpPr/>
            <p:nvPr/>
          </p:nvGrpSpPr>
          <p:grpSpPr>
            <a:xfrm>
              <a:off x="3547823" y="2467358"/>
              <a:ext cx="219900" cy="333527"/>
              <a:chOff x="3547823" y="2467358"/>
              <a:chExt cx="219900" cy="333527"/>
            </a:xfrm>
          </p:grpSpPr>
          <p:sp>
            <p:nvSpPr>
              <p:cNvPr id="8936" name="Google Shape;8936;p73"/>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37" name="Google Shape;8937;p73"/>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938" name="Google Shape;8938;p73"/>
            <p:cNvGrpSpPr/>
            <p:nvPr/>
          </p:nvGrpSpPr>
          <p:grpSpPr>
            <a:xfrm>
              <a:off x="3734138" y="2467358"/>
              <a:ext cx="219900" cy="333527"/>
              <a:chOff x="3734138" y="2467358"/>
              <a:chExt cx="219900" cy="333527"/>
            </a:xfrm>
          </p:grpSpPr>
          <p:sp>
            <p:nvSpPr>
              <p:cNvPr id="8939" name="Google Shape;8939;p73"/>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40" name="Google Shape;8940;p73"/>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941" name="Google Shape;8941;p73"/>
            <p:cNvGrpSpPr/>
            <p:nvPr/>
          </p:nvGrpSpPr>
          <p:grpSpPr>
            <a:xfrm>
              <a:off x="3787560" y="2288011"/>
              <a:ext cx="314661" cy="219900"/>
              <a:chOff x="3787560" y="2288011"/>
              <a:chExt cx="314661" cy="219900"/>
            </a:xfrm>
          </p:grpSpPr>
          <p:sp>
            <p:nvSpPr>
              <p:cNvPr id="8942" name="Google Shape;8942;p73"/>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43" name="Google Shape;8943;p73"/>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944" name="Google Shape;8944;p73"/>
            <p:cNvGrpSpPr/>
            <p:nvPr/>
          </p:nvGrpSpPr>
          <p:grpSpPr>
            <a:xfrm>
              <a:off x="3637290" y="2057755"/>
              <a:ext cx="219900" cy="335499"/>
              <a:chOff x="3637290" y="2057755"/>
              <a:chExt cx="219900" cy="335499"/>
            </a:xfrm>
          </p:grpSpPr>
          <p:sp>
            <p:nvSpPr>
              <p:cNvPr id="8945" name="Google Shape;8945;p73"/>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946" name="Google Shape;8946;p73"/>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947" name="Google Shape;8947;p73"/>
          <p:cNvGrpSpPr/>
          <p:nvPr/>
        </p:nvGrpSpPr>
        <p:grpSpPr>
          <a:xfrm>
            <a:off x="4917244" y="2079792"/>
            <a:ext cx="710153" cy="710153"/>
            <a:chOff x="5007123" y="2079403"/>
            <a:chExt cx="687600" cy="687600"/>
          </a:xfrm>
        </p:grpSpPr>
        <p:sp>
          <p:nvSpPr>
            <p:cNvPr id="8948" name="Google Shape;8948;p73"/>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3"/>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3"/>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3"/>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73"/>
          <p:cNvGrpSpPr/>
          <p:nvPr/>
        </p:nvGrpSpPr>
        <p:grpSpPr>
          <a:xfrm>
            <a:off x="5726681" y="2074299"/>
            <a:ext cx="720998" cy="721183"/>
            <a:chOff x="5797446" y="2063053"/>
            <a:chExt cx="698100" cy="698280"/>
          </a:xfrm>
        </p:grpSpPr>
        <p:sp>
          <p:nvSpPr>
            <p:cNvPr id="8953" name="Google Shape;8953;p73"/>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3"/>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3"/>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3"/>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73"/>
          <p:cNvGrpSpPr/>
          <p:nvPr/>
        </p:nvGrpSpPr>
        <p:grpSpPr>
          <a:xfrm>
            <a:off x="8171828" y="3719904"/>
            <a:ext cx="280585" cy="673164"/>
            <a:chOff x="8075075" y="3754290"/>
            <a:chExt cx="255612" cy="613194"/>
          </a:xfrm>
        </p:grpSpPr>
        <p:grpSp>
          <p:nvGrpSpPr>
            <p:cNvPr id="8958" name="Google Shape;8958;p73"/>
            <p:cNvGrpSpPr/>
            <p:nvPr/>
          </p:nvGrpSpPr>
          <p:grpSpPr>
            <a:xfrm>
              <a:off x="8075075" y="3754290"/>
              <a:ext cx="255612" cy="613194"/>
              <a:chOff x="8075075" y="3754290"/>
              <a:chExt cx="255612" cy="613194"/>
            </a:xfrm>
          </p:grpSpPr>
          <p:sp>
            <p:nvSpPr>
              <p:cNvPr id="8959" name="Google Shape;8959;p73"/>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3"/>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1" name="Google Shape;8961;p73"/>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2" name="Google Shape;8962;p73"/>
          <p:cNvGrpSpPr/>
          <p:nvPr/>
        </p:nvGrpSpPr>
        <p:grpSpPr>
          <a:xfrm>
            <a:off x="5288887" y="3708700"/>
            <a:ext cx="470352" cy="683745"/>
            <a:chOff x="1697726" y="3244179"/>
            <a:chExt cx="788124" cy="1146069"/>
          </a:xfrm>
        </p:grpSpPr>
        <p:sp>
          <p:nvSpPr>
            <p:cNvPr id="8963" name="Google Shape;8963;p7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5" name="Google Shape;8965;p7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6" name="Google Shape;8966;p73"/>
          <p:cNvGrpSpPr/>
          <p:nvPr/>
        </p:nvGrpSpPr>
        <p:grpSpPr>
          <a:xfrm>
            <a:off x="5910037" y="3719902"/>
            <a:ext cx="293891" cy="293845"/>
            <a:chOff x="6134814" y="3754290"/>
            <a:chExt cx="293891" cy="293845"/>
          </a:xfrm>
        </p:grpSpPr>
        <p:sp>
          <p:nvSpPr>
            <p:cNvPr id="8967" name="Google Shape;8967;p73"/>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3"/>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73"/>
          <p:cNvGrpSpPr/>
          <p:nvPr/>
        </p:nvGrpSpPr>
        <p:grpSpPr>
          <a:xfrm>
            <a:off x="5910037" y="4098574"/>
            <a:ext cx="293891" cy="293891"/>
            <a:chOff x="6134814" y="4086186"/>
            <a:chExt cx="293891" cy="293891"/>
          </a:xfrm>
        </p:grpSpPr>
        <p:sp>
          <p:nvSpPr>
            <p:cNvPr id="8970" name="Google Shape;8970;p73"/>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3"/>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2" name="Google Shape;8972;p73"/>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3"/>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4" name="Google Shape;8974;p73"/>
          <p:cNvGrpSpPr/>
          <p:nvPr/>
        </p:nvGrpSpPr>
        <p:grpSpPr>
          <a:xfrm>
            <a:off x="7835013" y="2927266"/>
            <a:ext cx="622883" cy="621944"/>
            <a:chOff x="1187048" y="238125"/>
            <a:chExt cx="5256397" cy="5248476"/>
          </a:xfrm>
        </p:grpSpPr>
        <p:sp>
          <p:nvSpPr>
            <p:cNvPr id="8975" name="Google Shape;8975;p7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3"/>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3"/>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3"/>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73"/>
          <p:cNvGrpSpPr/>
          <p:nvPr/>
        </p:nvGrpSpPr>
        <p:grpSpPr>
          <a:xfrm>
            <a:off x="2292118" y="2936875"/>
            <a:ext cx="1310987" cy="612407"/>
            <a:chOff x="238125" y="1188750"/>
            <a:chExt cx="7140450" cy="3335550"/>
          </a:xfrm>
        </p:grpSpPr>
        <p:sp>
          <p:nvSpPr>
            <p:cNvPr id="8980" name="Google Shape;8980;p7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73"/>
          <p:cNvGrpSpPr/>
          <p:nvPr/>
        </p:nvGrpSpPr>
        <p:grpSpPr>
          <a:xfrm>
            <a:off x="6617990" y="2927430"/>
            <a:ext cx="1110299" cy="621702"/>
            <a:chOff x="238125" y="1335475"/>
            <a:chExt cx="5418735" cy="3034175"/>
          </a:xfrm>
        </p:grpSpPr>
        <p:sp>
          <p:nvSpPr>
            <p:cNvPr id="8986" name="Google Shape;8986;p7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73"/>
          <p:cNvGrpSpPr/>
          <p:nvPr/>
        </p:nvGrpSpPr>
        <p:grpSpPr>
          <a:xfrm>
            <a:off x="5435649" y="2924327"/>
            <a:ext cx="1074451" cy="627181"/>
            <a:chOff x="5359127" y="2910889"/>
            <a:chExt cx="1097723" cy="640831"/>
          </a:xfrm>
        </p:grpSpPr>
        <p:grpSp>
          <p:nvGrpSpPr>
            <p:cNvPr id="8990" name="Google Shape;8990;p73"/>
            <p:cNvGrpSpPr/>
            <p:nvPr/>
          </p:nvGrpSpPr>
          <p:grpSpPr>
            <a:xfrm>
              <a:off x="5929791" y="3263088"/>
              <a:ext cx="527060" cy="287097"/>
              <a:chOff x="5929791" y="3263088"/>
              <a:chExt cx="527060" cy="287097"/>
            </a:xfrm>
          </p:grpSpPr>
          <p:sp>
            <p:nvSpPr>
              <p:cNvPr id="8991" name="Google Shape;8991;p73"/>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992" name="Google Shape;8992;p73"/>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993" name="Google Shape;8993;p73"/>
            <p:cNvGrpSpPr/>
            <p:nvPr/>
          </p:nvGrpSpPr>
          <p:grpSpPr>
            <a:xfrm>
              <a:off x="5359127" y="3263089"/>
              <a:ext cx="526428" cy="288631"/>
              <a:chOff x="5359127" y="3263089"/>
              <a:chExt cx="526428" cy="288631"/>
            </a:xfrm>
          </p:grpSpPr>
          <p:sp>
            <p:nvSpPr>
              <p:cNvPr id="8994" name="Google Shape;8994;p73"/>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995" name="Google Shape;8995;p73"/>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996" name="Google Shape;8996;p73"/>
            <p:cNvGrpSpPr/>
            <p:nvPr/>
          </p:nvGrpSpPr>
          <p:grpSpPr>
            <a:xfrm>
              <a:off x="5551525" y="2910889"/>
              <a:ext cx="520901" cy="610283"/>
              <a:chOff x="5551525" y="2910889"/>
              <a:chExt cx="520901" cy="610283"/>
            </a:xfrm>
          </p:grpSpPr>
          <p:sp>
            <p:nvSpPr>
              <p:cNvPr id="8997" name="Google Shape;8997;p73"/>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998" name="Google Shape;8998;p73"/>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999" name="Google Shape;8999;p73"/>
            <p:cNvGrpSpPr/>
            <p:nvPr/>
          </p:nvGrpSpPr>
          <p:grpSpPr>
            <a:xfrm>
              <a:off x="5743962" y="2919100"/>
              <a:ext cx="623674" cy="284502"/>
              <a:chOff x="5743962" y="2919100"/>
              <a:chExt cx="623674" cy="284502"/>
            </a:xfrm>
          </p:grpSpPr>
          <p:sp>
            <p:nvSpPr>
              <p:cNvPr id="9000" name="Google Shape;9000;p73"/>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001" name="Google Shape;9001;p73"/>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002" name="Google Shape;9002;p73"/>
          <p:cNvGrpSpPr/>
          <p:nvPr/>
        </p:nvGrpSpPr>
        <p:grpSpPr>
          <a:xfrm>
            <a:off x="7586863" y="2075038"/>
            <a:ext cx="874976" cy="719600"/>
            <a:chOff x="7608988" y="2093194"/>
            <a:chExt cx="817276" cy="672147"/>
          </a:xfrm>
        </p:grpSpPr>
        <p:cxnSp>
          <p:nvCxnSpPr>
            <p:cNvPr id="9003" name="Google Shape;9003;p73"/>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004" name="Google Shape;9004;p73"/>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005" name="Google Shape;9005;p73"/>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006" name="Google Shape;9006;p73"/>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007" name="Google Shape;9007;p73"/>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008" name="Google Shape;9008;p73"/>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009" name="Google Shape;9009;p73"/>
            <p:cNvGrpSpPr/>
            <p:nvPr/>
          </p:nvGrpSpPr>
          <p:grpSpPr>
            <a:xfrm>
              <a:off x="7721175" y="2093194"/>
              <a:ext cx="599587" cy="623846"/>
              <a:chOff x="7721175" y="2093194"/>
              <a:chExt cx="599587" cy="623846"/>
            </a:xfrm>
          </p:grpSpPr>
          <p:grpSp>
            <p:nvGrpSpPr>
              <p:cNvPr id="9010" name="Google Shape;9010;p73"/>
              <p:cNvGrpSpPr/>
              <p:nvPr/>
            </p:nvGrpSpPr>
            <p:grpSpPr>
              <a:xfrm>
                <a:off x="7721175" y="2093194"/>
                <a:ext cx="291605" cy="623846"/>
                <a:chOff x="9405575" y="2061418"/>
                <a:chExt cx="291605" cy="623846"/>
              </a:xfrm>
            </p:grpSpPr>
            <p:sp>
              <p:nvSpPr>
                <p:cNvPr id="9011" name="Google Shape;9011;p7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73"/>
              <p:cNvGrpSpPr/>
              <p:nvPr/>
            </p:nvGrpSpPr>
            <p:grpSpPr>
              <a:xfrm flipH="1">
                <a:off x="8029157" y="2093194"/>
                <a:ext cx="291605" cy="623846"/>
                <a:chOff x="9405575" y="2061418"/>
                <a:chExt cx="291605" cy="623846"/>
              </a:xfrm>
            </p:grpSpPr>
            <p:sp>
              <p:nvSpPr>
                <p:cNvPr id="9019" name="Google Shape;9019;p7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026" name="Google Shape;9026;p73"/>
          <p:cNvGrpSpPr/>
          <p:nvPr/>
        </p:nvGrpSpPr>
        <p:grpSpPr>
          <a:xfrm>
            <a:off x="4031299" y="1191441"/>
            <a:ext cx="712557" cy="785901"/>
            <a:chOff x="4206459" y="1191441"/>
            <a:chExt cx="712557" cy="785901"/>
          </a:xfrm>
        </p:grpSpPr>
        <p:sp>
          <p:nvSpPr>
            <p:cNvPr id="9027" name="Google Shape;9027;p73"/>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3"/>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3"/>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3"/>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31" name="Google Shape;9031;p73"/>
            <p:cNvGrpSpPr/>
            <p:nvPr/>
          </p:nvGrpSpPr>
          <p:grpSpPr>
            <a:xfrm>
              <a:off x="4644280" y="1290523"/>
              <a:ext cx="143716" cy="29463"/>
              <a:chOff x="4644280" y="1290523"/>
              <a:chExt cx="143716" cy="29463"/>
            </a:xfrm>
          </p:grpSpPr>
          <p:sp>
            <p:nvSpPr>
              <p:cNvPr id="9032" name="Google Shape;9032;p73"/>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3"/>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3"/>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3"/>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73"/>
            <p:cNvGrpSpPr/>
            <p:nvPr/>
          </p:nvGrpSpPr>
          <p:grpSpPr>
            <a:xfrm>
              <a:off x="4356567" y="1191441"/>
              <a:ext cx="143690" cy="29488"/>
              <a:chOff x="4356567" y="1191441"/>
              <a:chExt cx="143690" cy="29488"/>
            </a:xfrm>
          </p:grpSpPr>
          <p:sp>
            <p:nvSpPr>
              <p:cNvPr id="9037" name="Google Shape;9037;p73"/>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3"/>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3"/>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3"/>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1" name="Google Shape;9041;p73"/>
            <p:cNvGrpSpPr/>
            <p:nvPr/>
          </p:nvGrpSpPr>
          <p:grpSpPr>
            <a:xfrm>
              <a:off x="4339009" y="1863727"/>
              <a:ext cx="143703" cy="29476"/>
              <a:chOff x="4339009" y="1863727"/>
              <a:chExt cx="143703" cy="29476"/>
            </a:xfrm>
          </p:grpSpPr>
          <p:sp>
            <p:nvSpPr>
              <p:cNvPr id="9042" name="Google Shape;9042;p73"/>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3"/>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3"/>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3"/>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73"/>
            <p:cNvGrpSpPr/>
            <p:nvPr/>
          </p:nvGrpSpPr>
          <p:grpSpPr>
            <a:xfrm>
              <a:off x="4206459" y="1607315"/>
              <a:ext cx="29539" cy="142899"/>
              <a:chOff x="4206459" y="1607315"/>
              <a:chExt cx="29539" cy="142899"/>
            </a:xfrm>
          </p:grpSpPr>
          <p:sp>
            <p:nvSpPr>
              <p:cNvPr id="9047" name="Google Shape;9047;p73"/>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3"/>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3"/>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3"/>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1" name="Google Shape;9051;p73"/>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3"/>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3"/>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3"/>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5" name="Google Shape;9055;p73"/>
            <p:cNvGrpSpPr/>
            <p:nvPr/>
          </p:nvGrpSpPr>
          <p:grpSpPr>
            <a:xfrm>
              <a:off x="4889463" y="1423737"/>
              <a:ext cx="29552" cy="142899"/>
              <a:chOff x="4889463" y="1423737"/>
              <a:chExt cx="29552" cy="142899"/>
            </a:xfrm>
          </p:grpSpPr>
          <p:sp>
            <p:nvSpPr>
              <p:cNvPr id="9056" name="Google Shape;9056;p73"/>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3"/>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3"/>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3"/>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0" name="Google Shape;9060;p73"/>
            <p:cNvGrpSpPr/>
            <p:nvPr/>
          </p:nvGrpSpPr>
          <p:grpSpPr>
            <a:xfrm>
              <a:off x="4771663" y="1876896"/>
              <a:ext cx="108651" cy="100447"/>
              <a:chOff x="4771663" y="1876896"/>
              <a:chExt cx="108651" cy="100447"/>
            </a:xfrm>
          </p:grpSpPr>
          <p:sp>
            <p:nvSpPr>
              <p:cNvPr id="9061" name="Google Shape;9061;p73"/>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3"/>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3"/>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3"/>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65" name="Google Shape;9065;p73"/>
          <p:cNvGrpSpPr/>
          <p:nvPr/>
        </p:nvGrpSpPr>
        <p:grpSpPr>
          <a:xfrm>
            <a:off x="4026774" y="2074664"/>
            <a:ext cx="791287" cy="720350"/>
            <a:chOff x="267375" y="1071875"/>
            <a:chExt cx="470500" cy="428550"/>
          </a:xfrm>
        </p:grpSpPr>
        <p:sp>
          <p:nvSpPr>
            <p:cNvPr id="9066" name="Google Shape;9066;p73"/>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3"/>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3"/>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3"/>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3"/>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3"/>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3"/>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3"/>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4" name="Google Shape;9074;p73"/>
          <p:cNvGrpSpPr/>
          <p:nvPr/>
        </p:nvGrpSpPr>
        <p:grpSpPr>
          <a:xfrm>
            <a:off x="727269" y="3719294"/>
            <a:ext cx="1408444" cy="673166"/>
            <a:chOff x="712664" y="3693287"/>
            <a:chExt cx="1460738" cy="698160"/>
          </a:xfrm>
        </p:grpSpPr>
        <p:grpSp>
          <p:nvGrpSpPr>
            <p:cNvPr id="9075" name="Google Shape;9075;p73"/>
            <p:cNvGrpSpPr/>
            <p:nvPr/>
          </p:nvGrpSpPr>
          <p:grpSpPr>
            <a:xfrm>
              <a:off x="1380079" y="4133090"/>
              <a:ext cx="234048" cy="258099"/>
              <a:chOff x="1380079" y="4133090"/>
              <a:chExt cx="234048" cy="258099"/>
            </a:xfrm>
          </p:grpSpPr>
          <p:sp>
            <p:nvSpPr>
              <p:cNvPr id="9076" name="Google Shape;9076;p73"/>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3"/>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3"/>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73"/>
            <p:cNvGrpSpPr/>
            <p:nvPr/>
          </p:nvGrpSpPr>
          <p:grpSpPr>
            <a:xfrm>
              <a:off x="884610" y="3864082"/>
              <a:ext cx="1118566" cy="527275"/>
              <a:chOff x="890961" y="3865463"/>
              <a:chExt cx="1115221" cy="525698"/>
            </a:xfrm>
          </p:grpSpPr>
          <p:sp>
            <p:nvSpPr>
              <p:cNvPr id="9080" name="Google Shape;9080;p73"/>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3"/>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3"/>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73"/>
            <p:cNvGrpSpPr/>
            <p:nvPr/>
          </p:nvGrpSpPr>
          <p:grpSpPr>
            <a:xfrm>
              <a:off x="712664" y="3693287"/>
              <a:ext cx="1460738" cy="698160"/>
              <a:chOff x="712664" y="3693025"/>
              <a:chExt cx="1460738" cy="698160"/>
            </a:xfrm>
          </p:grpSpPr>
          <p:sp>
            <p:nvSpPr>
              <p:cNvPr id="9084" name="Google Shape;9084;p73"/>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3"/>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3"/>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3"/>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3"/>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3"/>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90" name="Google Shape;9090;p73"/>
          <p:cNvGrpSpPr/>
          <p:nvPr/>
        </p:nvGrpSpPr>
        <p:grpSpPr>
          <a:xfrm>
            <a:off x="3164985" y="1191441"/>
            <a:ext cx="795485" cy="738831"/>
            <a:chOff x="3348603" y="1236445"/>
            <a:chExt cx="749256" cy="695894"/>
          </a:xfrm>
        </p:grpSpPr>
        <p:grpSp>
          <p:nvGrpSpPr>
            <p:cNvPr id="9091" name="Google Shape;9091;p73"/>
            <p:cNvGrpSpPr/>
            <p:nvPr/>
          </p:nvGrpSpPr>
          <p:grpSpPr>
            <a:xfrm>
              <a:off x="3583779" y="1236445"/>
              <a:ext cx="293795" cy="285811"/>
              <a:chOff x="3750225" y="1774000"/>
              <a:chExt cx="149575" cy="145525"/>
            </a:xfrm>
          </p:grpSpPr>
          <p:sp>
            <p:nvSpPr>
              <p:cNvPr id="9092" name="Google Shape;9092;p7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73"/>
            <p:cNvGrpSpPr/>
            <p:nvPr/>
          </p:nvGrpSpPr>
          <p:grpSpPr>
            <a:xfrm>
              <a:off x="3775534" y="1462599"/>
              <a:ext cx="322325" cy="285958"/>
              <a:chOff x="3847850" y="1889150"/>
              <a:chExt cx="164100" cy="145600"/>
            </a:xfrm>
          </p:grpSpPr>
          <p:sp>
            <p:nvSpPr>
              <p:cNvPr id="9095" name="Google Shape;9095;p7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73"/>
            <p:cNvGrpSpPr/>
            <p:nvPr/>
          </p:nvGrpSpPr>
          <p:grpSpPr>
            <a:xfrm>
              <a:off x="3545329" y="1646528"/>
              <a:ext cx="293746" cy="285811"/>
              <a:chOff x="3730650" y="1982800"/>
              <a:chExt cx="149550" cy="145525"/>
            </a:xfrm>
          </p:grpSpPr>
          <p:sp>
            <p:nvSpPr>
              <p:cNvPr id="9098" name="Google Shape;9098;p7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73"/>
            <p:cNvGrpSpPr/>
            <p:nvPr/>
          </p:nvGrpSpPr>
          <p:grpSpPr>
            <a:xfrm>
              <a:off x="3348603" y="1415046"/>
              <a:ext cx="294384" cy="284387"/>
              <a:chOff x="3630494" y="1864938"/>
              <a:chExt cx="149875" cy="144800"/>
            </a:xfrm>
          </p:grpSpPr>
          <p:sp>
            <p:nvSpPr>
              <p:cNvPr id="9101" name="Google Shape;9101;p73"/>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3"/>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03" name="Google Shape;9103;p73"/>
          <p:cNvGrpSpPr/>
          <p:nvPr/>
        </p:nvGrpSpPr>
        <p:grpSpPr>
          <a:xfrm>
            <a:off x="2286512" y="3714337"/>
            <a:ext cx="1324924" cy="678083"/>
            <a:chOff x="2413923" y="3711366"/>
            <a:chExt cx="1374117" cy="703260"/>
          </a:xfrm>
        </p:grpSpPr>
        <p:grpSp>
          <p:nvGrpSpPr>
            <p:cNvPr id="9104" name="Google Shape;9104;p73"/>
            <p:cNvGrpSpPr/>
            <p:nvPr/>
          </p:nvGrpSpPr>
          <p:grpSpPr>
            <a:xfrm>
              <a:off x="2413923" y="3711366"/>
              <a:ext cx="1374117" cy="703260"/>
              <a:chOff x="2413923" y="3711366"/>
              <a:chExt cx="1374117" cy="703260"/>
            </a:xfrm>
          </p:grpSpPr>
          <p:sp>
            <p:nvSpPr>
              <p:cNvPr id="9105" name="Google Shape;9105;p73"/>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6" name="Google Shape;9106;p73"/>
              <p:cNvGrpSpPr/>
              <p:nvPr/>
            </p:nvGrpSpPr>
            <p:grpSpPr>
              <a:xfrm>
                <a:off x="2600284" y="3808654"/>
                <a:ext cx="234506" cy="138009"/>
                <a:chOff x="2600284" y="3808654"/>
                <a:chExt cx="234506" cy="138009"/>
              </a:xfrm>
            </p:grpSpPr>
            <p:sp>
              <p:nvSpPr>
                <p:cNvPr id="9107" name="Google Shape;9107;p73"/>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08" name="Google Shape;9108;p73"/>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109" name="Google Shape;9109;p73"/>
              <p:cNvGrpSpPr/>
              <p:nvPr/>
            </p:nvGrpSpPr>
            <p:grpSpPr>
              <a:xfrm>
                <a:off x="3359659" y="3805664"/>
                <a:ext cx="232294" cy="141000"/>
                <a:chOff x="3359659" y="3805664"/>
                <a:chExt cx="232294" cy="141000"/>
              </a:xfrm>
            </p:grpSpPr>
            <p:sp>
              <p:nvSpPr>
                <p:cNvPr id="9110" name="Google Shape;9110;p73"/>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11" name="Google Shape;9111;p73"/>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112" name="Google Shape;9112;p73"/>
              <p:cNvGrpSpPr/>
              <p:nvPr/>
            </p:nvGrpSpPr>
            <p:grpSpPr>
              <a:xfrm>
                <a:off x="3067316" y="3711366"/>
                <a:ext cx="66900" cy="166809"/>
                <a:chOff x="3067316" y="3711366"/>
                <a:chExt cx="66900" cy="166809"/>
              </a:xfrm>
            </p:grpSpPr>
            <p:sp>
              <p:nvSpPr>
                <p:cNvPr id="9113" name="Google Shape;9113;p73"/>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14" name="Google Shape;9114;p73"/>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115" name="Google Shape;9115;p73"/>
              <p:cNvGrpSpPr/>
              <p:nvPr/>
            </p:nvGrpSpPr>
            <p:grpSpPr>
              <a:xfrm>
                <a:off x="2413923" y="4058666"/>
                <a:ext cx="224119" cy="66900"/>
                <a:chOff x="2413923" y="4058666"/>
                <a:chExt cx="224119" cy="66900"/>
              </a:xfrm>
            </p:grpSpPr>
            <p:sp>
              <p:nvSpPr>
                <p:cNvPr id="9116" name="Google Shape;9116;p73"/>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17" name="Google Shape;9117;p73"/>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118" name="Google Shape;9118;p73"/>
              <p:cNvGrpSpPr/>
              <p:nvPr/>
            </p:nvGrpSpPr>
            <p:grpSpPr>
              <a:xfrm>
                <a:off x="3564643" y="4058666"/>
                <a:ext cx="223397" cy="66900"/>
                <a:chOff x="3564643" y="4058666"/>
                <a:chExt cx="223397" cy="66900"/>
              </a:xfrm>
            </p:grpSpPr>
            <p:sp>
              <p:nvSpPr>
                <p:cNvPr id="9119" name="Google Shape;9119;p73"/>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20" name="Google Shape;9120;p73"/>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121" name="Google Shape;9121;p73"/>
            <p:cNvGrpSpPr/>
            <p:nvPr/>
          </p:nvGrpSpPr>
          <p:grpSpPr>
            <a:xfrm>
              <a:off x="2633353" y="3965763"/>
              <a:ext cx="933975" cy="445687"/>
              <a:chOff x="2633353" y="3965763"/>
              <a:chExt cx="933975" cy="445687"/>
            </a:xfrm>
          </p:grpSpPr>
          <p:sp>
            <p:nvSpPr>
              <p:cNvPr id="9122" name="Google Shape;9122;p73"/>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3"/>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24" name="Google Shape;9124;p73"/>
          <p:cNvGrpSpPr/>
          <p:nvPr/>
        </p:nvGrpSpPr>
        <p:grpSpPr>
          <a:xfrm>
            <a:off x="6410784" y="1264884"/>
            <a:ext cx="1131087" cy="587383"/>
            <a:chOff x="238125" y="999450"/>
            <a:chExt cx="7140700" cy="3708225"/>
          </a:xfrm>
        </p:grpSpPr>
        <p:sp>
          <p:nvSpPr>
            <p:cNvPr id="9125" name="Google Shape;9125;p73"/>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3"/>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4" name="Google Shape;9134;p73"/>
          <p:cNvGrpSpPr/>
          <p:nvPr/>
        </p:nvGrpSpPr>
        <p:grpSpPr>
          <a:xfrm>
            <a:off x="3762234" y="3714379"/>
            <a:ext cx="1375854" cy="678131"/>
            <a:chOff x="3913765" y="3641905"/>
            <a:chExt cx="1522805" cy="750560"/>
          </a:xfrm>
        </p:grpSpPr>
        <p:grpSp>
          <p:nvGrpSpPr>
            <p:cNvPr id="9135" name="Google Shape;9135;p73"/>
            <p:cNvGrpSpPr/>
            <p:nvPr/>
          </p:nvGrpSpPr>
          <p:grpSpPr>
            <a:xfrm>
              <a:off x="3913765" y="3997002"/>
              <a:ext cx="1522805" cy="395463"/>
              <a:chOff x="3913765" y="3997002"/>
              <a:chExt cx="1522805" cy="395463"/>
            </a:xfrm>
          </p:grpSpPr>
          <p:grpSp>
            <p:nvGrpSpPr>
              <p:cNvPr id="9136" name="Google Shape;9136;p73"/>
              <p:cNvGrpSpPr/>
              <p:nvPr/>
            </p:nvGrpSpPr>
            <p:grpSpPr>
              <a:xfrm>
                <a:off x="3913765" y="4138659"/>
                <a:ext cx="507602" cy="253806"/>
                <a:chOff x="3913765" y="4138659"/>
                <a:chExt cx="507602" cy="253806"/>
              </a:xfrm>
            </p:grpSpPr>
            <p:sp>
              <p:nvSpPr>
                <p:cNvPr id="9137" name="Google Shape;9137;p73"/>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3"/>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139" name="Google Shape;9139;p73"/>
              <p:cNvGrpSpPr/>
              <p:nvPr/>
            </p:nvGrpSpPr>
            <p:grpSpPr>
              <a:xfrm>
                <a:off x="4421361" y="3997002"/>
                <a:ext cx="507618" cy="395463"/>
                <a:chOff x="4421361" y="3997002"/>
                <a:chExt cx="507618" cy="395463"/>
              </a:xfrm>
            </p:grpSpPr>
            <p:sp>
              <p:nvSpPr>
                <p:cNvPr id="9140" name="Google Shape;9140;p73"/>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3"/>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2" name="Google Shape;9142;p73"/>
              <p:cNvGrpSpPr/>
              <p:nvPr/>
            </p:nvGrpSpPr>
            <p:grpSpPr>
              <a:xfrm>
                <a:off x="4928973" y="4189418"/>
                <a:ext cx="507596" cy="203047"/>
                <a:chOff x="4928973" y="4189418"/>
                <a:chExt cx="507596" cy="203047"/>
              </a:xfrm>
            </p:grpSpPr>
            <p:sp>
              <p:nvSpPr>
                <p:cNvPr id="9143" name="Google Shape;9143;p73"/>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3"/>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45" name="Google Shape;9145;p73"/>
            <p:cNvGrpSpPr/>
            <p:nvPr/>
          </p:nvGrpSpPr>
          <p:grpSpPr>
            <a:xfrm>
              <a:off x="4482186" y="3641905"/>
              <a:ext cx="397605" cy="349784"/>
              <a:chOff x="2906375" y="1159725"/>
              <a:chExt cx="1860575" cy="1636800"/>
            </a:xfrm>
          </p:grpSpPr>
          <p:sp>
            <p:nvSpPr>
              <p:cNvPr id="9146" name="Google Shape;9146;p73"/>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3"/>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3"/>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3"/>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50" name="Google Shape;9150;p73"/>
          <p:cNvGrpSpPr/>
          <p:nvPr/>
        </p:nvGrpSpPr>
        <p:grpSpPr>
          <a:xfrm>
            <a:off x="6546943" y="2074305"/>
            <a:ext cx="940737" cy="721067"/>
            <a:chOff x="6599718" y="2068734"/>
            <a:chExt cx="940737" cy="721067"/>
          </a:xfrm>
        </p:grpSpPr>
        <p:sp>
          <p:nvSpPr>
            <p:cNvPr id="9151" name="Google Shape;9151;p73"/>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3"/>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3"/>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3"/>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3"/>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3"/>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7" name="Google Shape;9157;p73"/>
            <p:cNvGrpSpPr/>
            <p:nvPr/>
          </p:nvGrpSpPr>
          <p:grpSpPr>
            <a:xfrm>
              <a:off x="6836957" y="2068734"/>
              <a:ext cx="461892" cy="721067"/>
              <a:chOff x="6836957" y="2068734"/>
              <a:chExt cx="461892" cy="721067"/>
            </a:xfrm>
          </p:grpSpPr>
          <p:sp>
            <p:nvSpPr>
              <p:cNvPr id="9158" name="Google Shape;9158;p73"/>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3"/>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3"/>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3"/>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3"/>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3"/>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4" name="Google Shape;9164;p73"/>
              <p:cNvGrpSpPr/>
              <p:nvPr/>
            </p:nvGrpSpPr>
            <p:grpSpPr>
              <a:xfrm>
                <a:off x="6836957" y="2068734"/>
                <a:ext cx="461892" cy="721067"/>
                <a:chOff x="6836957" y="2068734"/>
                <a:chExt cx="461892" cy="721067"/>
              </a:xfrm>
            </p:grpSpPr>
            <p:sp>
              <p:nvSpPr>
                <p:cNvPr id="9165" name="Google Shape;9165;p73"/>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3"/>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3"/>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3"/>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3"/>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3"/>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3"/>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72" name="Google Shape;9172;p73"/>
          <p:cNvGrpSpPr/>
          <p:nvPr/>
        </p:nvGrpSpPr>
        <p:grpSpPr>
          <a:xfrm>
            <a:off x="2430262" y="2078652"/>
            <a:ext cx="712577" cy="712374"/>
            <a:chOff x="2559249" y="2069323"/>
            <a:chExt cx="685566" cy="685634"/>
          </a:xfrm>
        </p:grpSpPr>
        <p:sp>
          <p:nvSpPr>
            <p:cNvPr id="9173" name="Google Shape;9173;p73"/>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3"/>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3"/>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3"/>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3"/>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3"/>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3"/>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3"/>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3"/>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3"/>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3"/>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3"/>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3"/>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73"/>
          <p:cNvGrpSpPr/>
          <p:nvPr/>
        </p:nvGrpSpPr>
        <p:grpSpPr>
          <a:xfrm>
            <a:off x="7612699" y="1191441"/>
            <a:ext cx="845645" cy="711911"/>
            <a:chOff x="951975" y="315800"/>
            <a:chExt cx="5860325" cy="4933550"/>
          </a:xfrm>
        </p:grpSpPr>
        <p:sp>
          <p:nvSpPr>
            <p:cNvPr id="9187" name="Google Shape;9187;p73"/>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3"/>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3"/>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3"/>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3"/>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3"/>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3"/>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3"/>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5" name="Google Shape;9195;p73"/>
          <p:cNvGrpSpPr/>
          <p:nvPr/>
        </p:nvGrpSpPr>
        <p:grpSpPr>
          <a:xfrm>
            <a:off x="3709828" y="2927550"/>
            <a:ext cx="1617932" cy="621724"/>
            <a:chOff x="3862800" y="3038525"/>
            <a:chExt cx="1329006" cy="510698"/>
          </a:xfrm>
        </p:grpSpPr>
        <p:sp>
          <p:nvSpPr>
            <p:cNvPr id="9196" name="Google Shape;9196;p73"/>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3"/>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8" name="Google Shape;9198;p73"/>
            <p:cNvGrpSpPr/>
            <p:nvPr/>
          </p:nvGrpSpPr>
          <p:grpSpPr>
            <a:xfrm>
              <a:off x="3967075" y="3040337"/>
              <a:ext cx="1019927" cy="402126"/>
              <a:chOff x="3967075" y="3040337"/>
              <a:chExt cx="1019927" cy="402126"/>
            </a:xfrm>
          </p:grpSpPr>
          <p:sp>
            <p:nvSpPr>
              <p:cNvPr id="9199" name="Google Shape;9199;p73"/>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3"/>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73"/>
            <p:cNvGrpSpPr/>
            <p:nvPr/>
          </p:nvGrpSpPr>
          <p:grpSpPr>
            <a:xfrm>
              <a:off x="4186700" y="3040337"/>
              <a:ext cx="390475" cy="183289"/>
              <a:chOff x="4186700" y="3040337"/>
              <a:chExt cx="390475" cy="183289"/>
            </a:xfrm>
          </p:grpSpPr>
          <p:sp>
            <p:nvSpPr>
              <p:cNvPr id="9202" name="Google Shape;9202;p73"/>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3"/>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73"/>
            <p:cNvGrpSpPr/>
            <p:nvPr/>
          </p:nvGrpSpPr>
          <p:grpSpPr>
            <a:xfrm>
              <a:off x="4073727" y="3040337"/>
              <a:ext cx="697794" cy="296263"/>
              <a:chOff x="4073727" y="3040337"/>
              <a:chExt cx="697794" cy="296263"/>
            </a:xfrm>
          </p:grpSpPr>
          <p:sp>
            <p:nvSpPr>
              <p:cNvPr id="9205" name="Google Shape;9205;p73"/>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3"/>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73"/>
            <p:cNvGrpSpPr/>
            <p:nvPr/>
          </p:nvGrpSpPr>
          <p:grpSpPr>
            <a:xfrm>
              <a:off x="3862800" y="3038525"/>
              <a:ext cx="1329006" cy="510698"/>
              <a:chOff x="3862800" y="3038525"/>
              <a:chExt cx="1329006" cy="510698"/>
            </a:xfrm>
          </p:grpSpPr>
          <p:sp>
            <p:nvSpPr>
              <p:cNvPr id="9208" name="Google Shape;9208;p73"/>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3"/>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0" name="Google Shape;9210;p73"/>
          <p:cNvGrpSpPr/>
          <p:nvPr/>
        </p:nvGrpSpPr>
        <p:grpSpPr>
          <a:xfrm>
            <a:off x="718150" y="1191441"/>
            <a:ext cx="883205" cy="775176"/>
            <a:chOff x="649648" y="271400"/>
            <a:chExt cx="6215377" cy="5455143"/>
          </a:xfrm>
        </p:grpSpPr>
        <p:sp>
          <p:nvSpPr>
            <p:cNvPr id="9211" name="Google Shape;9211;p73"/>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3"/>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3"/>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3"/>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3"/>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3"/>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3"/>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3"/>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3"/>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3"/>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3"/>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3"/>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73"/>
          <p:cNvGrpSpPr/>
          <p:nvPr/>
        </p:nvGrpSpPr>
        <p:grpSpPr>
          <a:xfrm>
            <a:off x="2326452" y="1191441"/>
            <a:ext cx="767704" cy="815489"/>
            <a:chOff x="2499700" y="1135950"/>
            <a:chExt cx="732402" cy="777990"/>
          </a:xfrm>
        </p:grpSpPr>
        <p:grpSp>
          <p:nvGrpSpPr>
            <p:cNvPr id="9224" name="Google Shape;9224;p73"/>
            <p:cNvGrpSpPr/>
            <p:nvPr/>
          </p:nvGrpSpPr>
          <p:grpSpPr>
            <a:xfrm>
              <a:off x="2499700" y="1135950"/>
              <a:ext cx="732402" cy="694705"/>
              <a:chOff x="2499700" y="1135950"/>
              <a:chExt cx="732402" cy="694705"/>
            </a:xfrm>
          </p:grpSpPr>
          <p:sp>
            <p:nvSpPr>
              <p:cNvPr id="9225" name="Google Shape;9225;p73"/>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3"/>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3"/>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3"/>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3"/>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3"/>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3"/>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3"/>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3"/>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3"/>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3"/>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3"/>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3"/>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3"/>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3"/>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3"/>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3"/>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3"/>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3"/>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3"/>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3"/>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3"/>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3"/>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3"/>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3"/>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3"/>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3"/>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73"/>
            <p:cNvGrpSpPr/>
            <p:nvPr/>
          </p:nvGrpSpPr>
          <p:grpSpPr>
            <a:xfrm>
              <a:off x="2517909" y="1188726"/>
              <a:ext cx="702702" cy="725214"/>
              <a:chOff x="2517909" y="1188726"/>
              <a:chExt cx="702702" cy="725214"/>
            </a:xfrm>
          </p:grpSpPr>
          <p:sp>
            <p:nvSpPr>
              <p:cNvPr id="9253" name="Google Shape;9253;p73"/>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3"/>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3"/>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3"/>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3"/>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58" name="Google Shape;9258;p73"/>
          <p:cNvGrpSpPr/>
          <p:nvPr/>
        </p:nvGrpSpPr>
        <p:grpSpPr>
          <a:xfrm>
            <a:off x="1672184" y="1191441"/>
            <a:ext cx="583439" cy="870229"/>
            <a:chOff x="1716825" y="1121550"/>
            <a:chExt cx="622800" cy="928938"/>
          </a:xfrm>
        </p:grpSpPr>
        <p:grpSp>
          <p:nvGrpSpPr>
            <p:cNvPr id="9259" name="Google Shape;9259;p73"/>
            <p:cNvGrpSpPr/>
            <p:nvPr/>
          </p:nvGrpSpPr>
          <p:grpSpPr>
            <a:xfrm>
              <a:off x="1716825" y="1121550"/>
              <a:ext cx="622800" cy="928938"/>
              <a:chOff x="1716825" y="1121550"/>
              <a:chExt cx="622800" cy="928938"/>
            </a:xfrm>
          </p:grpSpPr>
          <p:cxnSp>
            <p:nvCxnSpPr>
              <p:cNvPr id="9260" name="Google Shape;9260;p73"/>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261" name="Google Shape;9261;p73"/>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2" name="Google Shape;9262;p73"/>
            <p:cNvGrpSpPr/>
            <p:nvPr/>
          </p:nvGrpSpPr>
          <p:grpSpPr>
            <a:xfrm>
              <a:off x="1768050" y="1172775"/>
              <a:ext cx="520200" cy="832000"/>
              <a:chOff x="1768050" y="1172775"/>
              <a:chExt cx="520200" cy="832000"/>
            </a:xfrm>
          </p:grpSpPr>
          <p:cxnSp>
            <p:nvCxnSpPr>
              <p:cNvPr id="9263" name="Google Shape;9263;p73"/>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264" name="Google Shape;9264;p73"/>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73"/>
            <p:cNvGrpSpPr/>
            <p:nvPr/>
          </p:nvGrpSpPr>
          <p:grpSpPr>
            <a:xfrm>
              <a:off x="1820100" y="1225475"/>
              <a:ext cx="416400" cy="729575"/>
              <a:chOff x="1820100" y="1225475"/>
              <a:chExt cx="416400" cy="729575"/>
            </a:xfrm>
          </p:grpSpPr>
          <p:cxnSp>
            <p:nvCxnSpPr>
              <p:cNvPr id="9266" name="Google Shape;9266;p73"/>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267" name="Google Shape;9267;p73"/>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73"/>
            <p:cNvGrpSpPr/>
            <p:nvPr/>
          </p:nvGrpSpPr>
          <p:grpSpPr>
            <a:xfrm>
              <a:off x="1874250" y="1278825"/>
              <a:ext cx="308100" cy="605275"/>
              <a:chOff x="1874250" y="1278825"/>
              <a:chExt cx="308100" cy="605275"/>
            </a:xfrm>
          </p:grpSpPr>
          <p:cxnSp>
            <p:nvCxnSpPr>
              <p:cNvPr id="9269" name="Google Shape;9269;p73"/>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270" name="Google Shape;9270;p73"/>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1" name="Google Shape;9271;p73"/>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73"/>
          <p:cNvGrpSpPr/>
          <p:nvPr/>
        </p:nvGrpSpPr>
        <p:grpSpPr>
          <a:xfrm>
            <a:off x="1592007" y="2077763"/>
            <a:ext cx="739072" cy="714152"/>
            <a:chOff x="4334725" y="1355875"/>
            <a:chExt cx="3106650" cy="3001900"/>
          </a:xfrm>
        </p:grpSpPr>
        <p:grpSp>
          <p:nvGrpSpPr>
            <p:cNvPr id="9273" name="Google Shape;9273;p73"/>
            <p:cNvGrpSpPr/>
            <p:nvPr/>
          </p:nvGrpSpPr>
          <p:grpSpPr>
            <a:xfrm>
              <a:off x="4516050" y="1724875"/>
              <a:ext cx="2693725" cy="2632900"/>
              <a:chOff x="4516050" y="1724875"/>
              <a:chExt cx="2693725" cy="2632900"/>
            </a:xfrm>
          </p:grpSpPr>
          <p:sp>
            <p:nvSpPr>
              <p:cNvPr id="9274" name="Google Shape;9274;p73"/>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3"/>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3"/>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73"/>
            <p:cNvGrpSpPr/>
            <p:nvPr/>
          </p:nvGrpSpPr>
          <p:grpSpPr>
            <a:xfrm>
              <a:off x="4334725" y="1355875"/>
              <a:ext cx="3106650" cy="2709650"/>
              <a:chOff x="4334725" y="1355875"/>
              <a:chExt cx="3106650" cy="2709650"/>
            </a:xfrm>
          </p:grpSpPr>
          <p:sp>
            <p:nvSpPr>
              <p:cNvPr id="9278" name="Google Shape;9278;p73"/>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3"/>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3"/>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1" name="Google Shape;9281;p73"/>
          <p:cNvGrpSpPr/>
          <p:nvPr/>
        </p:nvGrpSpPr>
        <p:grpSpPr>
          <a:xfrm>
            <a:off x="7708956" y="3708534"/>
            <a:ext cx="312074" cy="684173"/>
            <a:chOff x="7645573" y="3754300"/>
            <a:chExt cx="293855" cy="644170"/>
          </a:xfrm>
        </p:grpSpPr>
        <p:sp>
          <p:nvSpPr>
            <p:cNvPr id="9282" name="Google Shape;9282;p73"/>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3"/>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73"/>
          <p:cNvGrpSpPr/>
          <p:nvPr/>
        </p:nvGrpSpPr>
        <p:grpSpPr>
          <a:xfrm>
            <a:off x="5630944" y="1191441"/>
            <a:ext cx="709011" cy="739359"/>
            <a:chOff x="5830645" y="1256617"/>
            <a:chExt cx="530340" cy="553040"/>
          </a:xfrm>
        </p:grpSpPr>
        <p:grpSp>
          <p:nvGrpSpPr>
            <p:cNvPr id="9285" name="Google Shape;9285;p73"/>
            <p:cNvGrpSpPr/>
            <p:nvPr/>
          </p:nvGrpSpPr>
          <p:grpSpPr>
            <a:xfrm>
              <a:off x="5830645" y="1256617"/>
              <a:ext cx="259743" cy="269909"/>
              <a:chOff x="5830645" y="1256617"/>
              <a:chExt cx="259743" cy="269909"/>
            </a:xfrm>
          </p:grpSpPr>
          <p:sp>
            <p:nvSpPr>
              <p:cNvPr id="9286" name="Google Shape;9286;p73"/>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3"/>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73"/>
            <p:cNvGrpSpPr/>
            <p:nvPr/>
          </p:nvGrpSpPr>
          <p:grpSpPr>
            <a:xfrm>
              <a:off x="6101293" y="1256617"/>
              <a:ext cx="259692" cy="269909"/>
              <a:chOff x="6101293" y="1256617"/>
              <a:chExt cx="259692" cy="269909"/>
            </a:xfrm>
          </p:grpSpPr>
          <p:sp>
            <p:nvSpPr>
              <p:cNvPr id="9289" name="Google Shape;9289;p73"/>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3"/>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73"/>
            <p:cNvGrpSpPr/>
            <p:nvPr/>
          </p:nvGrpSpPr>
          <p:grpSpPr>
            <a:xfrm>
              <a:off x="5830645" y="1539749"/>
              <a:ext cx="259692" cy="269909"/>
              <a:chOff x="5830645" y="1539749"/>
              <a:chExt cx="259692" cy="269909"/>
            </a:xfrm>
          </p:grpSpPr>
          <p:sp>
            <p:nvSpPr>
              <p:cNvPr id="9292" name="Google Shape;9292;p73"/>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3"/>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73"/>
            <p:cNvGrpSpPr/>
            <p:nvPr/>
          </p:nvGrpSpPr>
          <p:grpSpPr>
            <a:xfrm>
              <a:off x="6101293" y="1539749"/>
              <a:ext cx="259692" cy="269909"/>
              <a:chOff x="6101293" y="1539749"/>
              <a:chExt cx="259692" cy="269909"/>
            </a:xfrm>
          </p:grpSpPr>
          <p:sp>
            <p:nvSpPr>
              <p:cNvPr id="9295" name="Google Shape;9295;p73"/>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3"/>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7" name="Google Shape;9297;p73"/>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73"/>
          <p:cNvGrpSpPr/>
          <p:nvPr/>
        </p:nvGrpSpPr>
        <p:grpSpPr>
          <a:xfrm>
            <a:off x="732438" y="2927557"/>
            <a:ext cx="1452955" cy="621360"/>
            <a:chOff x="732422" y="2990152"/>
            <a:chExt cx="1337773" cy="572102"/>
          </a:xfrm>
        </p:grpSpPr>
        <p:sp>
          <p:nvSpPr>
            <p:cNvPr id="9299" name="Google Shape;9299;p73"/>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3"/>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3"/>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3"/>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3"/>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3"/>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08" name="Shape 9308"/>
        <p:cNvGrpSpPr/>
        <p:nvPr/>
      </p:nvGrpSpPr>
      <p:grpSpPr>
        <a:xfrm>
          <a:off x="0" y="0"/>
          <a:ext cx="0" cy="0"/>
          <a:chOff x="0" y="0"/>
          <a:chExt cx="0" cy="0"/>
        </a:xfrm>
      </p:grpSpPr>
      <p:grpSp>
        <p:nvGrpSpPr>
          <p:cNvPr id="9309" name="Google Shape;9309;p74"/>
          <p:cNvGrpSpPr/>
          <p:nvPr/>
        </p:nvGrpSpPr>
        <p:grpSpPr>
          <a:xfrm>
            <a:off x="729238" y="1179665"/>
            <a:ext cx="1636117" cy="1526144"/>
            <a:chOff x="729238" y="1179665"/>
            <a:chExt cx="1636117" cy="1526144"/>
          </a:xfrm>
        </p:grpSpPr>
        <p:grpSp>
          <p:nvGrpSpPr>
            <p:cNvPr id="9310" name="Google Shape;9310;p74"/>
            <p:cNvGrpSpPr/>
            <p:nvPr/>
          </p:nvGrpSpPr>
          <p:grpSpPr>
            <a:xfrm>
              <a:off x="729238" y="1179665"/>
              <a:ext cx="80700" cy="1526144"/>
              <a:chOff x="729238" y="1179665"/>
              <a:chExt cx="80700" cy="1526144"/>
            </a:xfrm>
          </p:grpSpPr>
          <p:sp>
            <p:nvSpPr>
              <p:cNvPr id="9311" name="Google Shape;9311;p74"/>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4"/>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4"/>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4"/>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74"/>
            <p:cNvGrpSpPr/>
            <p:nvPr/>
          </p:nvGrpSpPr>
          <p:grpSpPr>
            <a:xfrm>
              <a:off x="903098" y="1179665"/>
              <a:ext cx="80700" cy="1526144"/>
              <a:chOff x="903098" y="1179665"/>
              <a:chExt cx="80700" cy="1526144"/>
            </a:xfrm>
          </p:grpSpPr>
          <p:sp>
            <p:nvSpPr>
              <p:cNvPr id="9322" name="Google Shape;9322;p74"/>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4"/>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4"/>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4"/>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4"/>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4"/>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2" name="Google Shape;9332;p74"/>
            <p:cNvGrpSpPr/>
            <p:nvPr/>
          </p:nvGrpSpPr>
          <p:grpSpPr>
            <a:xfrm>
              <a:off x="1076958" y="1179665"/>
              <a:ext cx="80700" cy="1526144"/>
              <a:chOff x="1076958" y="1179665"/>
              <a:chExt cx="80700" cy="1526144"/>
            </a:xfrm>
          </p:grpSpPr>
          <p:sp>
            <p:nvSpPr>
              <p:cNvPr id="9333" name="Google Shape;9333;p74"/>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4"/>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4"/>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4"/>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4"/>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4"/>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4"/>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74"/>
            <p:cNvGrpSpPr/>
            <p:nvPr/>
          </p:nvGrpSpPr>
          <p:grpSpPr>
            <a:xfrm>
              <a:off x="1247707" y="1179665"/>
              <a:ext cx="80700" cy="1526144"/>
              <a:chOff x="1247707" y="1179665"/>
              <a:chExt cx="80700" cy="1526144"/>
            </a:xfrm>
          </p:grpSpPr>
          <p:sp>
            <p:nvSpPr>
              <p:cNvPr id="9344" name="Google Shape;9344;p74"/>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4"/>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4"/>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74"/>
            <p:cNvGrpSpPr/>
            <p:nvPr/>
          </p:nvGrpSpPr>
          <p:grpSpPr>
            <a:xfrm>
              <a:off x="1421567" y="1179665"/>
              <a:ext cx="80700" cy="1526144"/>
              <a:chOff x="1421567" y="1179665"/>
              <a:chExt cx="80700" cy="1526144"/>
            </a:xfrm>
          </p:grpSpPr>
          <p:sp>
            <p:nvSpPr>
              <p:cNvPr id="9355" name="Google Shape;9355;p74"/>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4"/>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4"/>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4"/>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4"/>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4"/>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4"/>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4"/>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74"/>
            <p:cNvGrpSpPr/>
            <p:nvPr/>
          </p:nvGrpSpPr>
          <p:grpSpPr>
            <a:xfrm>
              <a:off x="1592327" y="1179665"/>
              <a:ext cx="80700" cy="1526144"/>
              <a:chOff x="1592327" y="1179665"/>
              <a:chExt cx="80700" cy="1526144"/>
            </a:xfrm>
          </p:grpSpPr>
          <p:sp>
            <p:nvSpPr>
              <p:cNvPr id="9366" name="Google Shape;9366;p74"/>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4"/>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4"/>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4"/>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4"/>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4"/>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74"/>
            <p:cNvGrpSpPr/>
            <p:nvPr/>
          </p:nvGrpSpPr>
          <p:grpSpPr>
            <a:xfrm>
              <a:off x="1766187" y="1179665"/>
              <a:ext cx="80700" cy="1526144"/>
              <a:chOff x="1766187" y="1179665"/>
              <a:chExt cx="80700" cy="1526144"/>
            </a:xfrm>
          </p:grpSpPr>
          <p:sp>
            <p:nvSpPr>
              <p:cNvPr id="9377" name="Google Shape;9377;p74"/>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4"/>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4"/>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4"/>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4"/>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4"/>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4"/>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4"/>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4"/>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74"/>
            <p:cNvGrpSpPr/>
            <p:nvPr/>
          </p:nvGrpSpPr>
          <p:grpSpPr>
            <a:xfrm>
              <a:off x="1936935" y="1179665"/>
              <a:ext cx="80700" cy="1526144"/>
              <a:chOff x="1936935" y="1179665"/>
              <a:chExt cx="80700" cy="1526144"/>
            </a:xfrm>
          </p:grpSpPr>
          <p:sp>
            <p:nvSpPr>
              <p:cNvPr id="9388" name="Google Shape;9388;p74"/>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4"/>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4"/>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4"/>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4"/>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74"/>
            <p:cNvGrpSpPr/>
            <p:nvPr/>
          </p:nvGrpSpPr>
          <p:grpSpPr>
            <a:xfrm>
              <a:off x="2110795" y="1179665"/>
              <a:ext cx="80700" cy="1526144"/>
              <a:chOff x="2110795" y="1179665"/>
              <a:chExt cx="80700" cy="1526144"/>
            </a:xfrm>
          </p:grpSpPr>
          <p:sp>
            <p:nvSpPr>
              <p:cNvPr id="9399" name="Google Shape;9399;p74"/>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4"/>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4"/>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4"/>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74"/>
            <p:cNvGrpSpPr/>
            <p:nvPr/>
          </p:nvGrpSpPr>
          <p:grpSpPr>
            <a:xfrm>
              <a:off x="2284655" y="1179665"/>
              <a:ext cx="80700" cy="1526144"/>
              <a:chOff x="2284655" y="1179665"/>
              <a:chExt cx="80700" cy="1526144"/>
            </a:xfrm>
          </p:grpSpPr>
          <p:sp>
            <p:nvSpPr>
              <p:cNvPr id="9410" name="Google Shape;9410;p74"/>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4"/>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4"/>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4"/>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4"/>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4"/>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0" name="Google Shape;9420;p74"/>
          <p:cNvGrpSpPr/>
          <p:nvPr/>
        </p:nvGrpSpPr>
        <p:grpSpPr>
          <a:xfrm>
            <a:off x="2623904" y="1198803"/>
            <a:ext cx="1364248" cy="1102133"/>
            <a:chOff x="2623904" y="1198803"/>
            <a:chExt cx="1364248" cy="1102133"/>
          </a:xfrm>
        </p:grpSpPr>
        <p:grpSp>
          <p:nvGrpSpPr>
            <p:cNvPr id="9421" name="Google Shape;9421;p74"/>
            <p:cNvGrpSpPr/>
            <p:nvPr/>
          </p:nvGrpSpPr>
          <p:grpSpPr>
            <a:xfrm>
              <a:off x="2623907" y="1198803"/>
              <a:ext cx="1364245" cy="273000"/>
              <a:chOff x="2623907" y="1198803"/>
              <a:chExt cx="1364245" cy="273000"/>
            </a:xfrm>
          </p:grpSpPr>
          <p:sp>
            <p:nvSpPr>
              <p:cNvPr id="9422" name="Google Shape;9422;p74"/>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74"/>
            <p:cNvGrpSpPr/>
            <p:nvPr/>
          </p:nvGrpSpPr>
          <p:grpSpPr>
            <a:xfrm>
              <a:off x="2623904" y="1476964"/>
              <a:ext cx="1364245" cy="273000"/>
              <a:chOff x="2623904" y="1476964"/>
              <a:chExt cx="1364245" cy="273000"/>
            </a:xfrm>
          </p:grpSpPr>
          <p:sp>
            <p:nvSpPr>
              <p:cNvPr id="9428" name="Google Shape;9428;p74"/>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4"/>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4"/>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74"/>
            <p:cNvGrpSpPr/>
            <p:nvPr/>
          </p:nvGrpSpPr>
          <p:grpSpPr>
            <a:xfrm>
              <a:off x="2623907" y="1749775"/>
              <a:ext cx="1364245" cy="273000"/>
              <a:chOff x="2623907" y="1749775"/>
              <a:chExt cx="1364245" cy="273000"/>
            </a:xfrm>
          </p:grpSpPr>
          <p:sp>
            <p:nvSpPr>
              <p:cNvPr id="9434" name="Google Shape;9434;p74"/>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4"/>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74"/>
            <p:cNvGrpSpPr/>
            <p:nvPr/>
          </p:nvGrpSpPr>
          <p:grpSpPr>
            <a:xfrm>
              <a:off x="2623904" y="2027936"/>
              <a:ext cx="1364245" cy="273000"/>
              <a:chOff x="2623904" y="2027936"/>
              <a:chExt cx="1364245" cy="273000"/>
            </a:xfrm>
          </p:grpSpPr>
          <p:sp>
            <p:nvSpPr>
              <p:cNvPr id="9440" name="Google Shape;9440;p7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45" name="Google Shape;9445;p74"/>
          <p:cNvGrpSpPr/>
          <p:nvPr/>
        </p:nvGrpSpPr>
        <p:grpSpPr>
          <a:xfrm>
            <a:off x="2613365" y="2657986"/>
            <a:ext cx="1387541" cy="159124"/>
            <a:chOff x="3200660" y="2180272"/>
            <a:chExt cx="2563824" cy="378237"/>
          </a:xfrm>
        </p:grpSpPr>
        <p:sp>
          <p:nvSpPr>
            <p:cNvPr id="9446" name="Google Shape;9446;p7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74"/>
          <p:cNvGrpSpPr/>
          <p:nvPr/>
        </p:nvGrpSpPr>
        <p:grpSpPr>
          <a:xfrm>
            <a:off x="2609890" y="2935811"/>
            <a:ext cx="1390502" cy="159625"/>
            <a:chOff x="3530150" y="2790075"/>
            <a:chExt cx="1962600" cy="225300"/>
          </a:xfrm>
        </p:grpSpPr>
        <p:sp>
          <p:nvSpPr>
            <p:cNvPr id="9465" name="Google Shape;9465;p74"/>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4"/>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74"/>
          <p:cNvGrpSpPr/>
          <p:nvPr/>
        </p:nvGrpSpPr>
        <p:grpSpPr>
          <a:xfrm>
            <a:off x="2610543" y="3214137"/>
            <a:ext cx="1411629" cy="153761"/>
            <a:chOff x="3558802" y="4011427"/>
            <a:chExt cx="1866000" cy="111300"/>
          </a:xfrm>
        </p:grpSpPr>
        <p:sp>
          <p:nvSpPr>
            <p:cNvPr id="9468" name="Google Shape;9468;p7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4"/>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74"/>
          <p:cNvGrpSpPr/>
          <p:nvPr/>
        </p:nvGrpSpPr>
        <p:grpSpPr>
          <a:xfrm>
            <a:off x="2610235" y="2419536"/>
            <a:ext cx="1383503" cy="119749"/>
            <a:chOff x="3465975" y="2270276"/>
            <a:chExt cx="1986364" cy="171929"/>
          </a:xfrm>
        </p:grpSpPr>
        <p:sp>
          <p:nvSpPr>
            <p:cNvPr id="9471" name="Google Shape;9471;p7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4"/>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4"/>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4"/>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4"/>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4"/>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74"/>
          <p:cNvGrpSpPr/>
          <p:nvPr/>
        </p:nvGrpSpPr>
        <p:grpSpPr>
          <a:xfrm>
            <a:off x="2621243" y="3783187"/>
            <a:ext cx="1369531" cy="195460"/>
            <a:chOff x="723300" y="4253549"/>
            <a:chExt cx="2276482" cy="324900"/>
          </a:xfrm>
        </p:grpSpPr>
        <p:sp>
          <p:nvSpPr>
            <p:cNvPr id="9480" name="Google Shape;9480;p7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4"/>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74"/>
          <p:cNvGrpSpPr/>
          <p:nvPr/>
        </p:nvGrpSpPr>
        <p:grpSpPr>
          <a:xfrm>
            <a:off x="2610803" y="3484367"/>
            <a:ext cx="1389066" cy="180119"/>
            <a:chOff x="705948" y="3788465"/>
            <a:chExt cx="2308953" cy="299400"/>
          </a:xfrm>
        </p:grpSpPr>
        <p:sp>
          <p:nvSpPr>
            <p:cNvPr id="9486" name="Google Shape;9486;p7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4"/>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4"/>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74"/>
          <p:cNvGrpSpPr/>
          <p:nvPr/>
        </p:nvGrpSpPr>
        <p:grpSpPr>
          <a:xfrm>
            <a:off x="2658741" y="4097347"/>
            <a:ext cx="1304609" cy="294074"/>
            <a:chOff x="2658741" y="4097347"/>
            <a:chExt cx="1304609" cy="294074"/>
          </a:xfrm>
        </p:grpSpPr>
        <p:grpSp>
          <p:nvGrpSpPr>
            <p:cNvPr id="9492" name="Google Shape;9492;p74"/>
            <p:cNvGrpSpPr/>
            <p:nvPr/>
          </p:nvGrpSpPr>
          <p:grpSpPr>
            <a:xfrm>
              <a:off x="2658741" y="4097347"/>
              <a:ext cx="118572" cy="294074"/>
              <a:chOff x="3343310" y="4475555"/>
              <a:chExt cx="127717" cy="316753"/>
            </a:xfrm>
          </p:grpSpPr>
          <p:sp>
            <p:nvSpPr>
              <p:cNvPr id="9493" name="Google Shape;9493;p7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74"/>
            <p:cNvGrpSpPr/>
            <p:nvPr/>
          </p:nvGrpSpPr>
          <p:grpSpPr>
            <a:xfrm>
              <a:off x="3815519" y="4098388"/>
              <a:ext cx="147831" cy="291991"/>
              <a:chOff x="3527539" y="4476677"/>
              <a:chExt cx="159232" cy="314510"/>
            </a:xfrm>
          </p:grpSpPr>
          <p:sp>
            <p:nvSpPr>
              <p:cNvPr id="9496" name="Google Shape;9496;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74"/>
            <p:cNvGrpSpPr/>
            <p:nvPr/>
          </p:nvGrpSpPr>
          <p:grpSpPr>
            <a:xfrm>
              <a:off x="3511696" y="4098388"/>
              <a:ext cx="147831" cy="291991"/>
              <a:chOff x="3527539" y="4476677"/>
              <a:chExt cx="159232" cy="314510"/>
            </a:xfrm>
          </p:grpSpPr>
          <p:sp>
            <p:nvSpPr>
              <p:cNvPr id="9499" name="Google Shape;9499;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74"/>
            <p:cNvGrpSpPr/>
            <p:nvPr/>
          </p:nvGrpSpPr>
          <p:grpSpPr>
            <a:xfrm>
              <a:off x="3207874" y="4098388"/>
              <a:ext cx="147831" cy="291991"/>
              <a:chOff x="3527539" y="4476677"/>
              <a:chExt cx="159232" cy="314510"/>
            </a:xfrm>
          </p:grpSpPr>
          <p:sp>
            <p:nvSpPr>
              <p:cNvPr id="9502" name="Google Shape;9502;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74"/>
            <p:cNvGrpSpPr/>
            <p:nvPr/>
          </p:nvGrpSpPr>
          <p:grpSpPr>
            <a:xfrm>
              <a:off x="2933305" y="4097347"/>
              <a:ext cx="118572" cy="294074"/>
              <a:chOff x="3343310" y="4475555"/>
              <a:chExt cx="127717" cy="316753"/>
            </a:xfrm>
          </p:grpSpPr>
          <p:sp>
            <p:nvSpPr>
              <p:cNvPr id="9505" name="Google Shape;9505;p7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07" name="Google Shape;9507;p74"/>
          <p:cNvGrpSpPr/>
          <p:nvPr/>
        </p:nvGrpSpPr>
        <p:grpSpPr>
          <a:xfrm>
            <a:off x="4277571" y="2080469"/>
            <a:ext cx="1433821" cy="191501"/>
            <a:chOff x="4273350" y="2080469"/>
            <a:chExt cx="1433821" cy="191501"/>
          </a:xfrm>
        </p:grpSpPr>
        <p:grpSp>
          <p:nvGrpSpPr>
            <p:cNvPr id="9508" name="Google Shape;9508;p74"/>
            <p:cNvGrpSpPr/>
            <p:nvPr/>
          </p:nvGrpSpPr>
          <p:grpSpPr>
            <a:xfrm>
              <a:off x="4273350" y="2080469"/>
              <a:ext cx="1433821" cy="0"/>
              <a:chOff x="5224975" y="2962250"/>
              <a:chExt cx="1544400" cy="0"/>
            </a:xfrm>
          </p:grpSpPr>
          <p:cxnSp>
            <p:nvCxnSpPr>
              <p:cNvPr id="9509" name="Google Shape;9509;p7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510" name="Google Shape;9510;p74"/>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511" name="Google Shape;9511;p74"/>
            <p:cNvGrpSpPr/>
            <p:nvPr/>
          </p:nvGrpSpPr>
          <p:grpSpPr>
            <a:xfrm>
              <a:off x="4273350" y="2271969"/>
              <a:ext cx="1433821" cy="0"/>
              <a:chOff x="5224975" y="2962250"/>
              <a:chExt cx="1544400" cy="0"/>
            </a:xfrm>
          </p:grpSpPr>
          <p:cxnSp>
            <p:nvCxnSpPr>
              <p:cNvPr id="9512" name="Google Shape;9512;p7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513" name="Google Shape;9513;p74"/>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514" name="Google Shape;9514;p74"/>
          <p:cNvGrpSpPr/>
          <p:nvPr/>
        </p:nvGrpSpPr>
        <p:grpSpPr>
          <a:xfrm>
            <a:off x="4279126" y="1183036"/>
            <a:ext cx="1430711" cy="743389"/>
            <a:chOff x="5159450" y="1919950"/>
            <a:chExt cx="1541050" cy="862500"/>
          </a:xfrm>
        </p:grpSpPr>
        <p:sp>
          <p:nvSpPr>
            <p:cNvPr id="9515" name="Google Shape;9515;p7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516" name="Google Shape;9516;p74"/>
            <p:cNvGrpSpPr/>
            <p:nvPr/>
          </p:nvGrpSpPr>
          <p:grpSpPr>
            <a:xfrm>
              <a:off x="5159450" y="1919950"/>
              <a:ext cx="1541050" cy="862500"/>
              <a:chOff x="5159450" y="1919950"/>
              <a:chExt cx="1541050" cy="862500"/>
            </a:xfrm>
          </p:grpSpPr>
          <p:cxnSp>
            <p:nvCxnSpPr>
              <p:cNvPr id="9517" name="Google Shape;9517;p7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518" name="Google Shape;9518;p7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519" name="Google Shape;9519;p74"/>
          <p:cNvGrpSpPr/>
          <p:nvPr/>
        </p:nvGrpSpPr>
        <p:grpSpPr>
          <a:xfrm>
            <a:off x="4269239" y="2406364"/>
            <a:ext cx="1450484" cy="1052087"/>
            <a:chOff x="5230575" y="1554475"/>
            <a:chExt cx="2137150" cy="1550150"/>
          </a:xfrm>
        </p:grpSpPr>
        <p:sp>
          <p:nvSpPr>
            <p:cNvPr id="9520" name="Google Shape;9520;p74"/>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4"/>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4"/>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4"/>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4"/>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4"/>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4"/>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4"/>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4"/>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4"/>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4"/>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4"/>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4"/>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74"/>
          <p:cNvGrpSpPr/>
          <p:nvPr/>
        </p:nvGrpSpPr>
        <p:grpSpPr>
          <a:xfrm rot="10800000">
            <a:off x="4285790" y="3498553"/>
            <a:ext cx="1417383" cy="887946"/>
            <a:chOff x="5645403" y="2920021"/>
            <a:chExt cx="2650800" cy="2180614"/>
          </a:xfrm>
        </p:grpSpPr>
        <p:sp>
          <p:nvSpPr>
            <p:cNvPr id="9534" name="Google Shape;9534;p74"/>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35" name="Google Shape;9535;p74"/>
            <p:cNvCxnSpPr>
              <a:stCxn id="9534"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536" name="Google Shape;9536;p74"/>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37" name="Google Shape;9537;p74"/>
            <p:cNvCxnSpPr>
              <a:endCxn id="9536"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9538" name="Google Shape;9538;p74"/>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39" name="Google Shape;9539;p74"/>
            <p:cNvCxnSpPr>
              <a:stCxn id="9538"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540" name="Google Shape;9540;p74"/>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41" name="Google Shape;9541;p74"/>
            <p:cNvCxnSpPr>
              <a:endCxn id="9540"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542" name="Google Shape;9542;p74"/>
          <p:cNvGrpSpPr/>
          <p:nvPr/>
        </p:nvGrpSpPr>
        <p:grpSpPr>
          <a:xfrm>
            <a:off x="7386150" y="2401908"/>
            <a:ext cx="1071743" cy="1021579"/>
            <a:chOff x="7189833" y="2022667"/>
            <a:chExt cx="1251159" cy="1192597"/>
          </a:xfrm>
        </p:grpSpPr>
        <p:sp>
          <p:nvSpPr>
            <p:cNvPr id="9543" name="Google Shape;9543;p74"/>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4"/>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4"/>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4"/>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7" name="Google Shape;9547;p74"/>
          <p:cNvGrpSpPr/>
          <p:nvPr/>
        </p:nvGrpSpPr>
        <p:grpSpPr>
          <a:xfrm>
            <a:off x="727421" y="2828315"/>
            <a:ext cx="1695374" cy="1560837"/>
            <a:chOff x="727421" y="2828315"/>
            <a:chExt cx="1695374" cy="1560837"/>
          </a:xfrm>
        </p:grpSpPr>
        <p:grpSp>
          <p:nvGrpSpPr>
            <p:cNvPr id="9548" name="Google Shape;9548;p74"/>
            <p:cNvGrpSpPr/>
            <p:nvPr/>
          </p:nvGrpSpPr>
          <p:grpSpPr>
            <a:xfrm>
              <a:off x="819108" y="2882501"/>
              <a:ext cx="103104" cy="1426186"/>
              <a:chOff x="4674013" y="3100904"/>
              <a:chExt cx="122758" cy="1698043"/>
            </a:xfrm>
          </p:grpSpPr>
          <p:sp>
            <p:nvSpPr>
              <p:cNvPr id="9549" name="Google Shape;9549;p7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6" name="Google Shape;9556;p74"/>
            <p:cNvGrpSpPr/>
            <p:nvPr/>
          </p:nvGrpSpPr>
          <p:grpSpPr>
            <a:xfrm>
              <a:off x="1062475" y="2882501"/>
              <a:ext cx="103104" cy="1426186"/>
              <a:chOff x="4940438" y="3100904"/>
              <a:chExt cx="122758" cy="1698043"/>
            </a:xfrm>
          </p:grpSpPr>
          <p:sp>
            <p:nvSpPr>
              <p:cNvPr id="9557" name="Google Shape;9557;p7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74"/>
            <p:cNvGrpSpPr/>
            <p:nvPr/>
          </p:nvGrpSpPr>
          <p:grpSpPr>
            <a:xfrm>
              <a:off x="1299324" y="2882501"/>
              <a:ext cx="103104" cy="1426186"/>
              <a:chOff x="5206863" y="3100904"/>
              <a:chExt cx="122758" cy="1698043"/>
            </a:xfrm>
          </p:grpSpPr>
          <p:sp>
            <p:nvSpPr>
              <p:cNvPr id="9565" name="Google Shape;9565;p7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74"/>
            <p:cNvGrpSpPr/>
            <p:nvPr/>
          </p:nvGrpSpPr>
          <p:grpSpPr>
            <a:xfrm>
              <a:off x="1786057" y="2882501"/>
              <a:ext cx="103104" cy="1426186"/>
              <a:chOff x="6006138" y="3143629"/>
              <a:chExt cx="122758" cy="1698043"/>
            </a:xfrm>
          </p:grpSpPr>
          <p:sp>
            <p:nvSpPr>
              <p:cNvPr id="9573" name="Google Shape;9573;p7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74"/>
            <p:cNvGrpSpPr/>
            <p:nvPr/>
          </p:nvGrpSpPr>
          <p:grpSpPr>
            <a:xfrm>
              <a:off x="2029422" y="2882501"/>
              <a:ext cx="103104" cy="1426186"/>
              <a:chOff x="6805413" y="3100904"/>
              <a:chExt cx="122758" cy="1698043"/>
            </a:xfrm>
          </p:grpSpPr>
          <p:sp>
            <p:nvSpPr>
              <p:cNvPr id="9581" name="Google Shape;9581;p7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74"/>
            <p:cNvGrpSpPr/>
            <p:nvPr/>
          </p:nvGrpSpPr>
          <p:grpSpPr>
            <a:xfrm>
              <a:off x="727421" y="2828315"/>
              <a:ext cx="1695374" cy="1560837"/>
              <a:chOff x="734799" y="2782450"/>
              <a:chExt cx="1571100" cy="1577400"/>
            </a:xfrm>
          </p:grpSpPr>
          <p:cxnSp>
            <p:nvCxnSpPr>
              <p:cNvPr id="9589" name="Google Shape;9589;p7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590" name="Google Shape;9590;p7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591" name="Google Shape;9591;p74"/>
            <p:cNvGrpSpPr/>
            <p:nvPr/>
          </p:nvGrpSpPr>
          <p:grpSpPr>
            <a:xfrm>
              <a:off x="2272795" y="2882501"/>
              <a:ext cx="103104" cy="1426186"/>
              <a:chOff x="5206863" y="3100904"/>
              <a:chExt cx="122758" cy="1698043"/>
            </a:xfrm>
          </p:grpSpPr>
          <p:sp>
            <p:nvSpPr>
              <p:cNvPr id="9592" name="Google Shape;9592;p7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9" name="Google Shape;9599;p74"/>
            <p:cNvGrpSpPr/>
            <p:nvPr/>
          </p:nvGrpSpPr>
          <p:grpSpPr>
            <a:xfrm>
              <a:off x="1542694" y="2882501"/>
              <a:ext cx="103104" cy="1426186"/>
              <a:chOff x="6006138" y="3143629"/>
              <a:chExt cx="122758" cy="1698043"/>
            </a:xfrm>
          </p:grpSpPr>
          <p:sp>
            <p:nvSpPr>
              <p:cNvPr id="9600" name="Google Shape;9600;p7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07" name="Google Shape;9607;p74"/>
          <p:cNvGrpSpPr/>
          <p:nvPr/>
        </p:nvGrpSpPr>
        <p:grpSpPr>
          <a:xfrm>
            <a:off x="5936000" y="2405887"/>
            <a:ext cx="1248543" cy="1025319"/>
            <a:chOff x="5183758" y="1210600"/>
            <a:chExt cx="3605380" cy="2960783"/>
          </a:xfrm>
        </p:grpSpPr>
        <p:sp>
          <p:nvSpPr>
            <p:cNvPr id="9608" name="Google Shape;9608;p7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12" name="Google Shape;9612;p74"/>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613" name="Google Shape;9613;p74"/>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614" name="Google Shape;9614;p74"/>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615" name="Google Shape;9615;p74"/>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616" name="Google Shape;9616;p74"/>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74"/>
          <p:cNvGrpSpPr/>
          <p:nvPr/>
        </p:nvGrpSpPr>
        <p:grpSpPr>
          <a:xfrm>
            <a:off x="5793062" y="3544204"/>
            <a:ext cx="2664831" cy="843440"/>
            <a:chOff x="5916567" y="1099697"/>
            <a:chExt cx="2556683" cy="809211"/>
          </a:xfrm>
        </p:grpSpPr>
        <p:sp>
          <p:nvSpPr>
            <p:cNvPr id="9618" name="Google Shape;9618;p74"/>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4"/>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4"/>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4"/>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4"/>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4"/>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4"/>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4"/>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74"/>
          <p:cNvGrpSpPr/>
          <p:nvPr/>
        </p:nvGrpSpPr>
        <p:grpSpPr>
          <a:xfrm>
            <a:off x="5900602" y="1193063"/>
            <a:ext cx="1299851" cy="1023338"/>
            <a:chOff x="5900602" y="1193063"/>
            <a:chExt cx="1299851" cy="1023338"/>
          </a:xfrm>
        </p:grpSpPr>
        <p:grpSp>
          <p:nvGrpSpPr>
            <p:cNvPr id="9627" name="Google Shape;9627;p74"/>
            <p:cNvGrpSpPr/>
            <p:nvPr/>
          </p:nvGrpSpPr>
          <p:grpSpPr>
            <a:xfrm>
              <a:off x="6743564" y="1193063"/>
              <a:ext cx="456889" cy="700379"/>
              <a:chOff x="6743564" y="1193063"/>
              <a:chExt cx="456889" cy="700379"/>
            </a:xfrm>
          </p:grpSpPr>
          <p:grpSp>
            <p:nvGrpSpPr>
              <p:cNvPr id="9628" name="Google Shape;9628;p74"/>
              <p:cNvGrpSpPr/>
              <p:nvPr/>
            </p:nvGrpSpPr>
            <p:grpSpPr>
              <a:xfrm>
                <a:off x="6743564" y="1690731"/>
                <a:ext cx="214402" cy="202710"/>
                <a:chOff x="6743564" y="1690731"/>
                <a:chExt cx="214402" cy="202710"/>
              </a:xfrm>
            </p:grpSpPr>
            <p:sp>
              <p:nvSpPr>
                <p:cNvPr id="9629" name="Google Shape;9629;p74"/>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4"/>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1" name="Google Shape;9631;p74"/>
              <p:cNvGrpSpPr/>
              <p:nvPr/>
            </p:nvGrpSpPr>
            <p:grpSpPr>
              <a:xfrm>
                <a:off x="6915505" y="1193063"/>
                <a:ext cx="284947" cy="589637"/>
                <a:chOff x="6915505" y="1193063"/>
                <a:chExt cx="284947" cy="589637"/>
              </a:xfrm>
            </p:grpSpPr>
            <p:sp>
              <p:nvSpPr>
                <p:cNvPr id="9632" name="Google Shape;9632;p7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33" name="Google Shape;9633;p74"/>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634" name="Google Shape;9634;p74"/>
            <p:cNvGrpSpPr/>
            <p:nvPr/>
          </p:nvGrpSpPr>
          <p:grpSpPr>
            <a:xfrm>
              <a:off x="6520337" y="1193063"/>
              <a:ext cx="341815" cy="801589"/>
              <a:chOff x="6520337" y="1193063"/>
              <a:chExt cx="341815" cy="801589"/>
            </a:xfrm>
          </p:grpSpPr>
          <p:grpSp>
            <p:nvGrpSpPr>
              <p:cNvPr id="9635" name="Google Shape;9635;p74"/>
              <p:cNvGrpSpPr/>
              <p:nvPr/>
            </p:nvGrpSpPr>
            <p:grpSpPr>
              <a:xfrm>
                <a:off x="6520337" y="1589527"/>
                <a:ext cx="213950" cy="405125"/>
                <a:chOff x="6520337" y="1589527"/>
                <a:chExt cx="213950" cy="405125"/>
              </a:xfrm>
            </p:grpSpPr>
            <p:sp>
              <p:nvSpPr>
                <p:cNvPr id="9636" name="Google Shape;9636;p7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4"/>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74"/>
              <p:cNvGrpSpPr/>
              <p:nvPr/>
            </p:nvGrpSpPr>
            <p:grpSpPr>
              <a:xfrm>
                <a:off x="6577204" y="1193063"/>
                <a:ext cx="284947" cy="453562"/>
                <a:chOff x="6577204" y="1193063"/>
                <a:chExt cx="284947" cy="453562"/>
              </a:xfrm>
            </p:grpSpPr>
            <p:sp>
              <p:nvSpPr>
                <p:cNvPr id="9639" name="Google Shape;9639;p7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40" name="Google Shape;9640;p74"/>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641" name="Google Shape;9641;p74"/>
            <p:cNvGrpSpPr/>
            <p:nvPr/>
          </p:nvGrpSpPr>
          <p:grpSpPr>
            <a:xfrm>
              <a:off x="6238903" y="1193063"/>
              <a:ext cx="300475" cy="901782"/>
              <a:chOff x="6238903" y="1193063"/>
              <a:chExt cx="300475" cy="901782"/>
            </a:xfrm>
          </p:grpSpPr>
          <p:grpSp>
            <p:nvGrpSpPr>
              <p:cNvPr id="9642" name="Google Shape;9642;p74"/>
              <p:cNvGrpSpPr/>
              <p:nvPr/>
            </p:nvGrpSpPr>
            <p:grpSpPr>
              <a:xfrm>
                <a:off x="6290865" y="1489315"/>
                <a:ext cx="248514" cy="605530"/>
                <a:chOff x="6290865" y="1489315"/>
                <a:chExt cx="248514" cy="605530"/>
              </a:xfrm>
            </p:grpSpPr>
            <p:sp>
              <p:nvSpPr>
                <p:cNvPr id="9643" name="Google Shape;9643;p7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4"/>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74"/>
              <p:cNvGrpSpPr/>
              <p:nvPr/>
            </p:nvGrpSpPr>
            <p:grpSpPr>
              <a:xfrm>
                <a:off x="6238903" y="1193063"/>
                <a:ext cx="284947" cy="327512"/>
                <a:chOff x="6238903" y="1193063"/>
                <a:chExt cx="284947" cy="327512"/>
              </a:xfrm>
            </p:grpSpPr>
            <p:sp>
              <p:nvSpPr>
                <p:cNvPr id="9646" name="Google Shape;9646;p7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47" name="Google Shape;9647;p74"/>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648" name="Google Shape;9648;p74"/>
            <p:cNvGrpSpPr/>
            <p:nvPr/>
          </p:nvGrpSpPr>
          <p:grpSpPr>
            <a:xfrm>
              <a:off x="5900602" y="1193063"/>
              <a:ext cx="444345" cy="1023338"/>
              <a:chOff x="5900602" y="1193063"/>
              <a:chExt cx="444345" cy="1023338"/>
            </a:xfrm>
          </p:grpSpPr>
          <p:grpSp>
            <p:nvGrpSpPr>
              <p:cNvPr id="9649" name="Google Shape;9649;p74"/>
              <p:cNvGrpSpPr/>
              <p:nvPr/>
            </p:nvGrpSpPr>
            <p:grpSpPr>
              <a:xfrm>
                <a:off x="6046501" y="1367785"/>
                <a:ext cx="298446" cy="848616"/>
                <a:chOff x="6046501" y="1367785"/>
                <a:chExt cx="298446" cy="848616"/>
              </a:xfrm>
            </p:grpSpPr>
            <p:sp>
              <p:nvSpPr>
                <p:cNvPr id="9650" name="Google Shape;9650;p7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4"/>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74"/>
              <p:cNvGrpSpPr/>
              <p:nvPr/>
            </p:nvGrpSpPr>
            <p:grpSpPr>
              <a:xfrm>
                <a:off x="5900602" y="1193063"/>
                <a:ext cx="284947" cy="182312"/>
                <a:chOff x="5900602" y="1193063"/>
                <a:chExt cx="284947" cy="182312"/>
              </a:xfrm>
            </p:grpSpPr>
            <p:sp>
              <p:nvSpPr>
                <p:cNvPr id="9653" name="Google Shape;9653;p7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54" name="Google Shape;9654;p7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655" name="Google Shape;9655;p74"/>
          <p:cNvGrpSpPr/>
          <p:nvPr/>
        </p:nvGrpSpPr>
        <p:grpSpPr>
          <a:xfrm>
            <a:off x="7238484" y="1193208"/>
            <a:ext cx="1219413" cy="1051365"/>
            <a:chOff x="7287122" y="1165658"/>
            <a:chExt cx="1219413" cy="1051365"/>
          </a:xfrm>
        </p:grpSpPr>
        <p:grpSp>
          <p:nvGrpSpPr>
            <p:cNvPr id="9656" name="Google Shape;9656;p74"/>
            <p:cNvGrpSpPr/>
            <p:nvPr/>
          </p:nvGrpSpPr>
          <p:grpSpPr>
            <a:xfrm>
              <a:off x="7287122" y="1969723"/>
              <a:ext cx="1219413" cy="247300"/>
              <a:chOff x="7287122" y="1969723"/>
              <a:chExt cx="1219413" cy="247300"/>
            </a:xfrm>
          </p:grpSpPr>
          <p:sp>
            <p:nvSpPr>
              <p:cNvPr id="9657" name="Google Shape;9657;p7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8" name="Google Shape;9658;p74"/>
              <p:cNvGrpSpPr/>
              <p:nvPr/>
            </p:nvGrpSpPr>
            <p:grpSpPr>
              <a:xfrm>
                <a:off x="7287122" y="2063892"/>
                <a:ext cx="1151753" cy="73428"/>
                <a:chOff x="7287122" y="2063892"/>
                <a:chExt cx="1151753" cy="73428"/>
              </a:xfrm>
            </p:grpSpPr>
            <p:sp>
              <p:nvSpPr>
                <p:cNvPr id="9659" name="Google Shape;9659;p7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60" name="Google Shape;9660;p7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661" name="Google Shape;9661;p74"/>
            <p:cNvGrpSpPr/>
            <p:nvPr/>
          </p:nvGrpSpPr>
          <p:grpSpPr>
            <a:xfrm>
              <a:off x="7287122" y="1712201"/>
              <a:ext cx="1219403" cy="246767"/>
              <a:chOff x="7287122" y="1712201"/>
              <a:chExt cx="1219403" cy="246767"/>
            </a:xfrm>
          </p:grpSpPr>
          <p:sp>
            <p:nvSpPr>
              <p:cNvPr id="9662" name="Google Shape;9662;p7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3" name="Google Shape;9663;p74"/>
              <p:cNvGrpSpPr/>
              <p:nvPr/>
            </p:nvGrpSpPr>
            <p:grpSpPr>
              <a:xfrm>
                <a:off x="7287122" y="1842861"/>
                <a:ext cx="1005303" cy="73419"/>
                <a:chOff x="7287122" y="1842861"/>
                <a:chExt cx="1005303" cy="73419"/>
              </a:xfrm>
            </p:grpSpPr>
            <p:sp>
              <p:nvSpPr>
                <p:cNvPr id="9664" name="Google Shape;9664;p7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65" name="Google Shape;9665;p7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666" name="Google Shape;9666;p74"/>
            <p:cNvGrpSpPr/>
            <p:nvPr/>
          </p:nvGrpSpPr>
          <p:grpSpPr>
            <a:xfrm>
              <a:off x="7287122" y="1447520"/>
              <a:ext cx="1219403" cy="286667"/>
              <a:chOff x="7287122" y="1447520"/>
              <a:chExt cx="1219403" cy="286667"/>
            </a:xfrm>
          </p:grpSpPr>
          <p:sp>
            <p:nvSpPr>
              <p:cNvPr id="9667" name="Google Shape;9667;p7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8" name="Google Shape;9668;p74"/>
              <p:cNvGrpSpPr/>
              <p:nvPr/>
            </p:nvGrpSpPr>
            <p:grpSpPr>
              <a:xfrm>
                <a:off x="7287122" y="1581977"/>
                <a:ext cx="852803" cy="73428"/>
                <a:chOff x="7287122" y="1581977"/>
                <a:chExt cx="852803" cy="73428"/>
              </a:xfrm>
            </p:grpSpPr>
            <p:sp>
              <p:nvSpPr>
                <p:cNvPr id="9669" name="Google Shape;9669;p7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70" name="Google Shape;9670;p7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671" name="Google Shape;9671;p74"/>
            <p:cNvGrpSpPr/>
            <p:nvPr/>
          </p:nvGrpSpPr>
          <p:grpSpPr>
            <a:xfrm>
              <a:off x="7287122" y="1165658"/>
              <a:ext cx="1219403" cy="344253"/>
              <a:chOff x="7287122" y="1165658"/>
              <a:chExt cx="1219403" cy="344253"/>
            </a:xfrm>
          </p:grpSpPr>
          <p:sp>
            <p:nvSpPr>
              <p:cNvPr id="9672" name="Google Shape;9672;p7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3" name="Google Shape;9673;p74"/>
              <p:cNvGrpSpPr/>
              <p:nvPr/>
            </p:nvGrpSpPr>
            <p:grpSpPr>
              <a:xfrm>
                <a:off x="7287122" y="1341025"/>
                <a:ext cx="695703" cy="73419"/>
                <a:chOff x="7287122" y="1341025"/>
                <a:chExt cx="695703" cy="73419"/>
              </a:xfrm>
            </p:grpSpPr>
            <p:sp>
              <p:nvSpPr>
                <p:cNvPr id="9674" name="Google Shape;9674;p7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75" name="Google Shape;9675;p7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79" name="Shape 9679"/>
        <p:cNvGrpSpPr/>
        <p:nvPr/>
      </p:nvGrpSpPr>
      <p:grpSpPr>
        <a:xfrm>
          <a:off x="0" y="0"/>
          <a:ext cx="0" cy="0"/>
          <a:chOff x="0" y="0"/>
          <a:chExt cx="0" cy="0"/>
        </a:xfrm>
      </p:grpSpPr>
      <p:sp>
        <p:nvSpPr>
          <p:cNvPr id="9680" name="Google Shape;9680;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681" name="Google Shape;9681;p7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682" name="Google Shape;9682;p75"/>
          <p:cNvGrpSpPr/>
          <p:nvPr/>
        </p:nvGrpSpPr>
        <p:grpSpPr>
          <a:xfrm>
            <a:off x="866243" y="2291587"/>
            <a:ext cx="415546" cy="355053"/>
            <a:chOff x="866243" y="2291587"/>
            <a:chExt cx="415546" cy="355053"/>
          </a:xfrm>
        </p:grpSpPr>
        <p:sp>
          <p:nvSpPr>
            <p:cNvPr id="9683" name="Google Shape;9683;p75"/>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5"/>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5"/>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5"/>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5"/>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8" name="Google Shape;9688;p75"/>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9" name="Google Shape;9689;p75"/>
          <p:cNvGrpSpPr/>
          <p:nvPr/>
        </p:nvGrpSpPr>
        <p:grpSpPr>
          <a:xfrm>
            <a:off x="1958520" y="2302574"/>
            <a:ext cx="359213" cy="327807"/>
            <a:chOff x="1958520" y="2302574"/>
            <a:chExt cx="359213" cy="327807"/>
          </a:xfrm>
        </p:grpSpPr>
        <p:sp>
          <p:nvSpPr>
            <p:cNvPr id="9690" name="Google Shape;9690;p75"/>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5"/>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5"/>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75"/>
          <p:cNvGrpSpPr/>
          <p:nvPr/>
        </p:nvGrpSpPr>
        <p:grpSpPr>
          <a:xfrm>
            <a:off x="2579882" y="2287427"/>
            <a:ext cx="207582" cy="359594"/>
            <a:chOff x="2656082" y="2287427"/>
            <a:chExt cx="207582" cy="359594"/>
          </a:xfrm>
        </p:grpSpPr>
        <p:sp>
          <p:nvSpPr>
            <p:cNvPr id="9694" name="Google Shape;9694;p75"/>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5"/>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5"/>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5"/>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75"/>
          <p:cNvGrpSpPr/>
          <p:nvPr/>
        </p:nvGrpSpPr>
        <p:grpSpPr>
          <a:xfrm>
            <a:off x="3049653" y="2321468"/>
            <a:ext cx="362991" cy="290018"/>
            <a:chOff x="3049653" y="2321468"/>
            <a:chExt cx="362991" cy="290018"/>
          </a:xfrm>
        </p:grpSpPr>
        <p:sp>
          <p:nvSpPr>
            <p:cNvPr id="9699" name="Google Shape;9699;p75"/>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5"/>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5"/>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5"/>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75"/>
          <p:cNvGrpSpPr/>
          <p:nvPr/>
        </p:nvGrpSpPr>
        <p:grpSpPr>
          <a:xfrm>
            <a:off x="3564243" y="2289904"/>
            <a:ext cx="422342" cy="355243"/>
            <a:chOff x="3564243" y="2289904"/>
            <a:chExt cx="422342" cy="355243"/>
          </a:xfrm>
        </p:grpSpPr>
        <p:sp>
          <p:nvSpPr>
            <p:cNvPr id="9704" name="Google Shape;9704;p75"/>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5"/>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5"/>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5"/>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5"/>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9" name="Google Shape;9709;p75"/>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0" name="Google Shape;9710;p75"/>
          <p:cNvGrpSpPr/>
          <p:nvPr/>
        </p:nvGrpSpPr>
        <p:grpSpPr>
          <a:xfrm>
            <a:off x="4687894" y="2289713"/>
            <a:ext cx="359594" cy="353909"/>
            <a:chOff x="4687894" y="2289713"/>
            <a:chExt cx="359594" cy="353909"/>
          </a:xfrm>
        </p:grpSpPr>
        <p:sp>
          <p:nvSpPr>
            <p:cNvPr id="9711" name="Google Shape;9711;p75"/>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5"/>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5"/>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4" name="Google Shape;9714;p75"/>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5" name="Google Shape;9715;p75"/>
          <p:cNvGrpSpPr/>
          <p:nvPr/>
        </p:nvGrpSpPr>
        <p:grpSpPr>
          <a:xfrm>
            <a:off x="6372624" y="2308227"/>
            <a:ext cx="263567" cy="317614"/>
            <a:chOff x="6421399" y="2308227"/>
            <a:chExt cx="263567" cy="317614"/>
          </a:xfrm>
        </p:grpSpPr>
        <p:sp>
          <p:nvSpPr>
            <p:cNvPr id="9716" name="Google Shape;9716;p75"/>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5"/>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5"/>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5"/>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75"/>
          <p:cNvGrpSpPr/>
          <p:nvPr/>
        </p:nvGrpSpPr>
        <p:grpSpPr>
          <a:xfrm>
            <a:off x="6870193" y="2295620"/>
            <a:ext cx="360356" cy="343462"/>
            <a:chOff x="6870193" y="2295620"/>
            <a:chExt cx="360356" cy="343462"/>
          </a:xfrm>
        </p:grpSpPr>
        <p:sp>
          <p:nvSpPr>
            <p:cNvPr id="9721" name="Google Shape;9721;p75"/>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5"/>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75"/>
          <p:cNvGrpSpPr/>
          <p:nvPr/>
        </p:nvGrpSpPr>
        <p:grpSpPr>
          <a:xfrm>
            <a:off x="7441465" y="2302860"/>
            <a:ext cx="342192" cy="327140"/>
            <a:chOff x="7441465" y="2302860"/>
            <a:chExt cx="342192" cy="327140"/>
          </a:xfrm>
        </p:grpSpPr>
        <p:sp>
          <p:nvSpPr>
            <p:cNvPr id="9724" name="Google Shape;9724;p75"/>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5"/>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75"/>
          <p:cNvGrpSpPr/>
          <p:nvPr/>
        </p:nvGrpSpPr>
        <p:grpSpPr>
          <a:xfrm>
            <a:off x="7989683" y="2350207"/>
            <a:ext cx="332761" cy="234066"/>
            <a:chOff x="7989683" y="2350207"/>
            <a:chExt cx="332761" cy="234066"/>
          </a:xfrm>
        </p:grpSpPr>
        <p:sp>
          <p:nvSpPr>
            <p:cNvPr id="9727" name="Google Shape;9727;p75"/>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5"/>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5"/>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5"/>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5"/>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5"/>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75"/>
          <p:cNvGrpSpPr/>
          <p:nvPr/>
        </p:nvGrpSpPr>
        <p:grpSpPr>
          <a:xfrm>
            <a:off x="5823294" y="2309751"/>
            <a:ext cx="315327" cy="314978"/>
            <a:chOff x="5823294" y="2309751"/>
            <a:chExt cx="315327" cy="314978"/>
          </a:xfrm>
        </p:grpSpPr>
        <p:sp>
          <p:nvSpPr>
            <p:cNvPr id="9734" name="Google Shape;9734;p75"/>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5"/>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5"/>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5"/>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5"/>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5"/>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5"/>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5"/>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5"/>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5"/>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5"/>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5"/>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5"/>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5"/>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5"/>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5"/>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5"/>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75"/>
          <p:cNvGrpSpPr/>
          <p:nvPr/>
        </p:nvGrpSpPr>
        <p:grpSpPr>
          <a:xfrm>
            <a:off x="2497275" y="2744159"/>
            <a:ext cx="370930" cy="370549"/>
            <a:chOff x="2497275" y="2744159"/>
            <a:chExt cx="370930" cy="370549"/>
          </a:xfrm>
        </p:grpSpPr>
        <p:sp>
          <p:nvSpPr>
            <p:cNvPr id="9752" name="Google Shape;9752;p75"/>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5"/>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5"/>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5"/>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5"/>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5"/>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75"/>
          <p:cNvGrpSpPr/>
          <p:nvPr/>
        </p:nvGrpSpPr>
        <p:grpSpPr>
          <a:xfrm>
            <a:off x="860940" y="2746477"/>
            <a:ext cx="371883" cy="365691"/>
            <a:chOff x="860940" y="2746477"/>
            <a:chExt cx="371883" cy="365691"/>
          </a:xfrm>
        </p:grpSpPr>
        <p:sp>
          <p:nvSpPr>
            <p:cNvPr id="9759" name="Google Shape;9759;p75"/>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5"/>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5"/>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5"/>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5"/>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75"/>
          <p:cNvGrpSpPr/>
          <p:nvPr/>
        </p:nvGrpSpPr>
        <p:grpSpPr>
          <a:xfrm>
            <a:off x="1493849" y="2775533"/>
            <a:ext cx="283985" cy="341080"/>
            <a:chOff x="1493849" y="2775533"/>
            <a:chExt cx="283985" cy="341080"/>
          </a:xfrm>
        </p:grpSpPr>
        <p:sp>
          <p:nvSpPr>
            <p:cNvPr id="9765" name="Google Shape;9765;p75"/>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5"/>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75"/>
          <p:cNvGrpSpPr/>
          <p:nvPr/>
        </p:nvGrpSpPr>
        <p:grpSpPr>
          <a:xfrm>
            <a:off x="1952836" y="2774422"/>
            <a:ext cx="372835" cy="342573"/>
            <a:chOff x="1952836" y="2774422"/>
            <a:chExt cx="372835" cy="342573"/>
          </a:xfrm>
        </p:grpSpPr>
        <p:sp>
          <p:nvSpPr>
            <p:cNvPr id="9768" name="Google Shape;9768;p75"/>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5"/>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5"/>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1" name="Google Shape;9771;p75"/>
          <p:cNvGrpSpPr/>
          <p:nvPr/>
        </p:nvGrpSpPr>
        <p:grpSpPr>
          <a:xfrm>
            <a:off x="3079916" y="2744477"/>
            <a:ext cx="332729" cy="372518"/>
            <a:chOff x="3079916" y="2744477"/>
            <a:chExt cx="332729" cy="372518"/>
          </a:xfrm>
        </p:grpSpPr>
        <p:sp>
          <p:nvSpPr>
            <p:cNvPr id="9772" name="Google Shape;9772;p75"/>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5"/>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5"/>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75"/>
          <p:cNvGrpSpPr/>
          <p:nvPr/>
        </p:nvGrpSpPr>
        <p:grpSpPr>
          <a:xfrm>
            <a:off x="3620576" y="2745525"/>
            <a:ext cx="336889" cy="355592"/>
            <a:chOff x="3620576" y="2745525"/>
            <a:chExt cx="336889" cy="355592"/>
          </a:xfrm>
        </p:grpSpPr>
        <p:sp>
          <p:nvSpPr>
            <p:cNvPr id="9776" name="Google Shape;9776;p75"/>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5"/>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75"/>
          <p:cNvGrpSpPr/>
          <p:nvPr/>
        </p:nvGrpSpPr>
        <p:grpSpPr>
          <a:xfrm>
            <a:off x="4126815" y="2760704"/>
            <a:ext cx="380393" cy="363118"/>
            <a:chOff x="4126815" y="2760704"/>
            <a:chExt cx="380393" cy="363118"/>
          </a:xfrm>
        </p:grpSpPr>
        <p:sp>
          <p:nvSpPr>
            <p:cNvPr id="9779" name="Google Shape;9779;p75"/>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5"/>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5"/>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5"/>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75"/>
          <p:cNvGrpSpPr/>
          <p:nvPr/>
        </p:nvGrpSpPr>
        <p:grpSpPr>
          <a:xfrm>
            <a:off x="4675986" y="2745684"/>
            <a:ext cx="381346" cy="368644"/>
            <a:chOff x="4675986" y="2745684"/>
            <a:chExt cx="381346" cy="368644"/>
          </a:xfrm>
        </p:grpSpPr>
        <p:sp>
          <p:nvSpPr>
            <p:cNvPr id="9784" name="Google Shape;9784;p75"/>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5"/>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75"/>
          <p:cNvGrpSpPr/>
          <p:nvPr/>
        </p:nvGrpSpPr>
        <p:grpSpPr>
          <a:xfrm>
            <a:off x="5220616" y="2791061"/>
            <a:ext cx="373185" cy="302466"/>
            <a:chOff x="5220616" y="2791061"/>
            <a:chExt cx="373185" cy="302466"/>
          </a:xfrm>
        </p:grpSpPr>
        <p:sp>
          <p:nvSpPr>
            <p:cNvPr id="9787" name="Google Shape;9787;p75"/>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5"/>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5"/>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5"/>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5"/>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5"/>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5"/>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5"/>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5"/>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5"/>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5"/>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5"/>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5"/>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5"/>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5"/>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5"/>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5"/>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5"/>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75"/>
          <p:cNvGrpSpPr/>
          <p:nvPr/>
        </p:nvGrpSpPr>
        <p:grpSpPr>
          <a:xfrm>
            <a:off x="5788661" y="2772517"/>
            <a:ext cx="284366" cy="344097"/>
            <a:chOff x="5864861" y="2772517"/>
            <a:chExt cx="284366" cy="344097"/>
          </a:xfrm>
        </p:grpSpPr>
        <p:sp>
          <p:nvSpPr>
            <p:cNvPr id="9806" name="Google Shape;9806;p75"/>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5"/>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5"/>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5"/>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5"/>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5"/>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2" name="Google Shape;9812;p75"/>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3" name="Google Shape;9813;p75"/>
          <p:cNvGrpSpPr/>
          <p:nvPr/>
        </p:nvGrpSpPr>
        <p:grpSpPr>
          <a:xfrm>
            <a:off x="6974158" y="2789537"/>
            <a:ext cx="255247" cy="327458"/>
            <a:chOff x="6974158" y="2789537"/>
            <a:chExt cx="255247" cy="327458"/>
          </a:xfrm>
        </p:grpSpPr>
        <p:sp>
          <p:nvSpPr>
            <p:cNvPr id="9814" name="Google Shape;9814;p75"/>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5"/>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5"/>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5"/>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5"/>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5"/>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0" name="Google Shape;9820;p75"/>
          <p:cNvGrpSpPr/>
          <p:nvPr/>
        </p:nvGrpSpPr>
        <p:grpSpPr>
          <a:xfrm>
            <a:off x="7530697" y="2790299"/>
            <a:ext cx="244291" cy="326314"/>
            <a:chOff x="7530697" y="2790299"/>
            <a:chExt cx="244291" cy="326314"/>
          </a:xfrm>
        </p:grpSpPr>
        <p:sp>
          <p:nvSpPr>
            <p:cNvPr id="9821" name="Google Shape;9821;p75"/>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5"/>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5"/>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5"/>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5"/>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5"/>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75"/>
          <p:cNvGrpSpPr/>
          <p:nvPr/>
        </p:nvGrpSpPr>
        <p:grpSpPr>
          <a:xfrm>
            <a:off x="7988191" y="2832248"/>
            <a:ext cx="332348" cy="283985"/>
            <a:chOff x="7988191" y="2832248"/>
            <a:chExt cx="332348" cy="283985"/>
          </a:xfrm>
        </p:grpSpPr>
        <p:sp>
          <p:nvSpPr>
            <p:cNvPr id="9828" name="Google Shape;9828;p75"/>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5"/>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5"/>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1" name="Google Shape;9831;p75"/>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2" name="Google Shape;9832;p75"/>
          <p:cNvGrpSpPr/>
          <p:nvPr/>
        </p:nvGrpSpPr>
        <p:grpSpPr>
          <a:xfrm>
            <a:off x="3588440" y="3258368"/>
            <a:ext cx="364484" cy="262423"/>
            <a:chOff x="3588440" y="3258368"/>
            <a:chExt cx="364484" cy="262423"/>
          </a:xfrm>
        </p:grpSpPr>
        <p:sp>
          <p:nvSpPr>
            <p:cNvPr id="9833" name="Google Shape;9833;p75"/>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5"/>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5"/>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5"/>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5"/>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5"/>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9" name="Google Shape;9839;p75"/>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0" name="Google Shape;9840;p75"/>
          <p:cNvGrpSpPr/>
          <p:nvPr/>
        </p:nvGrpSpPr>
        <p:grpSpPr>
          <a:xfrm>
            <a:off x="5765817" y="3227724"/>
            <a:ext cx="364865" cy="324822"/>
            <a:chOff x="5765817" y="3227724"/>
            <a:chExt cx="364865" cy="324822"/>
          </a:xfrm>
        </p:grpSpPr>
        <p:sp>
          <p:nvSpPr>
            <p:cNvPr id="9841" name="Google Shape;9841;p75"/>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5"/>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5"/>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75"/>
          <p:cNvGrpSpPr/>
          <p:nvPr/>
        </p:nvGrpSpPr>
        <p:grpSpPr>
          <a:xfrm>
            <a:off x="6228583" y="3237664"/>
            <a:ext cx="446539" cy="303895"/>
            <a:chOff x="6228583" y="3237664"/>
            <a:chExt cx="446539" cy="303895"/>
          </a:xfrm>
        </p:grpSpPr>
        <p:sp>
          <p:nvSpPr>
            <p:cNvPr id="9845" name="Google Shape;9845;p75"/>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5"/>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5"/>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5"/>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5"/>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5"/>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5"/>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5"/>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5"/>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5"/>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5"/>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5"/>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5"/>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5"/>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5"/>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5"/>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5"/>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75"/>
          <p:cNvGrpSpPr/>
          <p:nvPr/>
        </p:nvGrpSpPr>
        <p:grpSpPr>
          <a:xfrm>
            <a:off x="865862" y="3207306"/>
            <a:ext cx="364484" cy="364897"/>
            <a:chOff x="865862" y="3207306"/>
            <a:chExt cx="364484" cy="364897"/>
          </a:xfrm>
        </p:grpSpPr>
        <p:sp>
          <p:nvSpPr>
            <p:cNvPr id="9863" name="Google Shape;9863;p75"/>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5"/>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5"/>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5"/>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5"/>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5"/>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5"/>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5"/>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5"/>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5"/>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5"/>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5"/>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5"/>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5"/>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7" name="Google Shape;9877;p75"/>
          <p:cNvGrpSpPr/>
          <p:nvPr/>
        </p:nvGrpSpPr>
        <p:grpSpPr>
          <a:xfrm>
            <a:off x="1404617" y="3226962"/>
            <a:ext cx="370168" cy="325965"/>
            <a:chOff x="1404617" y="3226962"/>
            <a:chExt cx="370168" cy="325965"/>
          </a:xfrm>
        </p:grpSpPr>
        <p:sp>
          <p:nvSpPr>
            <p:cNvPr id="9878" name="Google Shape;9878;p75"/>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5"/>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5"/>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5"/>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5"/>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5"/>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5"/>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5"/>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5"/>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75"/>
          <p:cNvGrpSpPr/>
          <p:nvPr/>
        </p:nvGrpSpPr>
        <p:grpSpPr>
          <a:xfrm>
            <a:off x="1954741" y="3212419"/>
            <a:ext cx="366389" cy="354481"/>
            <a:chOff x="1954741" y="3212419"/>
            <a:chExt cx="366389" cy="354481"/>
          </a:xfrm>
        </p:grpSpPr>
        <p:sp>
          <p:nvSpPr>
            <p:cNvPr id="9888" name="Google Shape;9888;p75"/>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5"/>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5"/>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5"/>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5"/>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5"/>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5"/>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75"/>
          <p:cNvGrpSpPr/>
          <p:nvPr/>
        </p:nvGrpSpPr>
        <p:grpSpPr>
          <a:xfrm>
            <a:off x="3043239" y="3215626"/>
            <a:ext cx="366008" cy="348670"/>
            <a:chOff x="3043239" y="3215626"/>
            <a:chExt cx="366008" cy="348670"/>
          </a:xfrm>
        </p:grpSpPr>
        <p:sp>
          <p:nvSpPr>
            <p:cNvPr id="9896" name="Google Shape;9896;p75"/>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5"/>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8" name="Google Shape;9898;p75"/>
          <p:cNvGrpSpPr/>
          <p:nvPr/>
        </p:nvGrpSpPr>
        <p:grpSpPr>
          <a:xfrm>
            <a:off x="4218333" y="3184982"/>
            <a:ext cx="209107" cy="383442"/>
            <a:chOff x="4218333" y="3184982"/>
            <a:chExt cx="209107" cy="383442"/>
          </a:xfrm>
        </p:grpSpPr>
        <p:sp>
          <p:nvSpPr>
            <p:cNvPr id="9899" name="Google Shape;9899;p75"/>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5"/>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1" name="Google Shape;9901;p75"/>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2" name="Google Shape;9902;p75"/>
          <p:cNvGrpSpPr/>
          <p:nvPr/>
        </p:nvGrpSpPr>
        <p:grpSpPr>
          <a:xfrm>
            <a:off x="6896644" y="3216007"/>
            <a:ext cx="322917" cy="347876"/>
            <a:chOff x="6896644" y="3216007"/>
            <a:chExt cx="322917" cy="347876"/>
          </a:xfrm>
        </p:grpSpPr>
        <p:sp>
          <p:nvSpPr>
            <p:cNvPr id="9903" name="Google Shape;9903;p75"/>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5"/>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5"/>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5"/>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5"/>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5"/>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5"/>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0" name="Google Shape;9910;p75"/>
          <p:cNvGrpSpPr/>
          <p:nvPr/>
        </p:nvGrpSpPr>
        <p:grpSpPr>
          <a:xfrm>
            <a:off x="7429366" y="3223183"/>
            <a:ext cx="334634" cy="333904"/>
            <a:chOff x="7429366" y="3223183"/>
            <a:chExt cx="334634" cy="333904"/>
          </a:xfrm>
        </p:grpSpPr>
        <p:sp>
          <p:nvSpPr>
            <p:cNvPr id="9911" name="Google Shape;9911;p75"/>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5"/>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3" name="Google Shape;9913;p75"/>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4" name="Google Shape;9914;p75"/>
          <p:cNvGrpSpPr/>
          <p:nvPr/>
        </p:nvGrpSpPr>
        <p:grpSpPr>
          <a:xfrm>
            <a:off x="5216456" y="3725484"/>
            <a:ext cx="356196" cy="265631"/>
            <a:chOff x="5216456" y="3725484"/>
            <a:chExt cx="356196" cy="265631"/>
          </a:xfrm>
        </p:grpSpPr>
        <p:sp>
          <p:nvSpPr>
            <p:cNvPr id="9915" name="Google Shape;9915;p75"/>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5"/>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75"/>
          <p:cNvGrpSpPr/>
          <p:nvPr/>
        </p:nvGrpSpPr>
        <p:grpSpPr>
          <a:xfrm>
            <a:off x="6849393" y="3733994"/>
            <a:ext cx="355053" cy="248038"/>
            <a:chOff x="6849393" y="3733994"/>
            <a:chExt cx="355053" cy="248038"/>
          </a:xfrm>
        </p:grpSpPr>
        <p:sp>
          <p:nvSpPr>
            <p:cNvPr id="9918" name="Google Shape;9918;p75"/>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5"/>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5"/>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5"/>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5"/>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75"/>
          <p:cNvGrpSpPr/>
          <p:nvPr/>
        </p:nvGrpSpPr>
        <p:grpSpPr>
          <a:xfrm>
            <a:off x="7918997" y="3714687"/>
            <a:ext cx="392111" cy="280206"/>
            <a:chOff x="7918997" y="3714687"/>
            <a:chExt cx="392111" cy="280206"/>
          </a:xfrm>
        </p:grpSpPr>
        <p:sp>
          <p:nvSpPr>
            <p:cNvPr id="9924" name="Google Shape;9924;p75"/>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5"/>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5"/>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5"/>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5"/>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9" name="Google Shape;9929;p75"/>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0" name="Google Shape;9930;p75"/>
          <p:cNvGrpSpPr/>
          <p:nvPr/>
        </p:nvGrpSpPr>
        <p:grpSpPr>
          <a:xfrm>
            <a:off x="1408777" y="3680964"/>
            <a:ext cx="357720" cy="355148"/>
            <a:chOff x="1408777" y="3680964"/>
            <a:chExt cx="357720" cy="355148"/>
          </a:xfrm>
        </p:grpSpPr>
        <p:sp>
          <p:nvSpPr>
            <p:cNvPr id="9931" name="Google Shape;9931;p75"/>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5"/>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5"/>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5"/>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5"/>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75"/>
          <p:cNvGrpSpPr/>
          <p:nvPr/>
        </p:nvGrpSpPr>
        <p:grpSpPr>
          <a:xfrm>
            <a:off x="1952836" y="3680964"/>
            <a:ext cx="357720" cy="355148"/>
            <a:chOff x="1952836" y="3680964"/>
            <a:chExt cx="357720" cy="355148"/>
          </a:xfrm>
        </p:grpSpPr>
        <p:sp>
          <p:nvSpPr>
            <p:cNvPr id="9937" name="Google Shape;9937;p75"/>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5"/>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5"/>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5"/>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5"/>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2" name="Google Shape;9942;p75"/>
          <p:cNvGrpSpPr/>
          <p:nvPr/>
        </p:nvGrpSpPr>
        <p:grpSpPr>
          <a:xfrm>
            <a:off x="2496894" y="3680964"/>
            <a:ext cx="357720" cy="355148"/>
            <a:chOff x="2496894" y="3680964"/>
            <a:chExt cx="357720" cy="355148"/>
          </a:xfrm>
        </p:grpSpPr>
        <p:sp>
          <p:nvSpPr>
            <p:cNvPr id="9943" name="Google Shape;9943;p75"/>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5"/>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5"/>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5"/>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5"/>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75"/>
          <p:cNvGrpSpPr/>
          <p:nvPr/>
        </p:nvGrpSpPr>
        <p:grpSpPr>
          <a:xfrm>
            <a:off x="3040984" y="3681059"/>
            <a:ext cx="356164" cy="355815"/>
            <a:chOff x="3040984" y="3681059"/>
            <a:chExt cx="356164" cy="355815"/>
          </a:xfrm>
        </p:grpSpPr>
        <p:sp>
          <p:nvSpPr>
            <p:cNvPr id="9949" name="Google Shape;9949;p75"/>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5"/>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5"/>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75"/>
          <p:cNvGrpSpPr/>
          <p:nvPr/>
        </p:nvGrpSpPr>
        <p:grpSpPr>
          <a:xfrm>
            <a:off x="3584280" y="3699191"/>
            <a:ext cx="358069" cy="317995"/>
            <a:chOff x="3584280" y="3699191"/>
            <a:chExt cx="358069" cy="317995"/>
          </a:xfrm>
        </p:grpSpPr>
        <p:sp>
          <p:nvSpPr>
            <p:cNvPr id="9953" name="Google Shape;9953;p75"/>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5"/>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5"/>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5"/>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75"/>
          <p:cNvGrpSpPr/>
          <p:nvPr/>
        </p:nvGrpSpPr>
        <p:grpSpPr>
          <a:xfrm>
            <a:off x="4129482" y="3681059"/>
            <a:ext cx="355402" cy="354291"/>
            <a:chOff x="4129482" y="3681059"/>
            <a:chExt cx="355402" cy="354291"/>
          </a:xfrm>
        </p:grpSpPr>
        <p:sp>
          <p:nvSpPr>
            <p:cNvPr id="9958" name="Google Shape;9958;p75"/>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5"/>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5"/>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5"/>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75"/>
          <p:cNvGrpSpPr/>
          <p:nvPr/>
        </p:nvGrpSpPr>
        <p:grpSpPr>
          <a:xfrm>
            <a:off x="4673540" y="3680297"/>
            <a:ext cx="355434" cy="355815"/>
            <a:chOff x="4673540" y="3680297"/>
            <a:chExt cx="355434" cy="355815"/>
          </a:xfrm>
        </p:grpSpPr>
        <p:sp>
          <p:nvSpPr>
            <p:cNvPr id="9963" name="Google Shape;9963;p75"/>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5"/>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5"/>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75"/>
          <p:cNvGrpSpPr/>
          <p:nvPr/>
        </p:nvGrpSpPr>
        <p:grpSpPr>
          <a:xfrm>
            <a:off x="5779408" y="3699191"/>
            <a:ext cx="317645" cy="318757"/>
            <a:chOff x="5779408" y="3699191"/>
            <a:chExt cx="317645" cy="318757"/>
          </a:xfrm>
        </p:grpSpPr>
        <p:sp>
          <p:nvSpPr>
            <p:cNvPr id="9967" name="Google Shape;9967;p75"/>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5"/>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9" name="Google Shape;9969;p75"/>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0" name="Google Shape;9970;p75"/>
          <p:cNvGrpSpPr/>
          <p:nvPr/>
        </p:nvGrpSpPr>
        <p:grpSpPr>
          <a:xfrm>
            <a:off x="7390435" y="3680868"/>
            <a:ext cx="372073" cy="355243"/>
            <a:chOff x="7390435" y="3680868"/>
            <a:chExt cx="372073" cy="355243"/>
          </a:xfrm>
        </p:grpSpPr>
        <p:sp>
          <p:nvSpPr>
            <p:cNvPr id="9971" name="Google Shape;9971;p75"/>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5"/>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5"/>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5"/>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5"/>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5"/>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75"/>
          <p:cNvGrpSpPr/>
          <p:nvPr/>
        </p:nvGrpSpPr>
        <p:grpSpPr>
          <a:xfrm>
            <a:off x="1421638" y="4125629"/>
            <a:ext cx="374709" cy="374010"/>
            <a:chOff x="1421638" y="4125629"/>
            <a:chExt cx="374709" cy="374010"/>
          </a:xfrm>
        </p:grpSpPr>
        <p:sp>
          <p:nvSpPr>
            <p:cNvPr id="9978" name="Google Shape;9978;p75"/>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5"/>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75"/>
          <p:cNvGrpSpPr/>
          <p:nvPr/>
        </p:nvGrpSpPr>
        <p:grpSpPr>
          <a:xfrm>
            <a:off x="1973254" y="4156304"/>
            <a:ext cx="357720" cy="342192"/>
            <a:chOff x="1973254" y="4156304"/>
            <a:chExt cx="357720" cy="342192"/>
          </a:xfrm>
        </p:grpSpPr>
        <p:sp>
          <p:nvSpPr>
            <p:cNvPr id="9981" name="Google Shape;9981;p75"/>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5"/>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5"/>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5"/>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5"/>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5"/>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7" name="Google Shape;9987;p75"/>
          <p:cNvGrpSpPr/>
          <p:nvPr/>
        </p:nvGrpSpPr>
        <p:grpSpPr>
          <a:xfrm>
            <a:off x="2523759" y="4135505"/>
            <a:ext cx="341049" cy="340318"/>
            <a:chOff x="2523759" y="4135505"/>
            <a:chExt cx="341049" cy="340318"/>
          </a:xfrm>
        </p:grpSpPr>
        <p:sp>
          <p:nvSpPr>
            <p:cNvPr id="9988" name="Google Shape;9988;p75"/>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5"/>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0" name="Google Shape;9990;p75"/>
          <p:cNvGrpSpPr/>
          <p:nvPr/>
        </p:nvGrpSpPr>
        <p:grpSpPr>
          <a:xfrm>
            <a:off x="3040603" y="4130360"/>
            <a:ext cx="392079" cy="350353"/>
            <a:chOff x="3040603" y="4130360"/>
            <a:chExt cx="392079" cy="350353"/>
          </a:xfrm>
        </p:grpSpPr>
        <p:sp>
          <p:nvSpPr>
            <p:cNvPr id="9991" name="Google Shape;9991;p75"/>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5"/>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5"/>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5"/>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5"/>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5"/>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5"/>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5"/>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5"/>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5"/>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75"/>
          <p:cNvGrpSpPr/>
          <p:nvPr/>
        </p:nvGrpSpPr>
        <p:grpSpPr>
          <a:xfrm>
            <a:off x="3662144" y="4135505"/>
            <a:ext cx="232955" cy="340318"/>
            <a:chOff x="3662144" y="4135505"/>
            <a:chExt cx="232955" cy="340318"/>
          </a:xfrm>
        </p:grpSpPr>
        <p:sp>
          <p:nvSpPr>
            <p:cNvPr id="10002" name="Google Shape;10002;p75"/>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5"/>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5"/>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5"/>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75"/>
          <p:cNvGrpSpPr/>
          <p:nvPr/>
        </p:nvGrpSpPr>
        <p:grpSpPr>
          <a:xfrm>
            <a:off x="4149138" y="4121151"/>
            <a:ext cx="344065" cy="368644"/>
            <a:chOff x="4149138" y="4121151"/>
            <a:chExt cx="344065" cy="368644"/>
          </a:xfrm>
        </p:grpSpPr>
        <p:sp>
          <p:nvSpPr>
            <p:cNvPr id="10007" name="Google Shape;10007;p75"/>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5"/>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5"/>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5"/>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5"/>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5"/>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5"/>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5"/>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5"/>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5"/>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5"/>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5"/>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9" name="Google Shape;10019;p75"/>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0" name="Google Shape;10020;p75"/>
          <p:cNvGrpSpPr/>
          <p:nvPr/>
        </p:nvGrpSpPr>
        <p:grpSpPr>
          <a:xfrm>
            <a:off x="5206262" y="4174817"/>
            <a:ext cx="397763" cy="262804"/>
            <a:chOff x="5206262" y="4174817"/>
            <a:chExt cx="397763" cy="262804"/>
          </a:xfrm>
        </p:grpSpPr>
        <p:sp>
          <p:nvSpPr>
            <p:cNvPr id="10021" name="Google Shape;10021;p75"/>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5"/>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5"/>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5"/>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5"/>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5"/>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5"/>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75"/>
          <p:cNvGrpSpPr/>
          <p:nvPr/>
        </p:nvGrpSpPr>
        <p:grpSpPr>
          <a:xfrm>
            <a:off x="5727616" y="4204699"/>
            <a:ext cx="440505" cy="290018"/>
            <a:chOff x="5727616" y="4204699"/>
            <a:chExt cx="440505" cy="290018"/>
          </a:xfrm>
        </p:grpSpPr>
        <p:sp>
          <p:nvSpPr>
            <p:cNvPr id="10029" name="Google Shape;10029;p75"/>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5"/>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5"/>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5"/>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5"/>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5"/>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5"/>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5"/>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75"/>
          <p:cNvGrpSpPr/>
          <p:nvPr/>
        </p:nvGrpSpPr>
        <p:grpSpPr>
          <a:xfrm>
            <a:off x="6410063" y="4135124"/>
            <a:ext cx="159950" cy="364516"/>
            <a:chOff x="6410063" y="4135124"/>
            <a:chExt cx="159950" cy="364516"/>
          </a:xfrm>
        </p:grpSpPr>
        <p:sp>
          <p:nvSpPr>
            <p:cNvPr id="10038" name="Google Shape;10038;p75"/>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5"/>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5"/>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5"/>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2" name="Google Shape;10042;p75"/>
          <p:cNvGrpSpPr/>
          <p:nvPr/>
        </p:nvGrpSpPr>
        <p:grpSpPr>
          <a:xfrm>
            <a:off x="6924652" y="4135505"/>
            <a:ext cx="214378" cy="364135"/>
            <a:chOff x="6924652" y="4135505"/>
            <a:chExt cx="214378" cy="364135"/>
          </a:xfrm>
        </p:grpSpPr>
        <p:sp>
          <p:nvSpPr>
            <p:cNvPr id="10043" name="Google Shape;10043;p75"/>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5"/>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5"/>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5"/>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75"/>
          <p:cNvGrpSpPr/>
          <p:nvPr/>
        </p:nvGrpSpPr>
        <p:grpSpPr>
          <a:xfrm>
            <a:off x="7384751" y="4147984"/>
            <a:ext cx="380012" cy="351274"/>
            <a:chOff x="7384751" y="4147984"/>
            <a:chExt cx="380012" cy="351274"/>
          </a:xfrm>
        </p:grpSpPr>
        <p:sp>
          <p:nvSpPr>
            <p:cNvPr id="10048" name="Google Shape;10048;p75"/>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5"/>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5"/>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5"/>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5"/>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56" name="Shape 10056"/>
        <p:cNvGrpSpPr/>
        <p:nvPr/>
      </p:nvGrpSpPr>
      <p:grpSpPr>
        <a:xfrm>
          <a:off x="0" y="0"/>
          <a:ext cx="0" cy="0"/>
          <a:chOff x="0" y="0"/>
          <a:chExt cx="0" cy="0"/>
        </a:xfrm>
      </p:grpSpPr>
      <p:sp>
        <p:nvSpPr>
          <p:cNvPr id="10057" name="Google Shape;10057;p7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58" name="Google Shape;10058;p7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10059" name="Google Shape;10059;p76"/>
          <p:cNvGrpSpPr/>
          <p:nvPr/>
        </p:nvGrpSpPr>
        <p:grpSpPr>
          <a:xfrm>
            <a:off x="1989449" y="4282269"/>
            <a:ext cx="374774" cy="346073"/>
            <a:chOff x="1989449" y="4282269"/>
            <a:chExt cx="374774" cy="346073"/>
          </a:xfrm>
        </p:grpSpPr>
        <p:sp>
          <p:nvSpPr>
            <p:cNvPr id="10060" name="Google Shape;10060;p76"/>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6"/>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6"/>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6"/>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6"/>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76"/>
          <p:cNvGrpSpPr/>
          <p:nvPr/>
        </p:nvGrpSpPr>
        <p:grpSpPr>
          <a:xfrm>
            <a:off x="2487439" y="4280740"/>
            <a:ext cx="198775" cy="348972"/>
            <a:chOff x="2487439" y="4280740"/>
            <a:chExt cx="198775" cy="348972"/>
          </a:xfrm>
        </p:grpSpPr>
        <p:sp>
          <p:nvSpPr>
            <p:cNvPr id="10066" name="Google Shape;10066;p76"/>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6"/>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6"/>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6"/>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76"/>
          <p:cNvGrpSpPr/>
          <p:nvPr/>
        </p:nvGrpSpPr>
        <p:grpSpPr>
          <a:xfrm>
            <a:off x="2810958" y="4273923"/>
            <a:ext cx="353145" cy="361873"/>
            <a:chOff x="2810958" y="4273923"/>
            <a:chExt cx="353145" cy="361873"/>
          </a:xfrm>
        </p:grpSpPr>
        <p:sp>
          <p:nvSpPr>
            <p:cNvPr id="10071" name="Google Shape;10071;p76"/>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6"/>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6"/>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6"/>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6"/>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6"/>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6"/>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76"/>
          <p:cNvGrpSpPr/>
          <p:nvPr/>
        </p:nvGrpSpPr>
        <p:grpSpPr>
          <a:xfrm>
            <a:off x="6275635" y="4282651"/>
            <a:ext cx="209383" cy="366778"/>
            <a:chOff x="6275635" y="4282651"/>
            <a:chExt cx="209383" cy="366778"/>
          </a:xfrm>
        </p:grpSpPr>
        <p:sp>
          <p:nvSpPr>
            <p:cNvPr id="10079" name="Google Shape;10079;p76"/>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6"/>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76"/>
          <p:cNvGrpSpPr/>
          <p:nvPr/>
        </p:nvGrpSpPr>
        <p:grpSpPr>
          <a:xfrm>
            <a:off x="6701186" y="4283033"/>
            <a:ext cx="280292" cy="366396"/>
            <a:chOff x="6701186" y="4283033"/>
            <a:chExt cx="280292" cy="366396"/>
          </a:xfrm>
        </p:grpSpPr>
        <p:sp>
          <p:nvSpPr>
            <p:cNvPr id="10082" name="Google Shape;10082;p76"/>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6"/>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76"/>
          <p:cNvGrpSpPr/>
          <p:nvPr/>
        </p:nvGrpSpPr>
        <p:grpSpPr>
          <a:xfrm>
            <a:off x="2609571" y="3824958"/>
            <a:ext cx="373627" cy="347347"/>
            <a:chOff x="2609571" y="3824958"/>
            <a:chExt cx="373627" cy="347347"/>
          </a:xfrm>
        </p:grpSpPr>
        <p:sp>
          <p:nvSpPr>
            <p:cNvPr id="10085" name="Google Shape;10085;p76"/>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6"/>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7" name="Google Shape;10087;p76"/>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8" name="Google Shape;10088;p76"/>
          <p:cNvGrpSpPr/>
          <p:nvPr/>
        </p:nvGrpSpPr>
        <p:grpSpPr>
          <a:xfrm>
            <a:off x="916127" y="3807056"/>
            <a:ext cx="221902" cy="380795"/>
            <a:chOff x="916127" y="3807056"/>
            <a:chExt cx="221902" cy="380795"/>
          </a:xfrm>
        </p:grpSpPr>
        <p:sp>
          <p:nvSpPr>
            <p:cNvPr id="10089" name="Google Shape;10089;p76"/>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6"/>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6"/>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6"/>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3" name="Google Shape;10093;p76"/>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6"/>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5" name="Google Shape;10095;p76"/>
          <p:cNvGrpSpPr/>
          <p:nvPr/>
        </p:nvGrpSpPr>
        <p:grpSpPr>
          <a:xfrm>
            <a:off x="3513010" y="3816134"/>
            <a:ext cx="362223" cy="361108"/>
            <a:chOff x="3513010" y="3816134"/>
            <a:chExt cx="362223" cy="361108"/>
          </a:xfrm>
        </p:grpSpPr>
        <p:sp>
          <p:nvSpPr>
            <p:cNvPr id="10096" name="Google Shape;10096;p76"/>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6"/>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6"/>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6"/>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0" name="Google Shape;10100;p76"/>
          <p:cNvGrpSpPr/>
          <p:nvPr/>
        </p:nvGrpSpPr>
        <p:grpSpPr>
          <a:xfrm>
            <a:off x="3950316" y="3820307"/>
            <a:ext cx="369805" cy="353782"/>
            <a:chOff x="3950316" y="3820307"/>
            <a:chExt cx="369805" cy="353782"/>
          </a:xfrm>
        </p:grpSpPr>
        <p:sp>
          <p:nvSpPr>
            <p:cNvPr id="10101" name="Google Shape;10101;p76"/>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6"/>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6"/>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6"/>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76"/>
          <p:cNvGrpSpPr/>
          <p:nvPr/>
        </p:nvGrpSpPr>
        <p:grpSpPr>
          <a:xfrm>
            <a:off x="1761909" y="3811961"/>
            <a:ext cx="307974" cy="371716"/>
            <a:chOff x="1761909" y="3811961"/>
            <a:chExt cx="307974" cy="371716"/>
          </a:xfrm>
        </p:grpSpPr>
        <p:sp>
          <p:nvSpPr>
            <p:cNvPr id="10106" name="Google Shape;10106;p76"/>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6"/>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6"/>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6"/>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6"/>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6"/>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6"/>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6"/>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6"/>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6"/>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6" name="Google Shape;10116;p76"/>
          <p:cNvGrpSpPr/>
          <p:nvPr/>
        </p:nvGrpSpPr>
        <p:grpSpPr>
          <a:xfrm>
            <a:off x="5373342" y="3808935"/>
            <a:ext cx="231395" cy="353145"/>
            <a:chOff x="5373342" y="3808935"/>
            <a:chExt cx="231395" cy="353145"/>
          </a:xfrm>
        </p:grpSpPr>
        <p:sp>
          <p:nvSpPr>
            <p:cNvPr id="10117" name="Google Shape;10117;p76"/>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6"/>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6"/>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6"/>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6"/>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6"/>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6"/>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6"/>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6"/>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6" name="Google Shape;10126;p76"/>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7" name="Google Shape;10127;p76"/>
          <p:cNvGrpSpPr/>
          <p:nvPr/>
        </p:nvGrpSpPr>
        <p:grpSpPr>
          <a:xfrm>
            <a:off x="5833775" y="3809445"/>
            <a:ext cx="235185" cy="352253"/>
            <a:chOff x="5833775" y="3809445"/>
            <a:chExt cx="235185" cy="352253"/>
          </a:xfrm>
        </p:grpSpPr>
        <p:sp>
          <p:nvSpPr>
            <p:cNvPr id="10128" name="Google Shape;10128;p76"/>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6"/>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6"/>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1" name="Google Shape;10131;p76"/>
          <p:cNvGrpSpPr/>
          <p:nvPr/>
        </p:nvGrpSpPr>
        <p:grpSpPr>
          <a:xfrm>
            <a:off x="4942472" y="3809318"/>
            <a:ext cx="238976" cy="352762"/>
            <a:chOff x="4942472" y="3809318"/>
            <a:chExt cx="238976" cy="352762"/>
          </a:xfrm>
        </p:grpSpPr>
        <p:sp>
          <p:nvSpPr>
            <p:cNvPr id="10132" name="Google Shape;10132;p76"/>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6"/>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6"/>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6"/>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6"/>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6"/>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6"/>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76"/>
          <p:cNvGrpSpPr/>
          <p:nvPr/>
        </p:nvGrpSpPr>
        <p:grpSpPr>
          <a:xfrm>
            <a:off x="6266525" y="3807788"/>
            <a:ext cx="260223" cy="353527"/>
            <a:chOff x="6266525" y="3807788"/>
            <a:chExt cx="260223" cy="353527"/>
          </a:xfrm>
        </p:grpSpPr>
        <p:sp>
          <p:nvSpPr>
            <p:cNvPr id="10140" name="Google Shape;10140;p76"/>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6"/>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6"/>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6"/>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4" name="Google Shape;10144;p76"/>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5" name="Google Shape;10145;p76"/>
          <p:cNvGrpSpPr/>
          <p:nvPr/>
        </p:nvGrpSpPr>
        <p:grpSpPr>
          <a:xfrm>
            <a:off x="7184363" y="3809604"/>
            <a:ext cx="202184" cy="352762"/>
            <a:chOff x="7184363" y="3809604"/>
            <a:chExt cx="202184" cy="352762"/>
          </a:xfrm>
        </p:grpSpPr>
        <p:sp>
          <p:nvSpPr>
            <p:cNvPr id="10146" name="Google Shape;10146;p76"/>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6"/>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76"/>
          <p:cNvGrpSpPr/>
          <p:nvPr/>
        </p:nvGrpSpPr>
        <p:grpSpPr>
          <a:xfrm>
            <a:off x="7571624" y="3808935"/>
            <a:ext cx="292047" cy="352762"/>
            <a:chOff x="7571624" y="3808935"/>
            <a:chExt cx="292047" cy="352762"/>
          </a:xfrm>
        </p:grpSpPr>
        <p:sp>
          <p:nvSpPr>
            <p:cNvPr id="10149" name="Google Shape;10149;p76"/>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6"/>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6"/>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6"/>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6"/>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6"/>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76"/>
          <p:cNvGrpSpPr/>
          <p:nvPr/>
        </p:nvGrpSpPr>
        <p:grpSpPr>
          <a:xfrm>
            <a:off x="2174559" y="3356116"/>
            <a:ext cx="364135" cy="359930"/>
            <a:chOff x="2174559" y="3356116"/>
            <a:chExt cx="364135" cy="359930"/>
          </a:xfrm>
        </p:grpSpPr>
        <p:sp>
          <p:nvSpPr>
            <p:cNvPr id="10156" name="Google Shape;10156;p76"/>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6"/>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76"/>
          <p:cNvGrpSpPr/>
          <p:nvPr/>
        </p:nvGrpSpPr>
        <p:grpSpPr>
          <a:xfrm>
            <a:off x="1731934" y="3355639"/>
            <a:ext cx="368371" cy="361554"/>
            <a:chOff x="1731934" y="3355639"/>
            <a:chExt cx="368371" cy="361554"/>
          </a:xfrm>
        </p:grpSpPr>
        <p:sp>
          <p:nvSpPr>
            <p:cNvPr id="10159" name="Google Shape;10159;p76"/>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6"/>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1" name="Google Shape;10161;p76"/>
          <p:cNvGrpSpPr/>
          <p:nvPr/>
        </p:nvGrpSpPr>
        <p:grpSpPr>
          <a:xfrm>
            <a:off x="3990517" y="3354173"/>
            <a:ext cx="279559" cy="363402"/>
            <a:chOff x="3990517" y="3354173"/>
            <a:chExt cx="279559" cy="363402"/>
          </a:xfrm>
        </p:grpSpPr>
        <p:sp>
          <p:nvSpPr>
            <p:cNvPr id="10162" name="Google Shape;10162;p76"/>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6"/>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6"/>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76"/>
          <p:cNvGrpSpPr/>
          <p:nvPr/>
        </p:nvGrpSpPr>
        <p:grpSpPr>
          <a:xfrm>
            <a:off x="3497847" y="3417374"/>
            <a:ext cx="379680" cy="237606"/>
            <a:chOff x="3497847" y="3417374"/>
            <a:chExt cx="379680" cy="237606"/>
          </a:xfrm>
        </p:grpSpPr>
        <p:sp>
          <p:nvSpPr>
            <p:cNvPr id="10166" name="Google Shape;10166;p76"/>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6"/>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6"/>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6"/>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76"/>
          <p:cNvGrpSpPr/>
          <p:nvPr/>
        </p:nvGrpSpPr>
        <p:grpSpPr>
          <a:xfrm>
            <a:off x="2612597" y="3367075"/>
            <a:ext cx="376271" cy="337982"/>
            <a:chOff x="2612597" y="3367075"/>
            <a:chExt cx="376271" cy="337982"/>
          </a:xfrm>
        </p:grpSpPr>
        <p:sp>
          <p:nvSpPr>
            <p:cNvPr id="10171" name="Google Shape;10171;p76"/>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6"/>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76"/>
          <p:cNvGrpSpPr/>
          <p:nvPr/>
        </p:nvGrpSpPr>
        <p:grpSpPr>
          <a:xfrm>
            <a:off x="3071914" y="3364431"/>
            <a:ext cx="343652" cy="342505"/>
            <a:chOff x="3071914" y="3364431"/>
            <a:chExt cx="343652" cy="342505"/>
          </a:xfrm>
        </p:grpSpPr>
        <p:sp>
          <p:nvSpPr>
            <p:cNvPr id="10174" name="Google Shape;10174;p76"/>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6"/>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6"/>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6"/>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6"/>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9" name="Google Shape;10179;p76"/>
          <p:cNvGrpSpPr/>
          <p:nvPr/>
        </p:nvGrpSpPr>
        <p:grpSpPr>
          <a:xfrm>
            <a:off x="897141" y="3359875"/>
            <a:ext cx="257962" cy="352762"/>
            <a:chOff x="897141" y="3359875"/>
            <a:chExt cx="257962" cy="352762"/>
          </a:xfrm>
        </p:grpSpPr>
        <p:sp>
          <p:nvSpPr>
            <p:cNvPr id="10180" name="Google Shape;10180;p76"/>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6"/>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6"/>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6"/>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6"/>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6"/>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6"/>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6"/>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8" name="Google Shape;10188;p76"/>
          <p:cNvGrpSpPr/>
          <p:nvPr/>
        </p:nvGrpSpPr>
        <p:grpSpPr>
          <a:xfrm>
            <a:off x="1333682" y="3344330"/>
            <a:ext cx="271213" cy="383088"/>
            <a:chOff x="1333682" y="3344330"/>
            <a:chExt cx="271213" cy="383088"/>
          </a:xfrm>
        </p:grpSpPr>
        <p:sp>
          <p:nvSpPr>
            <p:cNvPr id="10189" name="Google Shape;10189;p76"/>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6"/>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6"/>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6"/>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6"/>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6"/>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6"/>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6"/>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6"/>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6"/>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6"/>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76"/>
          <p:cNvGrpSpPr/>
          <p:nvPr/>
        </p:nvGrpSpPr>
        <p:grpSpPr>
          <a:xfrm>
            <a:off x="6664394" y="3346974"/>
            <a:ext cx="353113" cy="351998"/>
            <a:chOff x="6664394" y="3346974"/>
            <a:chExt cx="353113" cy="351998"/>
          </a:xfrm>
        </p:grpSpPr>
        <p:sp>
          <p:nvSpPr>
            <p:cNvPr id="10201" name="Google Shape;10201;p76"/>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6"/>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6"/>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6"/>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6"/>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76"/>
          <p:cNvGrpSpPr/>
          <p:nvPr/>
        </p:nvGrpSpPr>
        <p:grpSpPr>
          <a:xfrm>
            <a:off x="849741" y="1959307"/>
            <a:ext cx="399398" cy="375443"/>
            <a:chOff x="849741" y="1959307"/>
            <a:chExt cx="399398" cy="375443"/>
          </a:xfrm>
        </p:grpSpPr>
        <p:sp>
          <p:nvSpPr>
            <p:cNvPr id="10207" name="Google Shape;10207;p76"/>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6"/>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76"/>
          <p:cNvGrpSpPr/>
          <p:nvPr/>
        </p:nvGrpSpPr>
        <p:grpSpPr>
          <a:xfrm>
            <a:off x="1284212" y="1963766"/>
            <a:ext cx="379489" cy="366046"/>
            <a:chOff x="1284212" y="1963766"/>
            <a:chExt cx="379489" cy="366046"/>
          </a:xfrm>
        </p:grpSpPr>
        <p:sp>
          <p:nvSpPr>
            <p:cNvPr id="10210" name="Google Shape;10210;p76"/>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6"/>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76"/>
          <p:cNvGrpSpPr/>
          <p:nvPr/>
        </p:nvGrpSpPr>
        <p:grpSpPr>
          <a:xfrm>
            <a:off x="3037766" y="1969564"/>
            <a:ext cx="370219" cy="354928"/>
            <a:chOff x="3037766" y="1969564"/>
            <a:chExt cx="370219" cy="354928"/>
          </a:xfrm>
        </p:grpSpPr>
        <p:sp>
          <p:nvSpPr>
            <p:cNvPr id="10213" name="Google Shape;10213;p76"/>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6"/>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6"/>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6"/>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7" name="Google Shape;10217;p76"/>
          <p:cNvGrpSpPr/>
          <p:nvPr/>
        </p:nvGrpSpPr>
        <p:grpSpPr>
          <a:xfrm>
            <a:off x="3982553" y="1971730"/>
            <a:ext cx="304566" cy="350501"/>
            <a:chOff x="3982553" y="1971730"/>
            <a:chExt cx="304566" cy="350501"/>
          </a:xfrm>
        </p:grpSpPr>
        <p:sp>
          <p:nvSpPr>
            <p:cNvPr id="10218" name="Google Shape;10218;p76"/>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6"/>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0" name="Google Shape;10220;p76"/>
          <p:cNvGrpSpPr/>
          <p:nvPr/>
        </p:nvGrpSpPr>
        <p:grpSpPr>
          <a:xfrm>
            <a:off x="2567841" y="1994124"/>
            <a:ext cx="399812" cy="306477"/>
            <a:chOff x="2567841" y="1994124"/>
            <a:chExt cx="399812" cy="306477"/>
          </a:xfrm>
        </p:grpSpPr>
        <p:sp>
          <p:nvSpPr>
            <p:cNvPr id="10221" name="Google Shape;10221;p76"/>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6"/>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6"/>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4" name="Google Shape;10224;p76"/>
          <p:cNvGrpSpPr/>
          <p:nvPr/>
        </p:nvGrpSpPr>
        <p:grpSpPr>
          <a:xfrm>
            <a:off x="2212084" y="1960358"/>
            <a:ext cx="324698" cy="372863"/>
            <a:chOff x="2212084" y="1960358"/>
            <a:chExt cx="324698" cy="372863"/>
          </a:xfrm>
        </p:grpSpPr>
        <p:sp>
          <p:nvSpPr>
            <p:cNvPr id="10225" name="Google Shape;10225;p76"/>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6"/>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6"/>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76"/>
          <p:cNvGrpSpPr/>
          <p:nvPr/>
        </p:nvGrpSpPr>
        <p:grpSpPr>
          <a:xfrm>
            <a:off x="1805901" y="1960358"/>
            <a:ext cx="284847" cy="373627"/>
            <a:chOff x="1805901" y="1960358"/>
            <a:chExt cx="284847" cy="373627"/>
          </a:xfrm>
        </p:grpSpPr>
        <p:sp>
          <p:nvSpPr>
            <p:cNvPr id="10229" name="Google Shape;10229;p76"/>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6"/>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1" name="Google Shape;10231;p76"/>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6"/>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6"/>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4" name="Google Shape;10234;p76"/>
          <p:cNvGrpSpPr/>
          <p:nvPr/>
        </p:nvGrpSpPr>
        <p:grpSpPr>
          <a:xfrm>
            <a:off x="6656812" y="2029388"/>
            <a:ext cx="368690" cy="245793"/>
            <a:chOff x="6656812" y="2029388"/>
            <a:chExt cx="368690" cy="245793"/>
          </a:xfrm>
        </p:grpSpPr>
        <p:sp>
          <p:nvSpPr>
            <p:cNvPr id="10235" name="Google Shape;10235;p76"/>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6"/>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6"/>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6"/>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6"/>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6"/>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6"/>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6"/>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6"/>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6"/>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5" name="Google Shape;10245;p76"/>
          <p:cNvGrpSpPr/>
          <p:nvPr/>
        </p:nvGrpSpPr>
        <p:grpSpPr>
          <a:xfrm>
            <a:off x="4869651" y="2012218"/>
            <a:ext cx="376654" cy="281566"/>
            <a:chOff x="4869651" y="2012218"/>
            <a:chExt cx="376654" cy="281566"/>
          </a:xfrm>
        </p:grpSpPr>
        <p:sp>
          <p:nvSpPr>
            <p:cNvPr id="10246" name="Google Shape;10246;p76"/>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6"/>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6"/>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6"/>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76"/>
          <p:cNvGrpSpPr/>
          <p:nvPr/>
        </p:nvGrpSpPr>
        <p:grpSpPr>
          <a:xfrm>
            <a:off x="5306224" y="2012313"/>
            <a:ext cx="367925" cy="281694"/>
            <a:chOff x="5306224" y="2012313"/>
            <a:chExt cx="367925" cy="281694"/>
          </a:xfrm>
        </p:grpSpPr>
        <p:sp>
          <p:nvSpPr>
            <p:cNvPr id="10251" name="Google Shape;10251;p76"/>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6"/>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3" name="Google Shape;10253;p76"/>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4" name="Google Shape;10254;p76"/>
          <p:cNvGrpSpPr/>
          <p:nvPr/>
        </p:nvGrpSpPr>
        <p:grpSpPr>
          <a:xfrm>
            <a:off x="6195998" y="1983102"/>
            <a:ext cx="368308" cy="338746"/>
            <a:chOff x="6195998" y="1983102"/>
            <a:chExt cx="368308" cy="338746"/>
          </a:xfrm>
        </p:grpSpPr>
        <p:sp>
          <p:nvSpPr>
            <p:cNvPr id="10255" name="Google Shape;10255;p76"/>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6"/>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6"/>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8" name="Google Shape;10258;p76"/>
          <p:cNvGrpSpPr/>
          <p:nvPr/>
        </p:nvGrpSpPr>
        <p:grpSpPr>
          <a:xfrm>
            <a:off x="7542031" y="2011835"/>
            <a:ext cx="369072" cy="280037"/>
            <a:chOff x="7542031" y="2011835"/>
            <a:chExt cx="369072" cy="280037"/>
          </a:xfrm>
        </p:grpSpPr>
        <p:sp>
          <p:nvSpPr>
            <p:cNvPr id="10259" name="Google Shape;10259;p76"/>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6"/>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6"/>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6"/>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6"/>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6"/>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6"/>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6"/>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6"/>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76"/>
          <p:cNvGrpSpPr/>
          <p:nvPr/>
        </p:nvGrpSpPr>
        <p:grpSpPr>
          <a:xfrm>
            <a:off x="8010427" y="3348503"/>
            <a:ext cx="278795" cy="351615"/>
            <a:chOff x="8010427" y="3348503"/>
            <a:chExt cx="278795" cy="351615"/>
          </a:xfrm>
        </p:grpSpPr>
        <p:sp>
          <p:nvSpPr>
            <p:cNvPr id="10269" name="Google Shape;10269;p76"/>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6"/>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6"/>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6"/>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3" name="Google Shape;10273;p76"/>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4" name="Google Shape;10274;p76"/>
          <p:cNvGrpSpPr/>
          <p:nvPr/>
        </p:nvGrpSpPr>
        <p:grpSpPr>
          <a:xfrm>
            <a:off x="7141900" y="3349204"/>
            <a:ext cx="281057" cy="351010"/>
            <a:chOff x="7141900" y="3349204"/>
            <a:chExt cx="281057" cy="351010"/>
          </a:xfrm>
        </p:grpSpPr>
        <p:sp>
          <p:nvSpPr>
            <p:cNvPr id="10275" name="Google Shape;10275;p76"/>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6"/>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6"/>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76"/>
          <p:cNvGrpSpPr/>
          <p:nvPr/>
        </p:nvGrpSpPr>
        <p:grpSpPr>
          <a:xfrm>
            <a:off x="5314188" y="3350032"/>
            <a:ext cx="363752" cy="353113"/>
            <a:chOff x="5314188" y="3350032"/>
            <a:chExt cx="363752" cy="353113"/>
          </a:xfrm>
        </p:grpSpPr>
        <p:sp>
          <p:nvSpPr>
            <p:cNvPr id="10279" name="Google Shape;10279;p76"/>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6"/>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76"/>
          <p:cNvGrpSpPr/>
          <p:nvPr/>
        </p:nvGrpSpPr>
        <p:grpSpPr>
          <a:xfrm>
            <a:off x="6203579" y="3348981"/>
            <a:ext cx="351615" cy="350373"/>
            <a:chOff x="6203579" y="3348981"/>
            <a:chExt cx="351615" cy="350373"/>
          </a:xfrm>
        </p:grpSpPr>
        <p:sp>
          <p:nvSpPr>
            <p:cNvPr id="10282" name="Google Shape;10282;p76"/>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6"/>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6"/>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6"/>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6"/>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7" name="Google Shape;10287;p76"/>
          <p:cNvGrpSpPr/>
          <p:nvPr/>
        </p:nvGrpSpPr>
        <p:grpSpPr>
          <a:xfrm>
            <a:off x="5829984" y="3350032"/>
            <a:ext cx="220755" cy="352348"/>
            <a:chOff x="5829984" y="3350032"/>
            <a:chExt cx="220755" cy="352348"/>
          </a:xfrm>
        </p:grpSpPr>
        <p:sp>
          <p:nvSpPr>
            <p:cNvPr id="10288" name="Google Shape;10288;p76"/>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6"/>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6"/>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6"/>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2" name="Google Shape;10292;p76"/>
          <p:cNvGrpSpPr/>
          <p:nvPr/>
        </p:nvGrpSpPr>
        <p:grpSpPr>
          <a:xfrm>
            <a:off x="4882170" y="3349841"/>
            <a:ext cx="358464" cy="352316"/>
            <a:chOff x="4882170" y="3349841"/>
            <a:chExt cx="358464" cy="352316"/>
          </a:xfrm>
        </p:grpSpPr>
        <p:sp>
          <p:nvSpPr>
            <p:cNvPr id="10293" name="Google Shape;10293;p76"/>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6"/>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5" name="Google Shape;10295;p76"/>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6"/>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7" name="Google Shape;10297;p76"/>
          <p:cNvGrpSpPr/>
          <p:nvPr/>
        </p:nvGrpSpPr>
        <p:grpSpPr>
          <a:xfrm>
            <a:off x="3044965" y="2435220"/>
            <a:ext cx="400194" cy="324316"/>
            <a:chOff x="3044965" y="2435220"/>
            <a:chExt cx="400194" cy="324316"/>
          </a:xfrm>
        </p:grpSpPr>
        <p:sp>
          <p:nvSpPr>
            <p:cNvPr id="10298" name="Google Shape;10298;p76"/>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6"/>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6"/>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76"/>
          <p:cNvGrpSpPr/>
          <p:nvPr/>
        </p:nvGrpSpPr>
        <p:grpSpPr>
          <a:xfrm>
            <a:off x="4878379" y="2473892"/>
            <a:ext cx="367161" cy="287523"/>
            <a:chOff x="4878379" y="2473892"/>
            <a:chExt cx="367161" cy="287523"/>
          </a:xfrm>
        </p:grpSpPr>
        <p:sp>
          <p:nvSpPr>
            <p:cNvPr id="10302" name="Google Shape;10302;p76"/>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6"/>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6"/>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6"/>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6"/>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76"/>
          <p:cNvGrpSpPr/>
          <p:nvPr/>
        </p:nvGrpSpPr>
        <p:grpSpPr>
          <a:xfrm>
            <a:off x="1325719" y="2887689"/>
            <a:ext cx="290581" cy="372481"/>
            <a:chOff x="1325719" y="2887689"/>
            <a:chExt cx="290581" cy="372481"/>
          </a:xfrm>
        </p:grpSpPr>
        <p:sp>
          <p:nvSpPr>
            <p:cNvPr id="10308" name="Google Shape;10308;p76"/>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6"/>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0" name="Google Shape;10310;p76"/>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1" name="Google Shape;10311;p76"/>
          <p:cNvGrpSpPr/>
          <p:nvPr/>
        </p:nvGrpSpPr>
        <p:grpSpPr>
          <a:xfrm>
            <a:off x="3510335" y="2892499"/>
            <a:ext cx="360726" cy="361204"/>
            <a:chOff x="3510335" y="2892499"/>
            <a:chExt cx="360726" cy="361204"/>
          </a:xfrm>
        </p:grpSpPr>
        <p:sp>
          <p:nvSpPr>
            <p:cNvPr id="10312" name="Google Shape;10312;p76"/>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6"/>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6"/>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6"/>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6"/>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7" name="Google Shape;10317;p76"/>
          <p:cNvGrpSpPr/>
          <p:nvPr/>
        </p:nvGrpSpPr>
        <p:grpSpPr>
          <a:xfrm>
            <a:off x="3086313" y="2877049"/>
            <a:ext cx="320143" cy="392581"/>
            <a:chOff x="3086313" y="2877049"/>
            <a:chExt cx="320143" cy="392581"/>
          </a:xfrm>
        </p:grpSpPr>
        <p:sp>
          <p:nvSpPr>
            <p:cNvPr id="10318" name="Google Shape;10318;p76"/>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6"/>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6"/>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6"/>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6"/>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6"/>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6"/>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6"/>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6"/>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6"/>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6"/>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6"/>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0" name="Google Shape;10330;p76"/>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1" name="Google Shape;10331;p76"/>
          <p:cNvGrpSpPr/>
          <p:nvPr/>
        </p:nvGrpSpPr>
        <p:grpSpPr>
          <a:xfrm>
            <a:off x="861113" y="2885746"/>
            <a:ext cx="333809" cy="373277"/>
            <a:chOff x="861113" y="2885746"/>
            <a:chExt cx="333809" cy="373277"/>
          </a:xfrm>
        </p:grpSpPr>
        <p:sp>
          <p:nvSpPr>
            <p:cNvPr id="10332" name="Google Shape;10332;p76"/>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6"/>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6"/>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5" name="Google Shape;10335;p76"/>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6"/>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7" name="Google Shape;10337;p76"/>
          <p:cNvGrpSpPr/>
          <p:nvPr/>
        </p:nvGrpSpPr>
        <p:grpSpPr>
          <a:xfrm>
            <a:off x="1297654" y="1504481"/>
            <a:ext cx="349354" cy="362223"/>
            <a:chOff x="1297654" y="1504481"/>
            <a:chExt cx="349354" cy="362223"/>
          </a:xfrm>
        </p:grpSpPr>
        <p:sp>
          <p:nvSpPr>
            <p:cNvPr id="10338" name="Google Shape;10338;p76"/>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6"/>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6"/>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1" name="Google Shape;10341;p76"/>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2" name="Google Shape;10342;p76"/>
          <p:cNvGrpSpPr/>
          <p:nvPr/>
        </p:nvGrpSpPr>
        <p:grpSpPr>
          <a:xfrm>
            <a:off x="852385" y="1510916"/>
            <a:ext cx="353145" cy="351998"/>
            <a:chOff x="852385" y="1510916"/>
            <a:chExt cx="353145" cy="351998"/>
          </a:xfrm>
        </p:grpSpPr>
        <p:sp>
          <p:nvSpPr>
            <p:cNvPr id="10343" name="Google Shape;10343;p76"/>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6"/>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6"/>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76"/>
          <p:cNvGrpSpPr/>
          <p:nvPr/>
        </p:nvGrpSpPr>
        <p:grpSpPr>
          <a:xfrm>
            <a:off x="1745217" y="1515471"/>
            <a:ext cx="343269" cy="342505"/>
            <a:chOff x="1745217" y="1515471"/>
            <a:chExt cx="343269" cy="342505"/>
          </a:xfrm>
        </p:grpSpPr>
        <p:sp>
          <p:nvSpPr>
            <p:cNvPr id="10347" name="Google Shape;10347;p76"/>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6"/>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6"/>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6"/>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1" name="Google Shape;10351;p76"/>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2" name="Google Shape;10352;p76"/>
          <p:cNvGrpSpPr/>
          <p:nvPr/>
        </p:nvGrpSpPr>
        <p:grpSpPr>
          <a:xfrm>
            <a:off x="3042703" y="1529137"/>
            <a:ext cx="411535" cy="315587"/>
            <a:chOff x="3042703" y="1529137"/>
            <a:chExt cx="411535" cy="315587"/>
          </a:xfrm>
        </p:grpSpPr>
        <p:sp>
          <p:nvSpPr>
            <p:cNvPr id="10353" name="Google Shape;10353;p76"/>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6"/>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6"/>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6"/>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6"/>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6"/>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6"/>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6"/>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6"/>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6"/>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76"/>
          <p:cNvGrpSpPr/>
          <p:nvPr/>
        </p:nvGrpSpPr>
        <p:grpSpPr>
          <a:xfrm>
            <a:off x="2629289" y="1544682"/>
            <a:ext cx="350501" cy="284497"/>
            <a:chOff x="2629289" y="1544682"/>
            <a:chExt cx="350501" cy="284497"/>
          </a:xfrm>
        </p:grpSpPr>
        <p:sp>
          <p:nvSpPr>
            <p:cNvPr id="10364" name="Google Shape;10364;p76"/>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6"/>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6"/>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6"/>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6"/>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76"/>
          <p:cNvGrpSpPr/>
          <p:nvPr/>
        </p:nvGrpSpPr>
        <p:grpSpPr>
          <a:xfrm>
            <a:off x="5305077" y="1502633"/>
            <a:ext cx="367893" cy="365218"/>
            <a:chOff x="5305077" y="1502633"/>
            <a:chExt cx="367893" cy="365218"/>
          </a:xfrm>
        </p:grpSpPr>
        <p:sp>
          <p:nvSpPr>
            <p:cNvPr id="10370" name="Google Shape;10370;p76"/>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6"/>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76"/>
          <p:cNvGrpSpPr/>
          <p:nvPr/>
        </p:nvGrpSpPr>
        <p:grpSpPr>
          <a:xfrm>
            <a:off x="7100170" y="1500117"/>
            <a:ext cx="368308" cy="367033"/>
            <a:chOff x="7100170" y="1500117"/>
            <a:chExt cx="368308" cy="367033"/>
          </a:xfrm>
        </p:grpSpPr>
        <p:sp>
          <p:nvSpPr>
            <p:cNvPr id="10373" name="Google Shape;10373;p76"/>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6"/>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6"/>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6"/>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6"/>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6"/>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6"/>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6"/>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6"/>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6"/>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6"/>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6"/>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6"/>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6" name="Google Shape;10386;p76"/>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7" name="Google Shape;10387;p76"/>
          <p:cNvGrpSpPr/>
          <p:nvPr/>
        </p:nvGrpSpPr>
        <p:grpSpPr>
          <a:xfrm>
            <a:off x="6649231" y="1500021"/>
            <a:ext cx="390287" cy="367065"/>
            <a:chOff x="6649231" y="1500021"/>
            <a:chExt cx="390287" cy="367065"/>
          </a:xfrm>
        </p:grpSpPr>
        <p:sp>
          <p:nvSpPr>
            <p:cNvPr id="10388" name="Google Shape;10388;p76"/>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6"/>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6"/>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6"/>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6"/>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6"/>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6"/>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6"/>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6"/>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6"/>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6"/>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6"/>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76"/>
          <p:cNvGrpSpPr/>
          <p:nvPr/>
        </p:nvGrpSpPr>
        <p:grpSpPr>
          <a:xfrm>
            <a:off x="5746938" y="1543503"/>
            <a:ext cx="387261" cy="280356"/>
            <a:chOff x="5746938" y="1543503"/>
            <a:chExt cx="387261" cy="280356"/>
          </a:xfrm>
        </p:grpSpPr>
        <p:sp>
          <p:nvSpPr>
            <p:cNvPr id="10401" name="Google Shape;10401;p76"/>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6"/>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76"/>
          <p:cNvGrpSpPr/>
          <p:nvPr/>
        </p:nvGrpSpPr>
        <p:grpSpPr>
          <a:xfrm>
            <a:off x="6196730" y="1525346"/>
            <a:ext cx="369072" cy="317467"/>
            <a:chOff x="6196730" y="1525346"/>
            <a:chExt cx="369072" cy="317467"/>
          </a:xfrm>
        </p:grpSpPr>
        <p:sp>
          <p:nvSpPr>
            <p:cNvPr id="10404" name="Google Shape;10404;p76"/>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6"/>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6"/>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76"/>
          <p:cNvGrpSpPr/>
          <p:nvPr/>
        </p:nvGrpSpPr>
        <p:grpSpPr>
          <a:xfrm>
            <a:off x="4940592" y="1500690"/>
            <a:ext cx="246558" cy="367161"/>
            <a:chOff x="4940592" y="1500690"/>
            <a:chExt cx="246558" cy="367161"/>
          </a:xfrm>
        </p:grpSpPr>
        <p:sp>
          <p:nvSpPr>
            <p:cNvPr id="10408" name="Google Shape;10408;p76"/>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6"/>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6"/>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6"/>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76"/>
          <p:cNvGrpSpPr/>
          <p:nvPr/>
        </p:nvGrpSpPr>
        <p:grpSpPr>
          <a:xfrm>
            <a:off x="7964906" y="1499894"/>
            <a:ext cx="380858" cy="367575"/>
            <a:chOff x="7964906" y="1499894"/>
            <a:chExt cx="380858" cy="367575"/>
          </a:xfrm>
        </p:grpSpPr>
        <p:sp>
          <p:nvSpPr>
            <p:cNvPr id="10413" name="Google Shape;10413;p76"/>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6"/>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6"/>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6" name="Google Shape;10416;p76"/>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7" name="Google Shape;10417;p76"/>
          <p:cNvGrpSpPr/>
          <p:nvPr/>
        </p:nvGrpSpPr>
        <p:grpSpPr>
          <a:xfrm>
            <a:off x="8007400" y="2902278"/>
            <a:ext cx="285230" cy="355597"/>
            <a:chOff x="8007400" y="2902278"/>
            <a:chExt cx="285230" cy="355597"/>
          </a:xfrm>
        </p:grpSpPr>
        <p:sp>
          <p:nvSpPr>
            <p:cNvPr id="10418" name="Google Shape;10418;p76"/>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6"/>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76"/>
          <p:cNvGrpSpPr/>
          <p:nvPr/>
        </p:nvGrpSpPr>
        <p:grpSpPr>
          <a:xfrm>
            <a:off x="6219124" y="2902788"/>
            <a:ext cx="318231" cy="355470"/>
            <a:chOff x="6219124" y="2902788"/>
            <a:chExt cx="318231" cy="355470"/>
          </a:xfrm>
        </p:grpSpPr>
        <p:sp>
          <p:nvSpPr>
            <p:cNvPr id="10421" name="Google Shape;10421;p76"/>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6"/>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6"/>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76"/>
          <p:cNvGrpSpPr/>
          <p:nvPr/>
        </p:nvGrpSpPr>
        <p:grpSpPr>
          <a:xfrm>
            <a:off x="4969421" y="2902852"/>
            <a:ext cx="185109" cy="355406"/>
            <a:chOff x="4969421" y="2902852"/>
            <a:chExt cx="185109" cy="355406"/>
          </a:xfrm>
        </p:grpSpPr>
        <p:sp>
          <p:nvSpPr>
            <p:cNvPr id="10425" name="Google Shape;10425;p76"/>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6"/>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6"/>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6"/>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6"/>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6"/>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1" name="Google Shape;10431;p76"/>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6"/>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3" name="Google Shape;10433;p76"/>
          <p:cNvGrpSpPr/>
          <p:nvPr/>
        </p:nvGrpSpPr>
        <p:grpSpPr>
          <a:xfrm>
            <a:off x="6685259" y="2902852"/>
            <a:ext cx="311414" cy="355406"/>
            <a:chOff x="6685259" y="2902852"/>
            <a:chExt cx="311414" cy="355406"/>
          </a:xfrm>
        </p:grpSpPr>
        <p:sp>
          <p:nvSpPr>
            <p:cNvPr id="10434" name="Google Shape;10434;p76"/>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6"/>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6"/>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76"/>
          <p:cNvGrpSpPr/>
          <p:nvPr/>
        </p:nvGrpSpPr>
        <p:grpSpPr>
          <a:xfrm>
            <a:off x="5309250" y="2903170"/>
            <a:ext cx="359579" cy="355852"/>
            <a:chOff x="5309250" y="2903170"/>
            <a:chExt cx="359579" cy="355852"/>
          </a:xfrm>
        </p:grpSpPr>
        <p:sp>
          <p:nvSpPr>
            <p:cNvPr id="10438" name="Google Shape;10438;p76"/>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6"/>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6"/>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76"/>
          <p:cNvGrpSpPr/>
          <p:nvPr/>
        </p:nvGrpSpPr>
        <p:grpSpPr>
          <a:xfrm>
            <a:off x="2199565" y="2421172"/>
            <a:ext cx="312179" cy="353431"/>
            <a:chOff x="2199565" y="2421172"/>
            <a:chExt cx="312179" cy="353431"/>
          </a:xfrm>
        </p:grpSpPr>
        <p:sp>
          <p:nvSpPr>
            <p:cNvPr id="10442" name="Google Shape;10442;p76"/>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6"/>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4" name="Google Shape;10444;p76"/>
          <p:cNvGrpSpPr/>
          <p:nvPr/>
        </p:nvGrpSpPr>
        <p:grpSpPr>
          <a:xfrm>
            <a:off x="1750887" y="2425727"/>
            <a:ext cx="320143" cy="343269"/>
            <a:chOff x="1750887" y="2425727"/>
            <a:chExt cx="320143" cy="343269"/>
          </a:xfrm>
        </p:grpSpPr>
        <p:sp>
          <p:nvSpPr>
            <p:cNvPr id="10445" name="Google Shape;10445;p76"/>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6"/>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76"/>
          <p:cNvGrpSpPr/>
          <p:nvPr/>
        </p:nvGrpSpPr>
        <p:grpSpPr>
          <a:xfrm>
            <a:off x="1298037" y="2425727"/>
            <a:ext cx="338364" cy="342887"/>
            <a:chOff x="1298037" y="2425727"/>
            <a:chExt cx="338364" cy="342887"/>
          </a:xfrm>
        </p:grpSpPr>
        <p:sp>
          <p:nvSpPr>
            <p:cNvPr id="10448" name="Google Shape;10448;p76"/>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6"/>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6"/>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6"/>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2" name="Google Shape;10452;p76"/>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3" name="Google Shape;10453;p76"/>
          <p:cNvGrpSpPr/>
          <p:nvPr/>
        </p:nvGrpSpPr>
        <p:grpSpPr>
          <a:xfrm>
            <a:off x="3974207" y="2429009"/>
            <a:ext cx="320143" cy="338491"/>
            <a:chOff x="3974207" y="2429009"/>
            <a:chExt cx="320143" cy="338491"/>
          </a:xfrm>
        </p:grpSpPr>
        <p:sp>
          <p:nvSpPr>
            <p:cNvPr id="10454" name="Google Shape;10454;p76"/>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6"/>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76"/>
          <p:cNvGrpSpPr/>
          <p:nvPr/>
        </p:nvGrpSpPr>
        <p:grpSpPr>
          <a:xfrm>
            <a:off x="2623237" y="2431047"/>
            <a:ext cx="355024" cy="332630"/>
            <a:chOff x="2623237" y="2431047"/>
            <a:chExt cx="355024" cy="332630"/>
          </a:xfrm>
        </p:grpSpPr>
        <p:sp>
          <p:nvSpPr>
            <p:cNvPr id="10457" name="Google Shape;10457;p76"/>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6"/>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6"/>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6"/>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1" name="Google Shape;10461;p76"/>
          <p:cNvGrpSpPr/>
          <p:nvPr/>
        </p:nvGrpSpPr>
        <p:grpSpPr>
          <a:xfrm>
            <a:off x="6657194" y="2434073"/>
            <a:ext cx="375507" cy="367925"/>
            <a:chOff x="6657194" y="2434073"/>
            <a:chExt cx="375507" cy="367925"/>
          </a:xfrm>
        </p:grpSpPr>
        <p:sp>
          <p:nvSpPr>
            <p:cNvPr id="10462" name="Google Shape;10462;p76"/>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6"/>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6"/>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76"/>
          <p:cNvGrpSpPr/>
          <p:nvPr/>
        </p:nvGrpSpPr>
        <p:grpSpPr>
          <a:xfrm>
            <a:off x="7101317" y="2441655"/>
            <a:ext cx="367925" cy="352380"/>
            <a:chOff x="7101317" y="2441655"/>
            <a:chExt cx="367925" cy="352380"/>
          </a:xfrm>
        </p:grpSpPr>
        <p:sp>
          <p:nvSpPr>
            <p:cNvPr id="10466" name="Google Shape;10466;p76"/>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6"/>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8" name="Google Shape;10468;p76"/>
          <p:cNvGrpSpPr/>
          <p:nvPr/>
        </p:nvGrpSpPr>
        <p:grpSpPr>
          <a:xfrm>
            <a:off x="5756399" y="2434456"/>
            <a:ext cx="367925" cy="367161"/>
            <a:chOff x="5756399" y="2434456"/>
            <a:chExt cx="367925" cy="367161"/>
          </a:xfrm>
        </p:grpSpPr>
        <p:sp>
          <p:nvSpPr>
            <p:cNvPr id="10469" name="Google Shape;10469;p76"/>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6"/>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6"/>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6"/>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6"/>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6"/>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6"/>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6" name="Google Shape;10476;p76"/>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6"/>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8" name="Google Shape;10478;p76"/>
          <p:cNvGrpSpPr/>
          <p:nvPr/>
        </p:nvGrpSpPr>
        <p:grpSpPr>
          <a:xfrm>
            <a:off x="7964906" y="2434073"/>
            <a:ext cx="373627" cy="367925"/>
            <a:chOff x="7964906" y="2434073"/>
            <a:chExt cx="373627" cy="367925"/>
          </a:xfrm>
        </p:grpSpPr>
        <p:sp>
          <p:nvSpPr>
            <p:cNvPr id="10479" name="Google Shape;10479;p76"/>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6"/>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76"/>
          <p:cNvGrpSpPr/>
          <p:nvPr/>
        </p:nvGrpSpPr>
        <p:grpSpPr>
          <a:xfrm>
            <a:off x="6194086" y="2437737"/>
            <a:ext cx="369837" cy="360471"/>
            <a:chOff x="6194086" y="2437737"/>
            <a:chExt cx="369837" cy="360471"/>
          </a:xfrm>
        </p:grpSpPr>
        <p:sp>
          <p:nvSpPr>
            <p:cNvPr id="10482" name="Google Shape;10482;p76"/>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6"/>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5" name="Shape 445"/>
        <p:cNvGrpSpPr/>
        <p:nvPr/>
      </p:nvGrpSpPr>
      <p:grpSpPr>
        <a:xfrm>
          <a:off x="0" y="0"/>
          <a:ext cx="0" cy="0"/>
          <a:chOff x="0" y="0"/>
          <a:chExt cx="0" cy="0"/>
        </a:xfrm>
      </p:grpSpPr>
      <p:sp>
        <p:nvSpPr>
          <p:cNvPr id="446" name="Google Shape;446;p32"/>
          <p:cNvSpPr txBox="1"/>
          <p:nvPr>
            <p:ph type="title"/>
          </p:nvPr>
        </p:nvSpPr>
        <p:spPr>
          <a:xfrm>
            <a:off x="5111150" y="3356925"/>
            <a:ext cx="3319500" cy="523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Introduction</a:t>
            </a:r>
            <a:endParaRPr/>
          </a:p>
        </p:txBody>
      </p:sp>
      <p:sp>
        <p:nvSpPr>
          <p:cNvPr id="447" name="Google Shape;447;p32"/>
          <p:cNvSpPr txBox="1"/>
          <p:nvPr>
            <p:ph idx="2" type="title"/>
          </p:nvPr>
        </p:nvSpPr>
        <p:spPr>
          <a:xfrm>
            <a:off x="6694950" y="2538525"/>
            <a:ext cx="1735800" cy="818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448" name="Google Shape;448;p32"/>
          <p:cNvSpPr txBox="1"/>
          <p:nvPr>
            <p:ph idx="1" type="subTitle"/>
          </p:nvPr>
        </p:nvSpPr>
        <p:spPr>
          <a:xfrm>
            <a:off x="5111075" y="3998975"/>
            <a:ext cx="3319500" cy="609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could enter a subtitle here if you need </a:t>
            </a:r>
            <a:r>
              <a:rPr lang="en"/>
              <a:t>to describe the section</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487" name="Shape 10487"/>
        <p:cNvGrpSpPr/>
        <p:nvPr/>
      </p:nvGrpSpPr>
      <p:grpSpPr>
        <a:xfrm>
          <a:off x="0" y="0"/>
          <a:ext cx="0" cy="0"/>
          <a:chOff x="0" y="0"/>
          <a:chExt cx="0" cy="0"/>
        </a:xfrm>
      </p:grpSpPr>
      <p:sp>
        <p:nvSpPr>
          <p:cNvPr id="10488" name="Google Shape;10488;p7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a:t>
            </a:r>
            <a:r>
              <a:rPr lang="en">
                <a:solidFill>
                  <a:srgbClr val="FFFFFF"/>
                </a:solidFill>
                <a:latin typeface="Arial"/>
                <a:ea typeface="Arial"/>
                <a:cs typeface="Arial"/>
                <a:sym typeface="Arial"/>
              </a:rPr>
              <a:t>s</a:t>
            </a:r>
            <a:endParaRPr>
              <a:solidFill>
                <a:srgbClr val="FFFFFF"/>
              </a:solidFill>
              <a:latin typeface="Arial"/>
              <a:ea typeface="Arial"/>
              <a:cs typeface="Arial"/>
              <a:sym typeface="Arial"/>
            </a:endParaRPr>
          </a:p>
        </p:txBody>
      </p:sp>
      <p:sp>
        <p:nvSpPr>
          <p:cNvPr id="10489" name="Google Shape;10489;p7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490" name="Google Shape;10490;p77"/>
          <p:cNvGrpSpPr/>
          <p:nvPr/>
        </p:nvGrpSpPr>
        <p:grpSpPr>
          <a:xfrm>
            <a:off x="3541011" y="1508594"/>
            <a:ext cx="350166" cy="349434"/>
            <a:chOff x="3541011" y="1508594"/>
            <a:chExt cx="350166" cy="349434"/>
          </a:xfrm>
        </p:grpSpPr>
        <p:sp>
          <p:nvSpPr>
            <p:cNvPr id="10491" name="Google Shape;10491;p77"/>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7"/>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7"/>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7"/>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7"/>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7"/>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7"/>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7"/>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7"/>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7"/>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7"/>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7"/>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7"/>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4" name="Google Shape;10504;p77"/>
          <p:cNvGrpSpPr/>
          <p:nvPr/>
        </p:nvGrpSpPr>
        <p:grpSpPr>
          <a:xfrm>
            <a:off x="3122257" y="1508594"/>
            <a:ext cx="294850" cy="349434"/>
            <a:chOff x="3122257" y="1508594"/>
            <a:chExt cx="294850" cy="349434"/>
          </a:xfrm>
        </p:grpSpPr>
        <p:sp>
          <p:nvSpPr>
            <p:cNvPr id="10505" name="Google Shape;10505;p77"/>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7"/>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7"/>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7"/>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7"/>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0" name="Google Shape;10510;p77"/>
          <p:cNvGrpSpPr/>
          <p:nvPr/>
        </p:nvGrpSpPr>
        <p:grpSpPr>
          <a:xfrm>
            <a:off x="910723" y="1508212"/>
            <a:ext cx="251660" cy="350166"/>
            <a:chOff x="910723" y="1508212"/>
            <a:chExt cx="251660" cy="350166"/>
          </a:xfrm>
        </p:grpSpPr>
        <p:sp>
          <p:nvSpPr>
            <p:cNvPr id="10511" name="Google Shape;10511;p77"/>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7"/>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7"/>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7"/>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7"/>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7"/>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7"/>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7"/>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7"/>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7"/>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7"/>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7"/>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7"/>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7"/>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7"/>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7"/>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7"/>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77"/>
          <p:cNvGrpSpPr/>
          <p:nvPr/>
        </p:nvGrpSpPr>
        <p:grpSpPr>
          <a:xfrm>
            <a:off x="1308631" y="1507830"/>
            <a:ext cx="350166" cy="350198"/>
            <a:chOff x="1308631" y="1507830"/>
            <a:chExt cx="350166" cy="350198"/>
          </a:xfrm>
        </p:grpSpPr>
        <p:sp>
          <p:nvSpPr>
            <p:cNvPr id="10529" name="Google Shape;10529;p77"/>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7"/>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7"/>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7"/>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77"/>
          <p:cNvGrpSpPr/>
          <p:nvPr/>
        </p:nvGrpSpPr>
        <p:grpSpPr>
          <a:xfrm>
            <a:off x="1756921" y="1509739"/>
            <a:ext cx="345997" cy="345997"/>
            <a:chOff x="1756921" y="1509739"/>
            <a:chExt cx="345997" cy="345997"/>
          </a:xfrm>
        </p:grpSpPr>
        <p:sp>
          <p:nvSpPr>
            <p:cNvPr id="10534" name="Google Shape;10534;p77"/>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7"/>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7"/>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7"/>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7"/>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7"/>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7"/>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7"/>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7"/>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7"/>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7"/>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7"/>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7"/>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7"/>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7"/>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7"/>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7"/>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1" name="Google Shape;10551;p77"/>
          <p:cNvGrpSpPr/>
          <p:nvPr/>
        </p:nvGrpSpPr>
        <p:grpSpPr>
          <a:xfrm>
            <a:off x="2216956" y="1510503"/>
            <a:ext cx="318721" cy="345615"/>
            <a:chOff x="2216956" y="1510503"/>
            <a:chExt cx="318721" cy="345615"/>
          </a:xfrm>
        </p:grpSpPr>
        <p:sp>
          <p:nvSpPr>
            <p:cNvPr id="10552" name="Google Shape;10552;p77"/>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7"/>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7"/>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7"/>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7"/>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77"/>
          <p:cNvGrpSpPr/>
          <p:nvPr/>
        </p:nvGrpSpPr>
        <p:grpSpPr>
          <a:xfrm>
            <a:off x="3988156" y="1568461"/>
            <a:ext cx="349052" cy="230049"/>
            <a:chOff x="3988156" y="1568461"/>
            <a:chExt cx="349052" cy="230049"/>
          </a:xfrm>
        </p:grpSpPr>
        <p:sp>
          <p:nvSpPr>
            <p:cNvPr id="10558" name="Google Shape;10558;p77"/>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7"/>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7"/>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7"/>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7"/>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7"/>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7"/>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5" name="Google Shape;10565;p77"/>
          <p:cNvGrpSpPr/>
          <p:nvPr/>
        </p:nvGrpSpPr>
        <p:grpSpPr>
          <a:xfrm>
            <a:off x="2633037" y="1499873"/>
            <a:ext cx="379002" cy="366112"/>
            <a:chOff x="2633037" y="1499873"/>
            <a:chExt cx="379002" cy="366112"/>
          </a:xfrm>
        </p:grpSpPr>
        <p:sp>
          <p:nvSpPr>
            <p:cNvPr id="10566" name="Google Shape;10566;p77"/>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7"/>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7"/>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7"/>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7"/>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7"/>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77"/>
          <p:cNvGrpSpPr/>
          <p:nvPr/>
        </p:nvGrpSpPr>
        <p:grpSpPr>
          <a:xfrm>
            <a:off x="6675256" y="1516169"/>
            <a:ext cx="327823" cy="357009"/>
            <a:chOff x="6675256" y="1516169"/>
            <a:chExt cx="327823" cy="357009"/>
          </a:xfrm>
        </p:grpSpPr>
        <p:sp>
          <p:nvSpPr>
            <p:cNvPr id="10573" name="Google Shape;10573;p77"/>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7"/>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7"/>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7"/>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7"/>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7"/>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7"/>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7"/>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7"/>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77"/>
          <p:cNvGrpSpPr/>
          <p:nvPr/>
        </p:nvGrpSpPr>
        <p:grpSpPr>
          <a:xfrm>
            <a:off x="8020159" y="1516551"/>
            <a:ext cx="300897" cy="356627"/>
            <a:chOff x="8020159" y="1516551"/>
            <a:chExt cx="300897" cy="356627"/>
          </a:xfrm>
        </p:grpSpPr>
        <p:sp>
          <p:nvSpPr>
            <p:cNvPr id="10583" name="Google Shape;10583;p77"/>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7"/>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7"/>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7"/>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7"/>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77"/>
          <p:cNvGrpSpPr/>
          <p:nvPr/>
        </p:nvGrpSpPr>
        <p:grpSpPr>
          <a:xfrm>
            <a:off x="5377363" y="1516169"/>
            <a:ext cx="257357" cy="356627"/>
            <a:chOff x="5377363" y="1516169"/>
            <a:chExt cx="257357" cy="356627"/>
          </a:xfrm>
        </p:grpSpPr>
        <p:sp>
          <p:nvSpPr>
            <p:cNvPr id="10589" name="Google Shape;10589;p77"/>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7"/>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7"/>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7"/>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7"/>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7"/>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7"/>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7"/>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7"/>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7"/>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7"/>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7"/>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7"/>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7"/>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7"/>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7"/>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7"/>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6" name="Google Shape;10606;p77"/>
          <p:cNvGrpSpPr/>
          <p:nvPr/>
        </p:nvGrpSpPr>
        <p:grpSpPr>
          <a:xfrm>
            <a:off x="4880567" y="1535870"/>
            <a:ext cx="356245" cy="317607"/>
            <a:chOff x="4880567" y="1535870"/>
            <a:chExt cx="356245" cy="317607"/>
          </a:xfrm>
        </p:grpSpPr>
        <p:sp>
          <p:nvSpPr>
            <p:cNvPr id="10607" name="Google Shape;10607;p77"/>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7"/>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7"/>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7"/>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7"/>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2" name="Google Shape;10612;p77"/>
          <p:cNvGrpSpPr/>
          <p:nvPr/>
        </p:nvGrpSpPr>
        <p:grpSpPr>
          <a:xfrm>
            <a:off x="5771483" y="1515787"/>
            <a:ext cx="357359" cy="357391"/>
            <a:chOff x="5771483" y="1515787"/>
            <a:chExt cx="357359" cy="357391"/>
          </a:xfrm>
        </p:grpSpPr>
        <p:sp>
          <p:nvSpPr>
            <p:cNvPr id="10613" name="Google Shape;10613;p77"/>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7"/>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7"/>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7"/>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77"/>
          <p:cNvGrpSpPr/>
          <p:nvPr/>
        </p:nvGrpSpPr>
        <p:grpSpPr>
          <a:xfrm>
            <a:off x="7121669" y="1533610"/>
            <a:ext cx="321362" cy="321362"/>
            <a:chOff x="7121669" y="1533610"/>
            <a:chExt cx="321362" cy="321362"/>
          </a:xfrm>
        </p:grpSpPr>
        <p:sp>
          <p:nvSpPr>
            <p:cNvPr id="10618" name="Google Shape;10618;p77"/>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7"/>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7"/>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7"/>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2" name="Google Shape;10622;p77"/>
          <p:cNvGrpSpPr/>
          <p:nvPr/>
        </p:nvGrpSpPr>
        <p:grpSpPr>
          <a:xfrm>
            <a:off x="7562766" y="1514864"/>
            <a:ext cx="327059" cy="360192"/>
            <a:chOff x="7562766" y="1514864"/>
            <a:chExt cx="327059" cy="360192"/>
          </a:xfrm>
        </p:grpSpPr>
        <p:sp>
          <p:nvSpPr>
            <p:cNvPr id="10623" name="Google Shape;10623;p77"/>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7"/>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7"/>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7"/>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77"/>
          <p:cNvGrpSpPr/>
          <p:nvPr/>
        </p:nvGrpSpPr>
        <p:grpSpPr>
          <a:xfrm>
            <a:off x="6221229" y="1498673"/>
            <a:ext cx="361636" cy="362183"/>
            <a:chOff x="6259175" y="1559008"/>
            <a:chExt cx="271743" cy="272093"/>
          </a:xfrm>
        </p:grpSpPr>
        <p:sp>
          <p:nvSpPr>
            <p:cNvPr id="10628" name="Google Shape;10628;p77"/>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7"/>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7"/>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7"/>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7"/>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7"/>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7"/>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7"/>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7"/>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7"/>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7"/>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7"/>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7"/>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7"/>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7"/>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7"/>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7"/>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5" name="Google Shape;10645;p77"/>
          <p:cNvGrpSpPr/>
          <p:nvPr/>
        </p:nvGrpSpPr>
        <p:grpSpPr>
          <a:xfrm>
            <a:off x="2661459" y="2015001"/>
            <a:ext cx="322508" cy="273494"/>
            <a:chOff x="2661459" y="2015001"/>
            <a:chExt cx="322508" cy="273494"/>
          </a:xfrm>
        </p:grpSpPr>
        <p:sp>
          <p:nvSpPr>
            <p:cNvPr id="10646" name="Google Shape;10646;p77"/>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7"/>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77"/>
          <p:cNvGrpSpPr/>
          <p:nvPr/>
        </p:nvGrpSpPr>
        <p:grpSpPr>
          <a:xfrm>
            <a:off x="6671087" y="2009304"/>
            <a:ext cx="332757" cy="281833"/>
            <a:chOff x="6671087" y="2009304"/>
            <a:chExt cx="332757" cy="281833"/>
          </a:xfrm>
        </p:grpSpPr>
        <p:sp>
          <p:nvSpPr>
            <p:cNvPr id="10649" name="Google Shape;10649;p77"/>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7"/>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1" name="Google Shape;10651;p77"/>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2" name="Google Shape;10652;p77"/>
          <p:cNvGrpSpPr/>
          <p:nvPr/>
        </p:nvGrpSpPr>
        <p:grpSpPr>
          <a:xfrm>
            <a:off x="2201806" y="1976585"/>
            <a:ext cx="349784" cy="349434"/>
            <a:chOff x="2201806" y="1976585"/>
            <a:chExt cx="349784" cy="349434"/>
          </a:xfrm>
        </p:grpSpPr>
        <p:sp>
          <p:nvSpPr>
            <p:cNvPr id="10653" name="Google Shape;10653;p77"/>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7"/>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7"/>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7"/>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77"/>
          <p:cNvGrpSpPr/>
          <p:nvPr/>
        </p:nvGrpSpPr>
        <p:grpSpPr>
          <a:xfrm>
            <a:off x="3094217" y="1976585"/>
            <a:ext cx="350198" cy="350548"/>
            <a:chOff x="3094217" y="1976585"/>
            <a:chExt cx="350198" cy="350548"/>
          </a:xfrm>
        </p:grpSpPr>
        <p:sp>
          <p:nvSpPr>
            <p:cNvPr id="10658" name="Google Shape;10658;p77"/>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7"/>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7"/>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7"/>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7"/>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7"/>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7"/>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7"/>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7"/>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7"/>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7"/>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7"/>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7"/>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1" name="Google Shape;10671;p77"/>
          <p:cNvGrpSpPr/>
          <p:nvPr/>
        </p:nvGrpSpPr>
        <p:grpSpPr>
          <a:xfrm>
            <a:off x="870939" y="1975821"/>
            <a:ext cx="332375" cy="350071"/>
            <a:chOff x="870939" y="1975821"/>
            <a:chExt cx="332375" cy="350071"/>
          </a:xfrm>
        </p:grpSpPr>
        <p:sp>
          <p:nvSpPr>
            <p:cNvPr id="10672" name="Google Shape;10672;p77"/>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7"/>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7"/>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7"/>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6" name="Google Shape;10676;p77"/>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7" name="Google Shape;10677;p77"/>
          <p:cNvGrpSpPr/>
          <p:nvPr/>
        </p:nvGrpSpPr>
        <p:grpSpPr>
          <a:xfrm>
            <a:off x="3979435" y="1976585"/>
            <a:ext cx="345265" cy="349848"/>
            <a:chOff x="3979435" y="1976585"/>
            <a:chExt cx="345265" cy="349848"/>
          </a:xfrm>
        </p:grpSpPr>
        <p:sp>
          <p:nvSpPr>
            <p:cNvPr id="10678" name="Google Shape;10678;p77"/>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7"/>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7"/>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7"/>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7"/>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7"/>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7"/>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7"/>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7"/>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7"/>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7"/>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7"/>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7"/>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7"/>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7"/>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7"/>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7"/>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77"/>
          <p:cNvGrpSpPr/>
          <p:nvPr/>
        </p:nvGrpSpPr>
        <p:grpSpPr>
          <a:xfrm>
            <a:off x="3576626" y="1975821"/>
            <a:ext cx="284251" cy="351694"/>
            <a:chOff x="3576626" y="1975821"/>
            <a:chExt cx="284251" cy="351694"/>
          </a:xfrm>
        </p:grpSpPr>
        <p:sp>
          <p:nvSpPr>
            <p:cNvPr id="10696" name="Google Shape;10696;p77"/>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7"/>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7"/>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9" name="Google Shape;10699;p77"/>
          <p:cNvGrpSpPr/>
          <p:nvPr/>
        </p:nvGrpSpPr>
        <p:grpSpPr>
          <a:xfrm>
            <a:off x="2722090" y="2890162"/>
            <a:ext cx="238770" cy="371841"/>
            <a:chOff x="2722090" y="2890162"/>
            <a:chExt cx="238770" cy="371841"/>
          </a:xfrm>
        </p:grpSpPr>
        <p:sp>
          <p:nvSpPr>
            <p:cNvPr id="10700" name="Google Shape;10700;p77"/>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7"/>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7"/>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3" name="Google Shape;10703;p77"/>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4" name="Google Shape;10704;p77"/>
          <p:cNvGrpSpPr/>
          <p:nvPr/>
        </p:nvGrpSpPr>
        <p:grpSpPr>
          <a:xfrm>
            <a:off x="6216367" y="1970156"/>
            <a:ext cx="361147" cy="361147"/>
            <a:chOff x="6216367" y="1970156"/>
            <a:chExt cx="361147" cy="361147"/>
          </a:xfrm>
        </p:grpSpPr>
        <p:sp>
          <p:nvSpPr>
            <p:cNvPr id="10705" name="Google Shape;10705;p77"/>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7"/>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7"/>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7"/>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9" name="Google Shape;10709;p77"/>
          <p:cNvGrpSpPr/>
          <p:nvPr/>
        </p:nvGrpSpPr>
        <p:grpSpPr>
          <a:xfrm>
            <a:off x="1289311" y="2926222"/>
            <a:ext cx="408156" cy="299783"/>
            <a:chOff x="1289311" y="2926222"/>
            <a:chExt cx="408156" cy="299783"/>
          </a:xfrm>
        </p:grpSpPr>
        <p:sp>
          <p:nvSpPr>
            <p:cNvPr id="10710" name="Google Shape;10710;p77"/>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7"/>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2" name="Google Shape;10712;p77"/>
          <p:cNvGrpSpPr/>
          <p:nvPr/>
        </p:nvGrpSpPr>
        <p:grpSpPr>
          <a:xfrm>
            <a:off x="7978465" y="1969392"/>
            <a:ext cx="361147" cy="360797"/>
            <a:chOff x="7978465" y="1969392"/>
            <a:chExt cx="361147" cy="360797"/>
          </a:xfrm>
        </p:grpSpPr>
        <p:sp>
          <p:nvSpPr>
            <p:cNvPr id="10713" name="Google Shape;10713;p77"/>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7"/>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7"/>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7"/>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7"/>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7"/>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7"/>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7"/>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7"/>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22" name="Google Shape;10722;p77"/>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3" name="Google Shape;10723;p77"/>
          <p:cNvGrpSpPr/>
          <p:nvPr/>
        </p:nvGrpSpPr>
        <p:grpSpPr>
          <a:xfrm>
            <a:off x="854261" y="2908813"/>
            <a:ext cx="377474" cy="335748"/>
            <a:chOff x="854261" y="2908813"/>
            <a:chExt cx="377474" cy="335748"/>
          </a:xfrm>
        </p:grpSpPr>
        <p:sp>
          <p:nvSpPr>
            <p:cNvPr id="10724" name="Google Shape;10724;p77"/>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7"/>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7"/>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7"/>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7"/>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77"/>
          <p:cNvGrpSpPr/>
          <p:nvPr/>
        </p:nvGrpSpPr>
        <p:grpSpPr>
          <a:xfrm>
            <a:off x="1749728" y="2894777"/>
            <a:ext cx="386927" cy="363438"/>
            <a:chOff x="1749728" y="2894777"/>
            <a:chExt cx="386927" cy="363438"/>
          </a:xfrm>
        </p:grpSpPr>
        <p:sp>
          <p:nvSpPr>
            <p:cNvPr id="10730" name="Google Shape;10730;p77"/>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7"/>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7"/>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7"/>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7"/>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7"/>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7"/>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77"/>
          <p:cNvGrpSpPr/>
          <p:nvPr/>
        </p:nvGrpSpPr>
        <p:grpSpPr>
          <a:xfrm>
            <a:off x="7098912" y="1969392"/>
            <a:ext cx="359651" cy="361560"/>
            <a:chOff x="7098912" y="1969392"/>
            <a:chExt cx="359651" cy="361560"/>
          </a:xfrm>
        </p:grpSpPr>
        <p:sp>
          <p:nvSpPr>
            <p:cNvPr id="10738" name="Google Shape;10738;p77"/>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7"/>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7"/>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7"/>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7"/>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7"/>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7"/>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7"/>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7"/>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7"/>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7"/>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7"/>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7"/>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51" name="Google Shape;10751;p77"/>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2" name="Google Shape;10752;p77"/>
          <p:cNvGrpSpPr/>
          <p:nvPr/>
        </p:nvGrpSpPr>
        <p:grpSpPr>
          <a:xfrm>
            <a:off x="5352728" y="1990239"/>
            <a:ext cx="327091" cy="322508"/>
            <a:chOff x="5352728" y="1990239"/>
            <a:chExt cx="327091" cy="322508"/>
          </a:xfrm>
        </p:grpSpPr>
        <p:sp>
          <p:nvSpPr>
            <p:cNvPr id="10753" name="Google Shape;10753;p77"/>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7"/>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7"/>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77"/>
          <p:cNvGrpSpPr/>
          <p:nvPr/>
        </p:nvGrpSpPr>
        <p:grpSpPr>
          <a:xfrm>
            <a:off x="7538896" y="1970156"/>
            <a:ext cx="361147" cy="361529"/>
            <a:chOff x="7538896" y="1970156"/>
            <a:chExt cx="361147" cy="361529"/>
          </a:xfrm>
        </p:grpSpPr>
        <p:sp>
          <p:nvSpPr>
            <p:cNvPr id="10757" name="Google Shape;10757;p77"/>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7"/>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7"/>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7"/>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7"/>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7"/>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3" name="Google Shape;10763;p77"/>
          <p:cNvGrpSpPr/>
          <p:nvPr/>
        </p:nvGrpSpPr>
        <p:grpSpPr>
          <a:xfrm>
            <a:off x="4896099" y="1970920"/>
            <a:ext cx="358155" cy="358123"/>
            <a:chOff x="4896099" y="1970920"/>
            <a:chExt cx="358155" cy="358123"/>
          </a:xfrm>
        </p:grpSpPr>
        <p:sp>
          <p:nvSpPr>
            <p:cNvPr id="10764" name="Google Shape;10764;p77"/>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7"/>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7"/>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7" name="Google Shape;10767;p77"/>
          <p:cNvGrpSpPr/>
          <p:nvPr/>
        </p:nvGrpSpPr>
        <p:grpSpPr>
          <a:xfrm>
            <a:off x="4048787" y="2977019"/>
            <a:ext cx="283488" cy="198604"/>
            <a:chOff x="4048787" y="2977019"/>
            <a:chExt cx="283488" cy="198604"/>
          </a:xfrm>
        </p:grpSpPr>
        <p:sp>
          <p:nvSpPr>
            <p:cNvPr id="10768" name="Google Shape;10768;p77"/>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7"/>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7"/>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7"/>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7"/>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7"/>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77"/>
          <p:cNvGrpSpPr/>
          <p:nvPr/>
        </p:nvGrpSpPr>
        <p:grpSpPr>
          <a:xfrm>
            <a:off x="4054103" y="2430191"/>
            <a:ext cx="218687" cy="349052"/>
            <a:chOff x="4054103" y="2430191"/>
            <a:chExt cx="218687" cy="349052"/>
          </a:xfrm>
        </p:grpSpPr>
        <p:sp>
          <p:nvSpPr>
            <p:cNvPr id="10775" name="Google Shape;10775;p77"/>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7"/>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7" name="Google Shape;10777;p77"/>
          <p:cNvGrpSpPr/>
          <p:nvPr/>
        </p:nvGrpSpPr>
        <p:grpSpPr>
          <a:xfrm>
            <a:off x="2185128" y="2427549"/>
            <a:ext cx="382758" cy="356595"/>
            <a:chOff x="2185128" y="2427549"/>
            <a:chExt cx="382758" cy="356595"/>
          </a:xfrm>
        </p:grpSpPr>
        <p:sp>
          <p:nvSpPr>
            <p:cNvPr id="10778" name="Google Shape;10778;p77"/>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7"/>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7"/>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7"/>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77"/>
          <p:cNvGrpSpPr/>
          <p:nvPr/>
        </p:nvGrpSpPr>
        <p:grpSpPr>
          <a:xfrm>
            <a:off x="3539102" y="2427549"/>
            <a:ext cx="355099" cy="355481"/>
            <a:chOff x="3539102" y="2427549"/>
            <a:chExt cx="355099" cy="355481"/>
          </a:xfrm>
        </p:grpSpPr>
        <p:sp>
          <p:nvSpPr>
            <p:cNvPr id="10783" name="Google Shape;10783;p77"/>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7"/>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77"/>
          <p:cNvGrpSpPr/>
          <p:nvPr/>
        </p:nvGrpSpPr>
        <p:grpSpPr>
          <a:xfrm>
            <a:off x="2656907" y="2439293"/>
            <a:ext cx="332757" cy="332343"/>
            <a:chOff x="2656907" y="2439293"/>
            <a:chExt cx="332757" cy="332343"/>
          </a:xfrm>
        </p:grpSpPr>
        <p:sp>
          <p:nvSpPr>
            <p:cNvPr id="10786" name="Google Shape;10786;p77"/>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7"/>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7"/>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7"/>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7"/>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7"/>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7"/>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77"/>
          <p:cNvGrpSpPr/>
          <p:nvPr/>
        </p:nvGrpSpPr>
        <p:grpSpPr>
          <a:xfrm>
            <a:off x="1731523" y="2422616"/>
            <a:ext cx="399435" cy="365698"/>
            <a:chOff x="1731523" y="2422616"/>
            <a:chExt cx="399435" cy="365698"/>
          </a:xfrm>
        </p:grpSpPr>
        <p:sp>
          <p:nvSpPr>
            <p:cNvPr id="10794" name="Google Shape;10794;p77"/>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7"/>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7"/>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77"/>
          <p:cNvGrpSpPr/>
          <p:nvPr/>
        </p:nvGrpSpPr>
        <p:grpSpPr>
          <a:xfrm>
            <a:off x="3097241" y="2433564"/>
            <a:ext cx="344883" cy="343387"/>
            <a:chOff x="3097241" y="2433564"/>
            <a:chExt cx="344883" cy="343387"/>
          </a:xfrm>
        </p:grpSpPr>
        <p:sp>
          <p:nvSpPr>
            <p:cNvPr id="10798" name="Google Shape;10798;p77"/>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7"/>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7"/>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7"/>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7"/>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7"/>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7"/>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7"/>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7"/>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77"/>
          <p:cNvGrpSpPr/>
          <p:nvPr/>
        </p:nvGrpSpPr>
        <p:grpSpPr>
          <a:xfrm>
            <a:off x="1278299" y="2439293"/>
            <a:ext cx="410829" cy="332343"/>
            <a:chOff x="1278299" y="2439293"/>
            <a:chExt cx="410829" cy="332343"/>
          </a:xfrm>
        </p:grpSpPr>
        <p:sp>
          <p:nvSpPr>
            <p:cNvPr id="10808" name="Google Shape;10808;p77"/>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7"/>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7"/>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7"/>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7"/>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7"/>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7"/>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7"/>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77"/>
          <p:cNvGrpSpPr/>
          <p:nvPr/>
        </p:nvGrpSpPr>
        <p:grpSpPr>
          <a:xfrm>
            <a:off x="870939" y="2439293"/>
            <a:ext cx="331993" cy="331993"/>
            <a:chOff x="870939" y="2439293"/>
            <a:chExt cx="331993" cy="331993"/>
          </a:xfrm>
        </p:grpSpPr>
        <p:sp>
          <p:nvSpPr>
            <p:cNvPr id="10817" name="Google Shape;10817;p77"/>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7"/>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7"/>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7"/>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7"/>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7"/>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7"/>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7"/>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7"/>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7"/>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7"/>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7"/>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7"/>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7"/>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7"/>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7"/>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77"/>
          <p:cNvGrpSpPr/>
          <p:nvPr/>
        </p:nvGrpSpPr>
        <p:grpSpPr>
          <a:xfrm>
            <a:off x="6644957" y="2456353"/>
            <a:ext cx="371395" cy="278904"/>
            <a:chOff x="6644957" y="2456353"/>
            <a:chExt cx="371395" cy="278904"/>
          </a:xfrm>
        </p:grpSpPr>
        <p:sp>
          <p:nvSpPr>
            <p:cNvPr id="10834" name="Google Shape;10834;p77"/>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7"/>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7"/>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7"/>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7"/>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77"/>
          <p:cNvGrpSpPr/>
          <p:nvPr/>
        </p:nvGrpSpPr>
        <p:grpSpPr>
          <a:xfrm>
            <a:off x="5388757" y="2414659"/>
            <a:ext cx="260349" cy="362292"/>
            <a:chOff x="5388757" y="2414659"/>
            <a:chExt cx="260349" cy="362292"/>
          </a:xfrm>
        </p:grpSpPr>
        <p:sp>
          <p:nvSpPr>
            <p:cNvPr id="10840" name="Google Shape;10840;p77"/>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7"/>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7"/>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7"/>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7"/>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7"/>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7"/>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7"/>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7"/>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7"/>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7"/>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7"/>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7"/>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7"/>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7"/>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7"/>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7"/>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7"/>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7"/>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7"/>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77"/>
          <p:cNvGrpSpPr/>
          <p:nvPr/>
        </p:nvGrpSpPr>
        <p:grpSpPr>
          <a:xfrm>
            <a:off x="3567142" y="2905757"/>
            <a:ext cx="348288" cy="340331"/>
            <a:chOff x="3567142" y="2905757"/>
            <a:chExt cx="348288" cy="340331"/>
          </a:xfrm>
        </p:grpSpPr>
        <p:sp>
          <p:nvSpPr>
            <p:cNvPr id="10861" name="Google Shape;10861;p77"/>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7"/>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7"/>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7"/>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7"/>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77"/>
          <p:cNvGrpSpPr/>
          <p:nvPr/>
        </p:nvGrpSpPr>
        <p:grpSpPr>
          <a:xfrm>
            <a:off x="7967103" y="2415041"/>
            <a:ext cx="355863" cy="361911"/>
            <a:chOff x="7967103" y="2415041"/>
            <a:chExt cx="355863" cy="361911"/>
          </a:xfrm>
        </p:grpSpPr>
        <p:sp>
          <p:nvSpPr>
            <p:cNvPr id="10867" name="Google Shape;10867;p77"/>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7"/>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7"/>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7"/>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7"/>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7"/>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7"/>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7"/>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7"/>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7"/>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7"/>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8" name="Google Shape;10878;p77"/>
          <p:cNvGrpSpPr/>
          <p:nvPr/>
        </p:nvGrpSpPr>
        <p:grpSpPr>
          <a:xfrm>
            <a:off x="7529411" y="2414659"/>
            <a:ext cx="355863" cy="362292"/>
            <a:chOff x="7529411" y="2414659"/>
            <a:chExt cx="355863" cy="362292"/>
          </a:xfrm>
        </p:grpSpPr>
        <p:sp>
          <p:nvSpPr>
            <p:cNvPr id="10879" name="Google Shape;10879;p77"/>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7"/>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7"/>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7"/>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7"/>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7"/>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7"/>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7"/>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7"/>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7"/>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7"/>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7"/>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1" name="Google Shape;10891;p77"/>
          <p:cNvGrpSpPr/>
          <p:nvPr/>
        </p:nvGrpSpPr>
        <p:grpSpPr>
          <a:xfrm>
            <a:off x="5733194" y="2431718"/>
            <a:ext cx="446826" cy="327059"/>
            <a:chOff x="5733194" y="2431718"/>
            <a:chExt cx="446826" cy="327059"/>
          </a:xfrm>
        </p:grpSpPr>
        <p:sp>
          <p:nvSpPr>
            <p:cNvPr id="10892" name="Google Shape;10892;p77"/>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7"/>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7"/>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77"/>
          <p:cNvGrpSpPr/>
          <p:nvPr/>
        </p:nvGrpSpPr>
        <p:grpSpPr>
          <a:xfrm>
            <a:off x="4876780" y="2418064"/>
            <a:ext cx="407774" cy="356627"/>
            <a:chOff x="4876780" y="2418064"/>
            <a:chExt cx="407774" cy="356627"/>
          </a:xfrm>
        </p:grpSpPr>
        <p:sp>
          <p:nvSpPr>
            <p:cNvPr id="10896" name="Google Shape;10896;p77"/>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7"/>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7"/>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7"/>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7"/>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7"/>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7"/>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7"/>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4" name="Google Shape;10904;p77"/>
          <p:cNvGrpSpPr/>
          <p:nvPr/>
        </p:nvGrpSpPr>
        <p:grpSpPr>
          <a:xfrm>
            <a:off x="7070872" y="2410871"/>
            <a:ext cx="398321" cy="371013"/>
            <a:chOff x="7070872" y="2410871"/>
            <a:chExt cx="398321" cy="371013"/>
          </a:xfrm>
        </p:grpSpPr>
        <p:sp>
          <p:nvSpPr>
            <p:cNvPr id="10905" name="Google Shape;10905;p77"/>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7"/>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7"/>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7"/>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9" name="Google Shape;10909;p77"/>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0" name="Google Shape;10910;p77"/>
          <p:cNvGrpSpPr/>
          <p:nvPr/>
        </p:nvGrpSpPr>
        <p:grpSpPr>
          <a:xfrm>
            <a:off x="5318259" y="2982111"/>
            <a:ext cx="371013" cy="220787"/>
            <a:chOff x="5318259" y="2982111"/>
            <a:chExt cx="371013" cy="220787"/>
          </a:xfrm>
        </p:grpSpPr>
        <p:sp>
          <p:nvSpPr>
            <p:cNvPr id="10911" name="Google Shape;10911;p77"/>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7"/>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7"/>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7"/>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7"/>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7"/>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7"/>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7"/>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9" name="Google Shape;10919;p77"/>
          <p:cNvGrpSpPr/>
          <p:nvPr/>
        </p:nvGrpSpPr>
        <p:grpSpPr>
          <a:xfrm>
            <a:off x="7073928" y="2905757"/>
            <a:ext cx="371395" cy="371809"/>
            <a:chOff x="7073928" y="2905757"/>
            <a:chExt cx="371395" cy="371809"/>
          </a:xfrm>
        </p:grpSpPr>
        <p:sp>
          <p:nvSpPr>
            <p:cNvPr id="10920" name="Google Shape;10920;p77"/>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7"/>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7"/>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77"/>
          <p:cNvGrpSpPr/>
          <p:nvPr/>
        </p:nvGrpSpPr>
        <p:grpSpPr>
          <a:xfrm>
            <a:off x="6188327" y="2955408"/>
            <a:ext cx="371395" cy="272857"/>
            <a:chOff x="6188327" y="2955408"/>
            <a:chExt cx="371395" cy="272857"/>
          </a:xfrm>
        </p:grpSpPr>
        <p:sp>
          <p:nvSpPr>
            <p:cNvPr id="10924" name="Google Shape;10924;p77"/>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7"/>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6" name="Google Shape;10926;p77"/>
          <p:cNvGrpSpPr/>
          <p:nvPr/>
        </p:nvGrpSpPr>
        <p:grpSpPr>
          <a:xfrm>
            <a:off x="7521454" y="2906139"/>
            <a:ext cx="359651" cy="371013"/>
            <a:chOff x="7521454" y="2906139"/>
            <a:chExt cx="359651" cy="371013"/>
          </a:xfrm>
        </p:grpSpPr>
        <p:sp>
          <p:nvSpPr>
            <p:cNvPr id="10927" name="Google Shape;10927;p77"/>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7"/>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7"/>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7"/>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7"/>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77"/>
          <p:cNvGrpSpPr/>
          <p:nvPr/>
        </p:nvGrpSpPr>
        <p:grpSpPr>
          <a:xfrm>
            <a:off x="5782845" y="2906521"/>
            <a:ext cx="301661" cy="371013"/>
            <a:chOff x="5782845" y="2906521"/>
            <a:chExt cx="301661" cy="371013"/>
          </a:xfrm>
        </p:grpSpPr>
        <p:sp>
          <p:nvSpPr>
            <p:cNvPr id="10933" name="Google Shape;10933;p77"/>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7"/>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7"/>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6" name="Google Shape;10936;p77"/>
          <p:cNvGrpSpPr/>
          <p:nvPr/>
        </p:nvGrpSpPr>
        <p:grpSpPr>
          <a:xfrm>
            <a:off x="6630539" y="2917502"/>
            <a:ext cx="371777" cy="349434"/>
            <a:chOff x="6630539" y="2917502"/>
            <a:chExt cx="371777" cy="349434"/>
          </a:xfrm>
        </p:grpSpPr>
        <p:sp>
          <p:nvSpPr>
            <p:cNvPr id="10937" name="Google Shape;10937;p77"/>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7"/>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7"/>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7"/>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7"/>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7"/>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7"/>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77"/>
          <p:cNvGrpSpPr/>
          <p:nvPr/>
        </p:nvGrpSpPr>
        <p:grpSpPr>
          <a:xfrm>
            <a:off x="2171474" y="3369229"/>
            <a:ext cx="408156" cy="343737"/>
            <a:chOff x="2171474" y="3369229"/>
            <a:chExt cx="408156" cy="343737"/>
          </a:xfrm>
        </p:grpSpPr>
        <p:sp>
          <p:nvSpPr>
            <p:cNvPr id="10945" name="Google Shape;10945;p77"/>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7"/>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7"/>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7"/>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77"/>
          <p:cNvGrpSpPr/>
          <p:nvPr/>
        </p:nvGrpSpPr>
        <p:grpSpPr>
          <a:xfrm>
            <a:off x="4891198" y="2925108"/>
            <a:ext cx="334634" cy="334634"/>
            <a:chOff x="4891198" y="2925108"/>
            <a:chExt cx="334634" cy="334634"/>
          </a:xfrm>
        </p:grpSpPr>
        <p:sp>
          <p:nvSpPr>
            <p:cNvPr id="10950" name="Google Shape;10950;p77"/>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7"/>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7"/>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7"/>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7"/>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7"/>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7"/>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7"/>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8" name="Google Shape;10958;p77"/>
          <p:cNvGrpSpPr/>
          <p:nvPr/>
        </p:nvGrpSpPr>
        <p:grpSpPr>
          <a:xfrm>
            <a:off x="7976174" y="2925108"/>
            <a:ext cx="334666" cy="334634"/>
            <a:chOff x="7976174" y="2925108"/>
            <a:chExt cx="334666" cy="334634"/>
          </a:xfrm>
        </p:grpSpPr>
        <p:sp>
          <p:nvSpPr>
            <p:cNvPr id="10959" name="Google Shape;10959;p77"/>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7"/>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7"/>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7"/>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7"/>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7"/>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7"/>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7"/>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7"/>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8" name="Google Shape;10968;p77"/>
          <p:cNvGrpSpPr/>
          <p:nvPr/>
        </p:nvGrpSpPr>
        <p:grpSpPr>
          <a:xfrm>
            <a:off x="3091957" y="3374131"/>
            <a:ext cx="354717" cy="332757"/>
            <a:chOff x="3091957" y="3374131"/>
            <a:chExt cx="354717" cy="332757"/>
          </a:xfrm>
        </p:grpSpPr>
        <p:sp>
          <p:nvSpPr>
            <p:cNvPr id="10969" name="Google Shape;10969;p77"/>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7"/>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7"/>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7"/>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7"/>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7"/>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77"/>
          <p:cNvGrpSpPr/>
          <p:nvPr/>
        </p:nvGrpSpPr>
        <p:grpSpPr>
          <a:xfrm>
            <a:off x="3988156" y="3380210"/>
            <a:ext cx="353954" cy="318880"/>
            <a:chOff x="3988156" y="3380210"/>
            <a:chExt cx="353954" cy="318880"/>
          </a:xfrm>
        </p:grpSpPr>
        <p:sp>
          <p:nvSpPr>
            <p:cNvPr id="10976" name="Google Shape;10976;p77"/>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7"/>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7"/>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7"/>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7"/>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77"/>
          <p:cNvGrpSpPr/>
          <p:nvPr/>
        </p:nvGrpSpPr>
        <p:grpSpPr>
          <a:xfrm>
            <a:off x="3541011" y="3367320"/>
            <a:ext cx="348257" cy="346188"/>
            <a:chOff x="3541011" y="3367320"/>
            <a:chExt cx="348257" cy="346188"/>
          </a:xfrm>
        </p:grpSpPr>
        <p:sp>
          <p:nvSpPr>
            <p:cNvPr id="10982" name="Google Shape;10982;p77"/>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7"/>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7"/>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7"/>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6" name="Google Shape;10986;p77"/>
          <p:cNvGrpSpPr/>
          <p:nvPr/>
        </p:nvGrpSpPr>
        <p:grpSpPr>
          <a:xfrm>
            <a:off x="850092" y="3352934"/>
            <a:ext cx="369517" cy="375660"/>
            <a:chOff x="850092" y="3352934"/>
            <a:chExt cx="369517" cy="375660"/>
          </a:xfrm>
        </p:grpSpPr>
        <p:sp>
          <p:nvSpPr>
            <p:cNvPr id="10987" name="Google Shape;10987;p77"/>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7"/>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7"/>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7"/>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7"/>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77"/>
          <p:cNvGrpSpPr/>
          <p:nvPr/>
        </p:nvGrpSpPr>
        <p:grpSpPr>
          <a:xfrm>
            <a:off x="1314678" y="3358217"/>
            <a:ext cx="334666" cy="365348"/>
            <a:chOff x="1314678" y="3358217"/>
            <a:chExt cx="334666" cy="365348"/>
          </a:xfrm>
        </p:grpSpPr>
        <p:sp>
          <p:nvSpPr>
            <p:cNvPr id="10993" name="Google Shape;10993;p77"/>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7"/>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7"/>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7"/>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7"/>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77"/>
          <p:cNvGrpSpPr/>
          <p:nvPr/>
        </p:nvGrpSpPr>
        <p:grpSpPr>
          <a:xfrm>
            <a:off x="1748582" y="3372635"/>
            <a:ext cx="359269" cy="335780"/>
            <a:chOff x="1748582" y="3372635"/>
            <a:chExt cx="359269" cy="335780"/>
          </a:xfrm>
        </p:grpSpPr>
        <p:sp>
          <p:nvSpPr>
            <p:cNvPr id="10999" name="Google Shape;10999;p77"/>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0" name="Google Shape;11000;p77"/>
            <p:cNvGrpSpPr/>
            <p:nvPr/>
          </p:nvGrpSpPr>
          <p:grpSpPr>
            <a:xfrm>
              <a:off x="1748582" y="3372635"/>
              <a:ext cx="333520" cy="335780"/>
              <a:chOff x="1748582" y="3372635"/>
              <a:chExt cx="333520" cy="335780"/>
            </a:xfrm>
          </p:grpSpPr>
          <p:sp>
            <p:nvSpPr>
              <p:cNvPr id="11001" name="Google Shape;11001;p77"/>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7"/>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7"/>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4" name="Google Shape;11004;p77"/>
          <p:cNvGrpSpPr/>
          <p:nvPr/>
        </p:nvGrpSpPr>
        <p:grpSpPr>
          <a:xfrm>
            <a:off x="2640993" y="3357835"/>
            <a:ext cx="365348" cy="364966"/>
            <a:chOff x="2640993" y="3357835"/>
            <a:chExt cx="365348" cy="364966"/>
          </a:xfrm>
        </p:grpSpPr>
        <p:sp>
          <p:nvSpPr>
            <p:cNvPr id="11005" name="Google Shape;11005;p77"/>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7"/>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7"/>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7"/>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7"/>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7"/>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7"/>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7"/>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7"/>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7"/>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5" name="Google Shape;11015;p77"/>
          <p:cNvGrpSpPr/>
          <p:nvPr/>
        </p:nvGrpSpPr>
        <p:grpSpPr>
          <a:xfrm>
            <a:off x="4886264" y="3366174"/>
            <a:ext cx="350548" cy="350198"/>
            <a:chOff x="4886264" y="3366174"/>
            <a:chExt cx="350548" cy="350198"/>
          </a:xfrm>
        </p:grpSpPr>
        <p:sp>
          <p:nvSpPr>
            <p:cNvPr id="11016" name="Google Shape;11016;p77"/>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7"/>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7"/>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7"/>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7"/>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7"/>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7"/>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7"/>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7"/>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7"/>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7"/>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7"/>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7"/>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77"/>
          <p:cNvGrpSpPr/>
          <p:nvPr/>
        </p:nvGrpSpPr>
        <p:grpSpPr>
          <a:xfrm>
            <a:off x="5331913" y="3413947"/>
            <a:ext cx="347143" cy="254684"/>
            <a:chOff x="5331913" y="3413947"/>
            <a:chExt cx="347143" cy="254684"/>
          </a:xfrm>
        </p:grpSpPr>
        <p:sp>
          <p:nvSpPr>
            <p:cNvPr id="11030" name="Google Shape;11030;p77"/>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7"/>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7"/>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7"/>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7"/>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7"/>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77"/>
          <p:cNvGrpSpPr/>
          <p:nvPr/>
        </p:nvGrpSpPr>
        <p:grpSpPr>
          <a:xfrm>
            <a:off x="5776798" y="3409778"/>
            <a:ext cx="346379" cy="264518"/>
            <a:chOff x="5776798" y="3409778"/>
            <a:chExt cx="346379" cy="264518"/>
          </a:xfrm>
        </p:grpSpPr>
        <p:sp>
          <p:nvSpPr>
            <p:cNvPr id="11037" name="Google Shape;11037;p77"/>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7"/>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7"/>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7"/>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7"/>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7"/>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77"/>
          <p:cNvGrpSpPr/>
          <p:nvPr/>
        </p:nvGrpSpPr>
        <p:grpSpPr>
          <a:xfrm>
            <a:off x="7108015" y="3396505"/>
            <a:ext cx="344883" cy="290299"/>
            <a:chOff x="7108015" y="3396505"/>
            <a:chExt cx="344883" cy="290299"/>
          </a:xfrm>
        </p:grpSpPr>
        <p:sp>
          <p:nvSpPr>
            <p:cNvPr id="11044" name="Google Shape;11044;p77"/>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7"/>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7"/>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7"/>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77"/>
          <p:cNvGrpSpPr/>
          <p:nvPr/>
        </p:nvGrpSpPr>
        <p:grpSpPr>
          <a:xfrm>
            <a:off x="7551754" y="3390808"/>
            <a:ext cx="344883" cy="301311"/>
            <a:chOff x="7551754" y="3390808"/>
            <a:chExt cx="344883" cy="301311"/>
          </a:xfrm>
        </p:grpSpPr>
        <p:sp>
          <p:nvSpPr>
            <p:cNvPr id="11049" name="Google Shape;11049;p77"/>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7"/>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7"/>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7"/>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7"/>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7"/>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7"/>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7"/>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7"/>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7"/>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7"/>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77"/>
          <p:cNvGrpSpPr/>
          <p:nvPr/>
        </p:nvGrpSpPr>
        <p:grpSpPr>
          <a:xfrm>
            <a:off x="6707084" y="3387403"/>
            <a:ext cx="261145" cy="308504"/>
            <a:chOff x="6707084" y="3387403"/>
            <a:chExt cx="261145" cy="308504"/>
          </a:xfrm>
        </p:grpSpPr>
        <p:sp>
          <p:nvSpPr>
            <p:cNvPr id="11061" name="Google Shape;11061;p77"/>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7"/>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7"/>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7"/>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77"/>
          <p:cNvGrpSpPr/>
          <p:nvPr/>
        </p:nvGrpSpPr>
        <p:grpSpPr>
          <a:xfrm>
            <a:off x="848978" y="4297637"/>
            <a:ext cx="377824" cy="324418"/>
            <a:chOff x="848978" y="4297637"/>
            <a:chExt cx="377824" cy="324418"/>
          </a:xfrm>
        </p:grpSpPr>
        <p:sp>
          <p:nvSpPr>
            <p:cNvPr id="11066" name="Google Shape;11066;p77"/>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7"/>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77"/>
          <p:cNvGrpSpPr/>
          <p:nvPr/>
        </p:nvGrpSpPr>
        <p:grpSpPr>
          <a:xfrm>
            <a:off x="1754279" y="4286593"/>
            <a:ext cx="351439" cy="345965"/>
            <a:chOff x="1754279" y="4286593"/>
            <a:chExt cx="351439" cy="345965"/>
          </a:xfrm>
        </p:grpSpPr>
        <p:sp>
          <p:nvSpPr>
            <p:cNvPr id="11069" name="Google Shape;11069;p77"/>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7"/>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7"/>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7"/>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7"/>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77"/>
          <p:cNvGrpSpPr/>
          <p:nvPr/>
        </p:nvGrpSpPr>
        <p:grpSpPr>
          <a:xfrm>
            <a:off x="3996113" y="4291176"/>
            <a:ext cx="336512" cy="335048"/>
            <a:chOff x="3996113" y="4291176"/>
            <a:chExt cx="336512" cy="335048"/>
          </a:xfrm>
        </p:grpSpPr>
        <p:sp>
          <p:nvSpPr>
            <p:cNvPr id="11075" name="Google Shape;11075;p77"/>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7"/>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7"/>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8" name="Google Shape;11078;p77"/>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9" name="Google Shape;11079;p77"/>
          <p:cNvGrpSpPr/>
          <p:nvPr/>
        </p:nvGrpSpPr>
        <p:grpSpPr>
          <a:xfrm>
            <a:off x="2179081" y="4285511"/>
            <a:ext cx="397525" cy="348670"/>
            <a:chOff x="2179081" y="4285511"/>
            <a:chExt cx="397525" cy="348670"/>
          </a:xfrm>
        </p:grpSpPr>
        <p:sp>
          <p:nvSpPr>
            <p:cNvPr id="11080" name="Google Shape;11080;p77"/>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7"/>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2" name="Google Shape;11082;p77"/>
          <p:cNvGrpSpPr/>
          <p:nvPr/>
        </p:nvGrpSpPr>
        <p:grpSpPr>
          <a:xfrm>
            <a:off x="3584201" y="4294996"/>
            <a:ext cx="267574" cy="329415"/>
            <a:chOff x="3584201" y="4294996"/>
            <a:chExt cx="267574" cy="329415"/>
          </a:xfrm>
        </p:grpSpPr>
        <p:sp>
          <p:nvSpPr>
            <p:cNvPr id="11083" name="Google Shape;11083;p77"/>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7"/>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7"/>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7"/>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7" name="Google Shape;11087;p77"/>
          <p:cNvGrpSpPr/>
          <p:nvPr/>
        </p:nvGrpSpPr>
        <p:grpSpPr>
          <a:xfrm>
            <a:off x="3082855" y="4295728"/>
            <a:ext cx="375946" cy="327823"/>
            <a:chOff x="3082855" y="4295728"/>
            <a:chExt cx="375946" cy="327823"/>
          </a:xfrm>
        </p:grpSpPr>
        <p:sp>
          <p:nvSpPr>
            <p:cNvPr id="11088" name="Google Shape;11088;p77"/>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7"/>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7"/>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7"/>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7"/>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7"/>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7"/>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7"/>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7"/>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7"/>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7"/>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77"/>
          <p:cNvGrpSpPr/>
          <p:nvPr/>
        </p:nvGrpSpPr>
        <p:grpSpPr>
          <a:xfrm>
            <a:off x="2749016" y="4291176"/>
            <a:ext cx="150831" cy="336926"/>
            <a:chOff x="2749016" y="4291176"/>
            <a:chExt cx="150831" cy="336926"/>
          </a:xfrm>
        </p:grpSpPr>
        <p:sp>
          <p:nvSpPr>
            <p:cNvPr id="11100" name="Google Shape;11100;p77"/>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7"/>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7"/>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7"/>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4" name="Google Shape;11104;p77"/>
          <p:cNvGrpSpPr/>
          <p:nvPr/>
        </p:nvGrpSpPr>
        <p:grpSpPr>
          <a:xfrm>
            <a:off x="7127716" y="4279432"/>
            <a:ext cx="248254" cy="361942"/>
            <a:chOff x="7127716" y="4279432"/>
            <a:chExt cx="248254" cy="361942"/>
          </a:xfrm>
        </p:grpSpPr>
        <p:sp>
          <p:nvSpPr>
            <p:cNvPr id="11105" name="Google Shape;11105;p77"/>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7"/>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7"/>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7"/>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7"/>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7"/>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7"/>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7"/>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7"/>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77"/>
          <p:cNvGrpSpPr/>
          <p:nvPr/>
        </p:nvGrpSpPr>
        <p:grpSpPr>
          <a:xfrm>
            <a:off x="7565408" y="4279432"/>
            <a:ext cx="248255" cy="361942"/>
            <a:chOff x="7565408" y="4279432"/>
            <a:chExt cx="248255" cy="361942"/>
          </a:xfrm>
        </p:grpSpPr>
        <p:sp>
          <p:nvSpPr>
            <p:cNvPr id="11115" name="Google Shape;11115;p77"/>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7"/>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7"/>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7"/>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7"/>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7"/>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7"/>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7"/>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77"/>
          <p:cNvGrpSpPr/>
          <p:nvPr/>
        </p:nvGrpSpPr>
        <p:grpSpPr>
          <a:xfrm>
            <a:off x="6264109" y="4279432"/>
            <a:ext cx="225498" cy="361560"/>
            <a:chOff x="6264109" y="4279432"/>
            <a:chExt cx="225498" cy="361560"/>
          </a:xfrm>
        </p:grpSpPr>
        <p:sp>
          <p:nvSpPr>
            <p:cNvPr id="11124" name="Google Shape;11124;p77"/>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7"/>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77"/>
          <p:cNvGrpSpPr/>
          <p:nvPr/>
        </p:nvGrpSpPr>
        <p:grpSpPr>
          <a:xfrm>
            <a:off x="7929578" y="4284365"/>
            <a:ext cx="395266" cy="351312"/>
            <a:chOff x="7929578" y="4284365"/>
            <a:chExt cx="395266" cy="351312"/>
          </a:xfrm>
        </p:grpSpPr>
        <p:sp>
          <p:nvSpPr>
            <p:cNvPr id="11127" name="Google Shape;11127;p77"/>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7"/>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7"/>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7"/>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1" name="Google Shape;11131;p77"/>
          <p:cNvGrpSpPr/>
          <p:nvPr/>
        </p:nvGrpSpPr>
        <p:grpSpPr>
          <a:xfrm>
            <a:off x="6595502" y="4323777"/>
            <a:ext cx="426315" cy="332826"/>
            <a:chOff x="6639652" y="4323777"/>
            <a:chExt cx="426315" cy="332826"/>
          </a:xfrm>
        </p:grpSpPr>
        <p:sp>
          <p:nvSpPr>
            <p:cNvPr id="11132" name="Google Shape;11132;p77"/>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7"/>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7"/>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7"/>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7"/>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7"/>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7"/>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7"/>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7"/>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7"/>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77"/>
          <p:cNvGrpSpPr/>
          <p:nvPr/>
        </p:nvGrpSpPr>
        <p:grpSpPr>
          <a:xfrm>
            <a:off x="5357662" y="4297637"/>
            <a:ext cx="287275" cy="326296"/>
            <a:chOff x="5357662" y="4297637"/>
            <a:chExt cx="287275" cy="326296"/>
          </a:xfrm>
        </p:grpSpPr>
        <p:sp>
          <p:nvSpPr>
            <p:cNvPr id="11143" name="Google Shape;11143;p77"/>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7"/>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7"/>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7"/>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7"/>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8" name="Google Shape;11148;p77"/>
          <p:cNvGrpSpPr/>
          <p:nvPr/>
        </p:nvGrpSpPr>
        <p:grpSpPr>
          <a:xfrm>
            <a:off x="5774124" y="4294550"/>
            <a:ext cx="331611" cy="331674"/>
            <a:chOff x="5774124" y="4294550"/>
            <a:chExt cx="331611" cy="331674"/>
          </a:xfrm>
        </p:grpSpPr>
        <p:sp>
          <p:nvSpPr>
            <p:cNvPr id="11149" name="Google Shape;11149;p77"/>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7"/>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77"/>
          <p:cNvGrpSpPr/>
          <p:nvPr/>
        </p:nvGrpSpPr>
        <p:grpSpPr>
          <a:xfrm>
            <a:off x="4890434" y="4287389"/>
            <a:ext cx="345997" cy="346029"/>
            <a:chOff x="4890434" y="4287389"/>
            <a:chExt cx="345997" cy="346029"/>
          </a:xfrm>
        </p:grpSpPr>
        <p:sp>
          <p:nvSpPr>
            <p:cNvPr id="11152" name="Google Shape;11152;p77"/>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7"/>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7"/>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7"/>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7"/>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7"/>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7"/>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77"/>
          <p:cNvGrpSpPr/>
          <p:nvPr/>
        </p:nvGrpSpPr>
        <p:grpSpPr>
          <a:xfrm>
            <a:off x="2165809" y="3811059"/>
            <a:ext cx="422542" cy="342973"/>
            <a:chOff x="2165809" y="3811059"/>
            <a:chExt cx="422542" cy="342973"/>
          </a:xfrm>
        </p:grpSpPr>
        <p:sp>
          <p:nvSpPr>
            <p:cNvPr id="11160" name="Google Shape;11160;p77"/>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7"/>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7"/>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7"/>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7"/>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7"/>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7"/>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7"/>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7"/>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7"/>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7"/>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7"/>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7"/>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7"/>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7"/>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7"/>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7"/>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7"/>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8" name="Google Shape;11178;p77"/>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9" name="Google Shape;11179;p77"/>
          <p:cNvGrpSpPr/>
          <p:nvPr/>
        </p:nvGrpSpPr>
        <p:grpSpPr>
          <a:xfrm>
            <a:off x="903530" y="3806125"/>
            <a:ext cx="264550" cy="353222"/>
            <a:chOff x="903530" y="3806125"/>
            <a:chExt cx="264550" cy="353222"/>
          </a:xfrm>
        </p:grpSpPr>
        <p:sp>
          <p:nvSpPr>
            <p:cNvPr id="11180" name="Google Shape;11180;p77"/>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7"/>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7"/>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7"/>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4" name="Google Shape;11184;p77"/>
          <p:cNvGrpSpPr/>
          <p:nvPr/>
        </p:nvGrpSpPr>
        <p:grpSpPr>
          <a:xfrm>
            <a:off x="2611458" y="3816374"/>
            <a:ext cx="426329" cy="332375"/>
            <a:chOff x="2611458" y="3816374"/>
            <a:chExt cx="426329" cy="332375"/>
          </a:xfrm>
        </p:grpSpPr>
        <p:sp>
          <p:nvSpPr>
            <p:cNvPr id="11185" name="Google Shape;11185;p77"/>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7"/>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7"/>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7"/>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7"/>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7"/>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7"/>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7"/>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7"/>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7"/>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5" name="Google Shape;11195;p77"/>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6" name="Google Shape;11196;p77"/>
          <p:cNvGrpSpPr/>
          <p:nvPr/>
        </p:nvGrpSpPr>
        <p:grpSpPr>
          <a:xfrm>
            <a:off x="4019984" y="3805393"/>
            <a:ext cx="293704" cy="353954"/>
            <a:chOff x="4019984" y="3805393"/>
            <a:chExt cx="293704" cy="353954"/>
          </a:xfrm>
        </p:grpSpPr>
        <p:sp>
          <p:nvSpPr>
            <p:cNvPr id="11197" name="Google Shape;11197;p77"/>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7"/>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9" name="Google Shape;11199;p77"/>
          <p:cNvGrpSpPr/>
          <p:nvPr/>
        </p:nvGrpSpPr>
        <p:grpSpPr>
          <a:xfrm>
            <a:off x="8006505" y="3390044"/>
            <a:ext cx="323654" cy="303189"/>
            <a:chOff x="8006505" y="3390044"/>
            <a:chExt cx="323654" cy="303189"/>
          </a:xfrm>
        </p:grpSpPr>
        <p:sp>
          <p:nvSpPr>
            <p:cNvPr id="11200" name="Google Shape;11200;p77"/>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7"/>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7"/>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7"/>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7"/>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7"/>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77"/>
          <p:cNvGrpSpPr/>
          <p:nvPr/>
        </p:nvGrpSpPr>
        <p:grpSpPr>
          <a:xfrm>
            <a:off x="1299146" y="3806507"/>
            <a:ext cx="367990" cy="351312"/>
            <a:chOff x="1299146" y="3806507"/>
            <a:chExt cx="367990" cy="351312"/>
          </a:xfrm>
        </p:grpSpPr>
        <p:sp>
          <p:nvSpPr>
            <p:cNvPr id="11207" name="Google Shape;11207;p77"/>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7"/>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9" name="Google Shape;11209;p77"/>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0" name="Google Shape;11210;p77"/>
          <p:cNvGrpSpPr/>
          <p:nvPr/>
        </p:nvGrpSpPr>
        <p:grpSpPr>
          <a:xfrm>
            <a:off x="3095745" y="3805393"/>
            <a:ext cx="352840" cy="354717"/>
            <a:chOff x="3095745" y="3805393"/>
            <a:chExt cx="352840" cy="354717"/>
          </a:xfrm>
        </p:grpSpPr>
        <p:sp>
          <p:nvSpPr>
            <p:cNvPr id="11211" name="Google Shape;11211;p77"/>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7"/>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7"/>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7"/>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7"/>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7"/>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77"/>
          <p:cNvGrpSpPr/>
          <p:nvPr/>
        </p:nvGrpSpPr>
        <p:grpSpPr>
          <a:xfrm>
            <a:off x="7550258" y="3832670"/>
            <a:ext cx="371395" cy="301279"/>
            <a:chOff x="7550258" y="3832670"/>
            <a:chExt cx="371395" cy="301279"/>
          </a:xfrm>
        </p:grpSpPr>
        <p:sp>
          <p:nvSpPr>
            <p:cNvPr id="11218" name="Google Shape;11218;p77"/>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7"/>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7"/>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7"/>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7"/>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7"/>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7"/>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7"/>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7"/>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7"/>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7"/>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7"/>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7"/>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7"/>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7"/>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7"/>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7"/>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7"/>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6" name="Google Shape;11236;p77"/>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7" name="Google Shape;11237;p77"/>
          <p:cNvGrpSpPr/>
          <p:nvPr/>
        </p:nvGrpSpPr>
        <p:grpSpPr>
          <a:xfrm>
            <a:off x="6659725" y="3808035"/>
            <a:ext cx="367608" cy="350548"/>
            <a:chOff x="6659725" y="3808035"/>
            <a:chExt cx="367608" cy="350548"/>
          </a:xfrm>
        </p:grpSpPr>
        <p:sp>
          <p:nvSpPr>
            <p:cNvPr id="11238" name="Google Shape;11238;p77"/>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7"/>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77"/>
          <p:cNvGrpSpPr/>
          <p:nvPr/>
        </p:nvGrpSpPr>
        <p:grpSpPr>
          <a:xfrm>
            <a:off x="6219391" y="3816756"/>
            <a:ext cx="356627" cy="334252"/>
            <a:chOff x="6219391" y="3816756"/>
            <a:chExt cx="356627" cy="334252"/>
          </a:xfrm>
        </p:grpSpPr>
        <p:sp>
          <p:nvSpPr>
            <p:cNvPr id="11241" name="Google Shape;11241;p77"/>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7"/>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7"/>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7"/>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77"/>
          <p:cNvGrpSpPr/>
          <p:nvPr/>
        </p:nvGrpSpPr>
        <p:grpSpPr>
          <a:xfrm>
            <a:off x="5778676" y="3826972"/>
            <a:ext cx="349052" cy="313055"/>
            <a:chOff x="5778676" y="3826972"/>
            <a:chExt cx="349052" cy="313055"/>
          </a:xfrm>
        </p:grpSpPr>
        <p:sp>
          <p:nvSpPr>
            <p:cNvPr id="11246" name="Google Shape;11246;p77"/>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7"/>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7"/>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7"/>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7"/>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77"/>
          <p:cNvGrpSpPr/>
          <p:nvPr/>
        </p:nvGrpSpPr>
        <p:grpSpPr>
          <a:xfrm>
            <a:off x="5355784" y="3834547"/>
            <a:ext cx="299019" cy="297905"/>
            <a:chOff x="5355784" y="3834547"/>
            <a:chExt cx="299019" cy="297905"/>
          </a:xfrm>
        </p:grpSpPr>
        <p:sp>
          <p:nvSpPr>
            <p:cNvPr id="11252" name="Google Shape;11252;p77"/>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7"/>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7"/>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7"/>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77"/>
          <p:cNvGrpSpPr/>
          <p:nvPr/>
        </p:nvGrpSpPr>
        <p:grpSpPr>
          <a:xfrm>
            <a:off x="8036455" y="3807271"/>
            <a:ext cx="292176" cy="353985"/>
            <a:chOff x="8036455" y="3807271"/>
            <a:chExt cx="292176" cy="353985"/>
          </a:xfrm>
        </p:grpSpPr>
        <p:sp>
          <p:nvSpPr>
            <p:cNvPr id="11257" name="Google Shape;11257;p77"/>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7"/>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9" name="Google Shape;11259;p77"/>
          <p:cNvGrpSpPr/>
          <p:nvPr/>
        </p:nvGrpSpPr>
        <p:grpSpPr>
          <a:xfrm>
            <a:off x="4874902" y="3808799"/>
            <a:ext cx="345615" cy="350835"/>
            <a:chOff x="4874902" y="3808799"/>
            <a:chExt cx="345615" cy="350835"/>
          </a:xfrm>
        </p:grpSpPr>
        <p:sp>
          <p:nvSpPr>
            <p:cNvPr id="11260" name="Google Shape;11260;p77"/>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7"/>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7"/>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7"/>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7"/>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7"/>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7"/>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7"/>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7"/>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7"/>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7"/>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7"/>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7"/>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7"/>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7"/>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7"/>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7"/>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80" name="Shape 11280"/>
        <p:cNvGrpSpPr/>
        <p:nvPr/>
      </p:nvGrpSpPr>
      <p:grpSpPr>
        <a:xfrm>
          <a:off x="0" y="0"/>
          <a:ext cx="0" cy="0"/>
          <a:chOff x="0" y="0"/>
          <a:chExt cx="0" cy="0"/>
        </a:xfrm>
      </p:grpSpPr>
      <p:sp>
        <p:nvSpPr>
          <p:cNvPr id="11281" name="Google Shape;11281;p7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82" name="Google Shape;11282;p7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a:t>
            </a:r>
            <a:r>
              <a:rPr lang="en">
                <a:latin typeface="Arial"/>
                <a:ea typeface="Arial"/>
                <a:cs typeface="Arial"/>
                <a:sym typeface="Arial"/>
              </a:rPr>
              <a:t> Icons</a:t>
            </a:r>
            <a:endParaRPr>
              <a:solidFill>
                <a:srgbClr val="FFFFFF"/>
              </a:solidFill>
              <a:latin typeface="Arial"/>
              <a:ea typeface="Arial"/>
              <a:cs typeface="Arial"/>
              <a:sym typeface="Arial"/>
            </a:endParaRPr>
          </a:p>
        </p:txBody>
      </p:sp>
      <p:grpSp>
        <p:nvGrpSpPr>
          <p:cNvPr id="11283" name="Google Shape;11283;p78"/>
          <p:cNvGrpSpPr/>
          <p:nvPr/>
        </p:nvGrpSpPr>
        <p:grpSpPr>
          <a:xfrm>
            <a:off x="2704005" y="4258781"/>
            <a:ext cx="342144" cy="362704"/>
            <a:chOff x="2704005" y="4258781"/>
            <a:chExt cx="342144" cy="362704"/>
          </a:xfrm>
        </p:grpSpPr>
        <p:sp>
          <p:nvSpPr>
            <p:cNvPr id="11284" name="Google Shape;11284;p78"/>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8"/>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8"/>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8"/>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8"/>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8"/>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8"/>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78"/>
          <p:cNvGrpSpPr/>
          <p:nvPr/>
        </p:nvGrpSpPr>
        <p:grpSpPr>
          <a:xfrm>
            <a:off x="2157462" y="4258496"/>
            <a:ext cx="347435" cy="363370"/>
            <a:chOff x="2157462" y="4258496"/>
            <a:chExt cx="347435" cy="363370"/>
          </a:xfrm>
        </p:grpSpPr>
        <p:sp>
          <p:nvSpPr>
            <p:cNvPr id="11292" name="Google Shape;11292;p78"/>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8"/>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8"/>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5" name="Google Shape;11295;p78"/>
          <p:cNvGrpSpPr/>
          <p:nvPr/>
        </p:nvGrpSpPr>
        <p:grpSpPr>
          <a:xfrm>
            <a:off x="4010963" y="3763781"/>
            <a:ext cx="343665" cy="363211"/>
            <a:chOff x="4010963" y="3763781"/>
            <a:chExt cx="343665" cy="363211"/>
          </a:xfrm>
        </p:grpSpPr>
        <p:sp>
          <p:nvSpPr>
            <p:cNvPr id="11296" name="Google Shape;11296;p78"/>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8"/>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8"/>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8"/>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8"/>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1" name="Google Shape;11301;p78"/>
          <p:cNvGrpSpPr/>
          <p:nvPr/>
        </p:nvGrpSpPr>
        <p:grpSpPr>
          <a:xfrm>
            <a:off x="2214042" y="3810509"/>
            <a:ext cx="368153" cy="311193"/>
            <a:chOff x="2214042" y="3810509"/>
            <a:chExt cx="368153" cy="311193"/>
          </a:xfrm>
        </p:grpSpPr>
        <p:sp>
          <p:nvSpPr>
            <p:cNvPr id="11302" name="Google Shape;11302;p78"/>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8"/>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78"/>
          <p:cNvGrpSpPr/>
          <p:nvPr/>
        </p:nvGrpSpPr>
        <p:grpSpPr>
          <a:xfrm>
            <a:off x="1768938" y="3782219"/>
            <a:ext cx="367805" cy="367773"/>
            <a:chOff x="1768938" y="3782219"/>
            <a:chExt cx="367805" cy="367773"/>
          </a:xfrm>
        </p:grpSpPr>
        <p:sp>
          <p:nvSpPr>
            <p:cNvPr id="11305" name="Google Shape;11305;p78"/>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8"/>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8"/>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8"/>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8"/>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78"/>
          <p:cNvGrpSpPr/>
          <p:nvPr/>
        </p:nvGrpSpPr>
        <p:grpSpPr>
          <a:xfrm>
            <a:off x="2681385" y="3798439"/>
            <a:ext cx="325544" cy="327413"/>
            <a:chOff x="2681385" y="3798439"/>
            <a:chExt cx="325544" cy="327413"/>
          </a:xfrm>
        </p:grpSpPr>
        <p:sp>
          <p:nvSpPr>
            <p:cNvPr id="11311" name="Google Shape;11311;p78"/>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8"/>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8"/>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8"/>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8"/>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8"/>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8"/>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8" name="Google Shape;11318;p78"/>
          <p:cNvGrpSpPr/>
          <p:nvPr/>
        </p:nvGrpSpPr>
        <p:grpSpPr>
          <a:xfrm>
            <a:off x="6243928" y="4263502"/>
            <a:ext cx="274254" cy="350824"/>
            <a:chOff x="6243928" y="4263502"/>
            <a:chExt cx="274254" cy="350824"/>
          </a:xfrm>
        </p:grpSpPr>
        <p:sp>
          <p:nvSpPr>
            <p:cNvPr id="11319" name="Google Shape;11319;p78"/>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8"/>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8"/>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8"/>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8"/>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8"/>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8"/>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8"/>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78"/>
          <p:cNvGrpSpPr/>
          <p:nvPr/>
        </p:nvGrpSpPr>
        <p:grpSpPr>
          <a:xfrm>
            <a:off x="3560600" y="3763338"/>
            <a:ext cx="352345" cy="363655"/>
            <a:chOff x="3560600" y="3763338"/>
            <a:chExt cx="352345" cy="363655"/>
          </a:xfrm>
        </p:grpSpPr>
        <p:sp>
          <p:nvSpPr>
            <p:cNvPr id="11328" name="Google Shape;11328;p78"/>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8"/>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8"/>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78"/>
          <p:cNvGrpSpPr/>
          <p:nvPr/>
        </p:nvGrpSpPr>
        <p:grpSpPr>
          <a:xfrm>
            <a:off x="5790556" y="4261252"/>
            <a:ext cx="279513" cy="356083"/>
            <a:chOff x="5790556" y="4261252"/>
            <a:chExt cx="279513" cy="356083"/>
          </a:xfrm>
        </p:grpSpPr>
        <p:sp>
          <p:nvSpPr>
            <p:cNvPr id="11332" name="Google Shape;11332;p78"/>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8"/>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8"/>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8"/>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8"/>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8"/>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8"/>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9" name="Google Shape;11339;p78"/>
          <p:cNvGrpSpPr/>
          <p:nvPr/>
        </p:nvGrpSpPr>
        <p:grpSpPr>
          <a:xfrm>
            <a:off x="5341333" y="4261252"/>
            <a:ext cx="278752" cy="356463"/>
            <a:chOff x="5341333" y="4261252"/>
            <a:chExt cx="278752" cy="356463"/>
          </a:xfrm>
        </p:grpSpPr>
        <p:sp>
          <p:nvSpPr>
            <p:cNvPr id="11340" name="Google Shape;11340;p78"/>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8"/>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8"/>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8"/>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8"/>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8"/>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8"/>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7" name="Google Shape;11347;p78"/>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8" name="Google Shape;11348;p78"/>
          <p:cNvGrpSpPr/>
          <p:nvPr/>
        </p:nvGrpSpPr>
        <p:grpSpPr>
          <a:xfrm>
            <a:off x="3103646" y="3766076"/>
            <a:ext cx="360233" cy="362451"/>
            <a:chOff x="3107608" y="3763401"/>
            <a:chExt cx="360233" cy="362451"/>
          </a:xfrm>
        </p:grpSpPr>
        <p:sp>
          <p:nvSpPr>
            <p:cNvPr id="11349" name="Google Shape;11349;p78"/>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8"/>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8"/>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78"/>
          <p:cNvGrpSpPr/>
          <p:nvPr/>
        </p:nvGrpSpPr>
        <p:grpSpPr>
          <a:xfrm>
            <a:off x="889343" y="3801227"/>
            <a:ext cx="351585" cy="339705"/>
            <a:chOff x="889343" y="3801227"/>
            <a:chExt cx="351585" cy="339705"/>
          </a:xfrm>
        </p:grpSpPr>
        <p:sp>
          <p:nvSpPr>
            <p:cNvPr id="11353" name="Google Shape;11353;p78"/>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8"/>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8"/>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8"/>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8"/>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8" name="Google Shape;11358;p78"/>
          <p:cNvGrpSpPr/>
          <p:nvPr/>
        </p:nvGrpSpPr>
        <p:grpSpPr>
          <a:xfrm>
            <a:off x="4896609" y="4260872"/>
            <a:ext cx="278784" cy="355323"/>
            <a:chOff x="4896609" y="4260872"/>
            <a:chExt cx="278784" cy="355323"/>
          </a:xfrm>
        </p:grpSpPr>
        <p:sp>
          <p:nvSpPr>
            <p:cNvPr id="11359" name="Google Shape;11359;p78"/>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8"/>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8"/>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8"/>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8"/>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8"/>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78"/>
          <p:cNvGrpSpPr/>
          <p:nvPr/>
        </p:nvGrpSpPr>
        <p:grpSpPr>
          <a:xfrm>
            <a:off x="7598438" y="4266131"/>
            <a:ext cx="260283" cy="345914"/>
            <a:chOff x="7598438" y="4266131"/>
            <a:chExt cx="260283" cy="345914"/>
          </a:xfrm>
        </p:grpSpPr>
        <p:sp>
          <p:nvSpPr>
            <p:cNvPr id="11366" name="Google Shape;11366;p78"/>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8"/>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8"/>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8"/>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8"/>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8"/>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8"/>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78"/>
          <p:cNvGrpSpPr/>
          <p:nvPr/>
        </p:nvGrpSpPr>
        <p:grpSpPr>
          <a:xfrm>
            <a:off x="1767069" y="3360146"/>
            <a:ext cx="286324" cy="348163"/>
            <a:chOff x="1767069" y="3360146"/>
            <a:chExt cx="286324" cy="348163"/>
          </a:xfrm>
        </p:grpSpPr>
        <p:sp>
          <p:nvSpPr>
            <p:cNvPr id="11374" name="Google Shape;11374;p78"/>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8"/>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8"/>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8"/>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8"/>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8"/>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8"/>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78"/>
          <p:cNvGrpSpPr/>
          <p:nvPr/>
        </p:nvGrpSpPr>
        <p:grpSpPr>
          <a:xfrm>
            <a:off x="7149944" y="4266131"/>
            <a:ext cx="260283" cy="345914"/>
            <a:chOff x="7149944" y="4266131"/>
            <a:chExt cx="260283" cy="345914"/>
          </a:xfrm>
        </p:grpSpPr>
        <p:sp>
          <p:nvSpPr>
            <p:cNvPr id="11382" name="Google Shape;11382;p78"/>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8"/>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8"/>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8"/>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8"/>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8"/>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78"/>
          <p:cNvGrpSpPr/>
          <p:nvPr/>
        </p:nvGrpSpPr>
        <p:grpSpPr>
          <a:xfrm>
            <a:off x="6695051" y="4259351"/>
            <a:ext cx="270104" cy="360233"/>
            <a:chOff x="6695051" y="4259351"/>
            <a:chExt cx="270104" cy="360233"/>
          </a:xfrm>
        </p:grpSpPr>
        <p:sp>
          <p:nvSpPr>
            <p:cNvPr id="11389" name="Google Shape;11389;p78"/>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8"/>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8"/>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8"/>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78"/>
          <p:cNvGrpSpPr/>
          <p:nvPr/>
        </p:nvGrpSpPr>
        <p:grpSpPr>
          <a:xfrm>
            <a:off x="8047661" y="4257451"/>
            <a:ext cx="277263" cy="362514"/>
            <a:chOff x="8047661" y="4257451"/>
            <a:chExt cx="277263" cy="362514"/>
          </a:xfrm>
        </p:grpSpPr>
        <p:sp>
          <p:nvSpPr>
            <p:cNvPr id="11394" name="Google Shape;11394;p78"/>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8"/>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8"/>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8"/>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8" name="Google Shape;11398;p78"/>
          <p:cNvGrpSpPr/>
          <p:nvPr/>
        </p:nvGrpSpPr>
        <p:grpSpPr>
          <a:xfrm>
            <a:off x="6248078" y="3784468"/>
            <a:ext cx="277263" cy="356115"/>
            <a:chOff x="6248078" y="3784468"/>
            <a:chExt cx="277263" cy="356115"/>
          </a:xfrm>
        </p:grpSpPr>
        <p:sp>
          <p:nvSpPr>
            <p:cNvPr id="11399" name="Google Shape;11399;p78"/>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8"/>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8"/>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8"/>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8"/>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4" name="Google Shape;11404;p78"/>
          <p:cNvGrpSpPr/>
          <p:nvPr/>
        </p:nvGrpSpPr>
        <p:grpSpPr>
          <a:xfrm>
            <a:off x="5800725" y="3785989"/>
            <a:ext cx="277644" cy="354594"/>
            <a:chOff x="5800725" y="3785989"/>
            <a:chExt cx="277644" cy="354594"/>
          </a:xfrm>
        </p:grpSpPr>
        <p:sp>
          <p:nvSpPr>
            <p:cNvPr id="11405" name="Google Shape;11405;p78"/>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8"/>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8"/>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8"/>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8"/>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8"/>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8"/>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2" name="Google Shape;11412;p78"/>
          <p:cNvGrpSpPr/>
          <p:nvPr/>
        </p:nvGrpSpPr>
        <p:grpSpPr>
          <a:xfrm>
            <a:off x="2206122" y="3360748"/>
            <a:ext cx="308183" cy="347561"/>
            <a:chOff x="2206122" y="3360748"/>
            <a:chExt cx="308183" cy="347561"/>
          </a:xfrm>
        </p:grpSpPr>
        <p:sp>
          <p:nvSpPr>
            <p:cNvPr id="11413" name="Google Shape;11413;p78"/>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8"/>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8"/>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8"/>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8"/>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78"/>
          <p:cNvGrpSpPr/>
          <p:nvPr/>
        </p:nvGrpSpPr>
        <p:grpSpPr>
          <a:xfrm>
            <a:off x="5353403" y="3785609"/>
            <a:ext cx="277992" cy="354974"/>
            <a:chOff x="5353403" y="3785609"/>
            <a:chExt cx="277992" cy="354974"/>
          </a:xfrm>
        </p:grpSpPr>
        <p:sp>
          <p:nvSpPr>
            <p:cNvPr id="11419" name="Google Shape;11419;p78"/>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8"/>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8"/>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8"/>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8"/>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8"/>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78"/>
          <p:cNvGrpSpPr/>
          <p:nvPr/>
        </p:nvGrpSpPr>
        <p:grpSpPr>
          <a:xfrm>
            <a:off x="4896229" y="3785989"/>
            <a:ext cx="278784" cy="354594"/>
            <a:chOff x="4896229" y="3785989"/>
            <a:chExt cx="278784" cy="354594"/>
          </a:xfrm>
        </p:grpSpPr>
        <p:sp>
          <p:nvSpPr>
            <p:cNvPr id="11426" name="Google Shape;11426;p78"/>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8"/>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8"/>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8"/>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8"/>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8"/>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78"/>
          <p:cNvGrpSpPr/>
          <p:nvPr/>
        </p:nvGrpSpPr>
        <p:grpSpPr>
          <a:xfrm>
            <a:off x="7592387" y="3787858"/>
            <a:ext cx="273874" cy="351204"/>
            <a:chOff x="7592387" y="3787858"/>
            <a:chExt cx="273874" cy="351204"/>
          </a:xfrm>
        </p:grpSpPr>
        <p:sp>
          <p:nvSpPr>
            <p:cNvPr id="11433" name="Google Shape;11433;p78"/>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8"/>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8"/>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8"/>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78"/>
          <p:cNvGrpSpPr/>
          <p:nvPr/>
        </p:nvGrpSpPr>
        <p:grpSpPr>
          <a:xfrm>
            <a:off x="7145794" y="3787858"/>
            <a:ext cx="274254" cy="350444"/>
            <a:chOff x="7145794" y="3787858"/>
            <a:chExt cx="274254" cy="350444"/>
          </a:xfrm>
        </p:grpSpPr>
        <p:sp>
          <p:nvSpPr>
            <p:cNvPr id="11438" name="Google Shape;11438;p78"/>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8"/>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8"/>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8"/>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8"/>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8"/>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78"/>
          <p:cNvGrpSpPr/>
          <p:nvPr/>
        </p:nvGrpSpPr>
        <p:grpSpPr>
          <a:xfrm>
            <a:off x="8054060" y="3787098"/>
            <a:ext cx="266334" cy="353834"/>
            <a:chOff x="8054060" y="3787098"/>
            <a:chExt cx="266334" cy="353834"/>
          </a:xfrm>
        </p:grpSpPr>
        <p:sp>
          <p:nvSpPr>
            <p:cNvPr id="11445" name="Google Shape;11445;p78"/>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8"/>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8"/>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8"/>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78"/>
          <p:cNvGrpSpPr/>
          <p:nvPr/>
        </p:nvGrpSpPr>
        <p:grpSpPr>
          <a:xfrm>
            <a:off x="6702211" y="3782599"/>
            <a:ext cx="270104" cy="361754"/>
            <a:chOff x="6702211" y="3782599"/>
            <a:chExt cx="270104" cy="361754"/>
          </a:xfrm>
        </p:grpSpPr>
        <p:sp>
          <p:nvSpPr>
            <p:cNvPr id="11450" name="Google Shape;11450;p78"/>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8"/>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8"/>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8"/>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8"/>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78"/>
          <p:cNvGrpSpPr/>
          <p:nvPr/>
        </p:nvGrpSpPr>
        <p:grpSpPr>
          <a:xfrm>
            <a:off x="3516886" y="3438727"/>
            <a:ext cx="391854" cy="269922"/>
            <a:chOff x="3516850" y="3406526"/>
            <a:chExt cx="369674" cy="254644"/>
          </a:xfrm>
        </p:grpSpPr>
        <p:sp>
          <p:nvSpPr>
            <p:cNvPr id="11456" name="Google Shape;11456;p78"/>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8"/>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8"/>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8"/>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78"/>
          <p:cNvGrpSpPr/>
          <p:nvPr/>
        </p:nvGrpSpPr>
        <p:grpSpPr>
          <a:xfrm>
            <a:off x="1310655" y="3360527"/>
            <a:ext cx="306314" cy="347403"/>
            <a:chOff x="1310655" y="3360527"/>
            <a:chExt cx="306314" cy="347403"/>
          </a:xfrm>
        </p:grpSpPr>
        <p:sp>
          <p:nvSpPr>
            <p:cNvPr id="11461" name="Google Shape;11461;p78"/>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8"/>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8"/>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8"/>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8"/>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6" name="Google Shape;11466;p78"/>
          <p:cNvGrpSpPr/>
          <p:nvPr/>
        </p:nvGrpSpPr>
        <p:grpSpPr>
          <a:xfrm>
            <a:off x="3119678" y="3360146"/>
            <a:ext cx="269343" cy="348543"/>
            <a:chOff x="3119678" y="3360146"/>
            <a:chExt cx="269343" cy="348543"/>
          </a:xfrm>
        </p:grpSpPr>
        <p:sp>
          <p:nvSpPr>
            <p:cNvPr id="11467" name="Google Shape;11467;p78"/>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8"/>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8"/>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8"/>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8"/>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8"/>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8"/>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4" name="Google Shape;11474;p78"/>
          <p:cNvGrpSpPr/>
          <p:nvPr/>
        </p:nvGrpSpPr>
        <p:grpSpPr>
          <a:xfrm>
            <a:off x="3967213" y="3356947"/>
            <a:ext cx="368185" cy="354753"/>
            <a:chOff x="3967213" y="3356947"/>
            <a:chExt cx="368185" cy="354753"/>
          </a:xfrm>
        </p:grpSpPr>
        <p:sp>
          <p:nvSpPr>
            <p:cNvPr id="11475" name="Google Shape;11475;p78"/>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8"/>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8"/>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8"/>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8"/>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0" name="Google Shape;11480;p78"/>
          <p:cNvGrpSpPr/>
          <p:nvPr/>
        </p:nvGrpSpPr>
        <p:grpSpPr>
          <a:xfrm>
            <a:off x="871254" y="3360146"/>
            <a:ext cx="285183" cy="347023"/>
            <a:chOff x="871254" y="3360146"/>
            <a:chExt cx="285183" cy="347023"/>
          </a:xfrm>
        </p:grpSpPr>
        <p:sp>
          <p:nvSpPr>
            <p:cNvPr id="11481" name="Google Shape;11481;p78"/>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8"/>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8"/>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8"/>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5" name="Google Shape;11485;p78"/>
          <p:cNvGrpSpPr/>
          <p:nvPr/>
        </p:nvGrpSpPr>
        <p:grpSpPr>
          <a:xfrm>
            <a:off x="2665165" y="3360146"/>
            <a:ext cx="281794" cy="349684"/>
            <a:chOff x="2665165" y="3360146"/>
            <a:chExt cx="281794" cy="349684"/>
          </a:xfrm>
        </p:grpSpPr>
        <p:sp>
          <p:nvSpPr>
            <p:cNvPr id="11486" name="Google Shape;11486;p78"/>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8"/>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8"/>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8"/>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8"/>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78"/>
          <p:cNvGrpSpPr/>
          <p:nvPr/>
        </p:nvGrpSpPr>
        <p:grpSpPr>
          <a:xfrm>
            <a:off x="7156344" y="3347696"/>
            <a:ext cx="264465" cy="353074"/>
            <a:chOff x="7156344" y="3347696"/>
            <a:chExt cx="264465" cy="353074"/>
          </a:xfrm>
        </p:grpSpPr>
        <p:sp>
          <p:nvSpPr>
            <p:cNvPr id="11492" name="Google Shape;11492;p78"/>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8"/>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8"/>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8"/>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8"/>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7" name="Google Shape;11497;p78"/>
          <p:cNvGrpSpPr/>
          <p:nvPr/>
        </p:nvGrpSpPr>
        <p:grpSpPr>
          <a:xfrm>
            <a:off x="6703732" y="3346936"/>
            <a:ext cx="264813" cy="352693"/>
            <a:chOff x="6703732" y="3346936"/>
            <a:chExt cx="264813" cy="352693"/>
          </a:xfrm>
        </p:grpSpPr>
        <p:sp>
          <p:nvSpPr>
            <p:cNvPr id="11498" name="Google Shape;11498;p78"/>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8"/>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8"/>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8"/>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8"/>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78"/>
          <p:cNvGrpSpPr/>
          <p:nvPr/>
        </p:nvGrpSpPr>
        <p:grpSpPr>
          <a:xfrm>
            <a:off x="6252228" y="3346936"/>
            <a:ext cx="265193" cy="352693"/>
            <a:chOff x="6252228" y="3346936"/>
            <a:chExt cx="265193" cy="352693"/>
          </a:xfrm>
        </p:grpSpPr>
        <p:sp>
          <p:nvSpPr>
            <p:cNvPr id="11504" name="Google Shape;11504;p78"/>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8"/>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8"/>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7" name="Google Shape;11507;p78"/>
          <p:cNvGrpSpPr/>
          <p:nvPr/>
        </p:nvGrpSpPr>
        <p:grpSpPr>
          <a:xfrm>
            <a:off x="5801105" y="3347696"/>
            <a:ext cx="264813" cy="351933"/>
            <a:chOff x="5801105" y="3347696"/>
            <a:chExt cx="264813" cy="351933"/>
          </a:xfrm>
        </p:grpSpPr>
        <p:sp>
          <p:nvSpPr>
            <p:cNvPr id="11508" name="Google Shape;11508;p78"/>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8"/>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8"/>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8"/>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2" name="Google Shape;11512;p78"/>
          <p:cNvGrpSpPr/>
          <p:nvPr/>
        </p:nvGrpSpPr>
        <p:grpSpPr>
          <a:xfrm>
            <a:off x="5349253" y="3346936"/>
            <a:ext cx="265922" cy="352693"/>
            <a:chOff x="5349253" y="3346936"/>
            <a:chExt cx="265922" cy="352693"/>
          </a:xfrm>
        </p:grpSpPr>
        <p:sp>
          <p:nvSpPr>
            <p:cNvPr id="11513" name="Google Shape;11513;p78"/>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8"/>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8"/>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8"/>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8"/>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8"/>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78"/>
          <p:cNvGrpSpPr/>
          <p:nvPr/>
        </p:nvGrpSpPr>
        <p:grpSpPr>
          <a:xfrm>
            <a:off x="4907159" y="3346936"/>
            <a:ext cx="264845" cy="354214"/>
            <a:chOff x="4907159" y="3346936"/>
            <a:chExt cx="264845" cy="354214"/>
          </a:xfrm>
        </p:grpSpPr>
        <p:sp>
          <p:nvSpPr>
            <p:cNvPr id="11520" name="Google Shape;11520;p78"/>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8"/>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78"/>
          <p:cNvGrpSpPr/>
          <p:nvPr/>
        </p:nvGrpSpPr>
        <p:grpSpPr>
          <a:xfrm>
            <a:off x="8048421" y="3334486"/>
            <a:ext cx="276503" cy="369674"/>
            <a:chOff x="8048421" y="3334486"/>
            <a:chExt cx="276503" cy="369674"/>
          </a:xfrm>
        </p:grpSpPr>
        <p:sp>
          <p:nvSpPr>
            <p:cNvPr id="11523" name="Google Shape;11523;p78"/>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8"/>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8"/>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8"/>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8"/>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8"/>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78"/>
          <p:cNvGrpSpPr/>
          <p:nvPr/>
        </p:nvGrpSpPr>
        <p:grpSpPr>
          <a:xfrm>
            <a:off x="7575787" y="3329955"/>
            <a:ext cx="295384" cy="376834"/>
            <a:chOff x="7575787" y="3329955"/>
            <a:chExt cx="295384" cy="376834"/>
          </a:xfrm>
        </p:grpSpPr>
        <p:sp>
          <p:nvSpPr>
            <p:cNvPr id="11530" name="Google Shape;11530;p78"/>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8"/>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8"/>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8"/>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8"/>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8"/>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78"/>
          <p:cNvGrpSpPr/>
          <p:nvPr/>
        </p:nvGrpSpPr>
        <p:grpSpPr>
          <a:xfrm>
            <a:off x="864062" y="2884503"/>
            <a:ext cx="264084" cy="347783"/>
            <a:chOff x="864062" y="2884503"/>
            <a:chExt cx="264084" cy="347783"/>
          </a:xfrm>
        </p:grpSpPr>
        <p:sp>
          <p:nvSpPr>
            <p:cNvPr id="11537" name="Google Shape;11537;p78"/>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8"/>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8"/>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8"/>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8"/>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8"/>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8"/>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8"/>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8"/>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8"/>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78"/>
          <p:cNvGrpSpPr/>
          <p:nvPr/>
        </p:nvGrpSpPr>
        <p:grpSpPr>
          <a:xfrm>
            <a:off x="3978523" y="2884661"/>
            <a:ext cx="348955" cy="346516"/>
            <a:chOff x="3978523" y="2884661"/>
            <a:chExt cx="348955" cy="346516"/>
          </a:xfrm>
        </p:grpSpPr>
        <p:sp>
          <p:nvSpPr>
            <p:cNvPr id="11548" name="Google Shape;11548;p78"/>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8"/>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8"/>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8"/>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8"/>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8"/>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8"/>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8"/>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78"/>
          <p:cNvGrpSpPr/>
          <p:nvPr/>
        </p:nvGrpSpPr>
        <p:grpSpPr>
          <a:xfrm>
            <a:off x="3527780" y="2885263"/>
            <a:ext cx="347435" cy="345534"/>
            <a:chOff x="3527780" y="2885263"/>
            <a:chExt cx="347435" cy="345534"/>
          </a:xfrm>
        </p:grpSpPr>
        <p:sp>
          <p:nvSpPr>
            <p:cNvPr id="11557" name="Google Shape;11557;p78"/>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8"/>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8"/>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8"/>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8"/>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8"/>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8"/>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8"/>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8"/>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8"/>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8"/>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8"/>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8"/>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8"/>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8"/>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8"/>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8"/>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8"/>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8"/>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8"/>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8"/>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8"/>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8"/>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78"/>
          <p:cNvGrpSpPr/>
          <p:nvPr/>
        </p:nvGrpSpPr>
        <p:grpSpPr>
          <a:xfrm>
            <a:off x="2239671" y="2884503"/>
            <a:ext cx="218053" cy="348543"/>
            <a:chOff x="2239671" y="2884503"/>
            <a:chExt cx="218053" cy="348543"/>
          </a:xfrm>
        </p:grpSpPr>
        <p:sp>
          <p:nvSpPr>
            <p:cNvPr id="11581" name="Google Shape;11581;p78"/>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8"/>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8"/>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8"/>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8"/>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78"/>
          <p:cNvGrpSpPr/>
          <p:nvPr/>
        </p:nvGrpSpPr>
        <p:grpSpPr>
          <a:xfrm>
            <a:off x="2691555" y="2884503"/>
            <a:ext cx="215044" cy="348924"/>
            <a:chOff x="2691555" y="2884503"/>
            <a:chExt cx="215044" cy="348924"/>
          </a:xfrm>
        </p:grpSpPr>
        <p:sp>
          <p:nvSpPr>
            <p:cNvPr id="11587" name="Google Shape;11587;p78"/>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8"/>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8"/>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0" name="Google Shape;11590;p78"/>
          <p:cNvGrpSpPr/>
          <p:nvPr/>
        </p:nvGrpSpPr>
        <p:grpSpPr>
          <a:xfrm>
            <a:off x="1770459" y="2884503"/>
            <a:ext cx="254644" cy="348828"/>
            <a:chOff x="1770459" y="2884503"/>
            <a:chExt cx="254644" cy="348828"/>
          </a:xfrm>
        </p:grpSpPr>
        <p:sp>
          <p:nvSpPr>
            <p:cNvPr id="11591" name="Google Shape;11591;p78"/>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8"/>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8"/>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8"/>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8"/>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8"/>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8"/>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8"/>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78"/>
          <p:cNvGrpSpPr/>
          <p:nvPr/>
        </p:nvGrpSpPr>
        <p:grpSpPr>
          <a:xfrm>
            <a:off x="1317466" y="2884883"/>
            <a:ext cx="258382" cy="348543"/>
            <a:chOff x="1317466" y="2884883"/>
            <a:chExt cx="258382" cy="348543"/>
          </a:xfrm>
        </p:grpSpPr>
        <p:sp>
          <p:nvSpPr>
            <p:cNvPr id="11600" name="Google Shape;11600;p78"/>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8"/>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8"/>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8"/>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8"/>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8"/>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8"/>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8"/>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78"/>
          <p:cNvGrpSpPr/>
          <p:nvPr/>
        </p:nvGrpSpPr>
        <p:grpSpPr>
          <a:xfrm>
            <a:off x="3121167" y="2884883"/>
            <a:ext cx="258414" cy="348543"/>
            <a:chOff x="3121167" y="2884883"/>
            <a:chExt cx="258414" cy="348543"/>
          </a:xfrm>
        </p:grpSpPr>
        <p:sp>
          <p:nvSpPr>
            <p:cNvPr id="11609" name="Google Shape;11609;p78"/>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8"/>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8"/>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8"/>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8"/>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8"/>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8"/>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8"/>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7" name="Google Shape;11617;p78"/>
          <p:cNvGrpSpPr/>
          <p:nvPr/>
        </p:nvGrpSpPr>
        <p:grpSpPr>
          <a:xfrm>
            <a:off x="4899999" y="2882095"/>
            <a:ext cx="271244" cy="346801"/>
            <a:chOff x="4899999" y="2882095"/>
            <a:chExt cx="271244" cy="346801"/>
          </a:xfrm>
        </p:grpSpPr>
        <p:sp>
          <p:nvSpPr>
            <p:cNvPr id="11618" name="Google Shape;11618;p78"/>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8"/>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8"/>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8"/>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8"/>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8"/>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8"/>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8"/>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8"/>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8"/>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78"/>
          <p:cNvGrpSpPr/>
          <p:nvPr/>
        </p:nvGrpSpPr>
        <p:grpSpPr>
          <a:xfrm>
            <a:off x="7162775" y="2881113"/>
            <a:ext cx="259523" cy="346294"/>
            <a:chOff x="7162775" y="2881113"/>
            <a:chExt cx="259523" cy="346294"/>
          </a:xfrm>
        </p:grpSpPr>
        <p:sp>
          <p:nvSpPr>
            <p:cNvPr id="11629" name="Google Shape;11629;p78"/>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8"/>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8"/>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8"/>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8"/>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8"/>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78"/>
          <p:cNvGrpSpPr/>
          <p:nvPr/>
        </p:nvGrpSpPr>
        <p:grpSpPr>
          <a:xfrm>
            <a:off x="6709751" y="2881842"/>
            <a:ext cx="261075" cy="347815"/>
            <a:chOff x="6709751" y="2881842"/>
            <a:chExt cx="261075" cy="347815"/>
          </a:xfrm>
        </p:grpSpPr>
        <p:sp>
          <p:nvSpPr>
            <p:cNvPr id="11636" name="Google Shape;11636;p78"/>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8"/>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8"/>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8"/>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8"/>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8"/>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2" name="Google Shape;11642;p78"/>
          <p:cNvGrpSpPr/>
          <p:nvPr/>
        </p:nvGrpSpPr>
        <p:grpSpPr>
          <a:xfrm>
            <a:off x="5807156" y="2881113"/>
            <a:ext cx="261043" cy="348163"/>
            <a:chOff x="5807156" y="2881113"/>
            <a:chExt cx="261043" cy="348163"/>
          </a:xfrm>
        </p:grpSpPr>
        <p:sp>
          <p:nvSpPr>
            <p:cNvPr id="11643" name="Google Shape;11643;p78"/>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8"/>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8"/>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8"/>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8"/>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78"/>
          <p:cNvGrpSpPr/>
          <p:nvPr/>
        </p:nvGrpSpPr>
        <p:grpSpPr>
          <a:xfrm>
            <a:off x="5355653" y="2881493"/>
            <a:ext cx="262184" cy="346643"/>
            <a:chOff x="5355653" y="2881493"/>
            <a:chExt cx="262184" cy="346643"/>
          </a:xfrm>
        </p:grpSpPr>
        <p:sp>
          <p:nvSpPr>
            <p:cNvPr id="11649" name="Google Shape;11649;p78"/>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8"/>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8"/>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8"/>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8"/>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78"/>
          <p:cNvGrpSpPr/>
          <p:nvPr/>
        </p:nvGrpSpPr>
        <p:grpSpPr>
          <a:xfrm>
            <a:off x="8055961" y="2881842"/>
            <a:ext cx="260283" cy="345914"/>
            <a:chOff x="8055961" y="2881842"/>
            <a:chExt cx="260283" cy="345914"/>
          </a:xfrm>
        </p:grpSpPr>
        <p:sp>
          <p:nvSpPr>
            <p:cNvPr id="11655" name="Google Shape;11655;p78"/>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8"/>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8"/>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8"/>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9" name="Google Shape;11659;p78"/>
          <p:cNvGrpSpPr/>
          <p:nvPr/>
        </p:nvGrpSpPr>
        <p:grpSpPr>
          <a:xfrm>
            <a:off x="7609368" y="2893912"/>
            <a:ext cx="264813" cy="353105"/>
            <a:chOff x="7609368" y="2893912"/>
            <a:chExt cx="264813" cy="353105"/>
          </a:xfrm>
        </p:grpSpPr>
        <p:sp>
          <p:nvSpPr>
            <p:cNvPr id="11660" name="Google Shape;11660;p78"/>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8"/>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8"/>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8"/>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8"/>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8"/>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6" name="Google Shape;11666;p78"/>
          <p:cNvGrpSpPr/>
          <p:nvPr/>
        </p:nvGrpSpPr>
        <p:grpSpPr>
          <a:xfrm>
            <a:off x="6248458" y="2869772"/>
            <a:ext cx="270864" cy="360645"/>
            <a:chOff x="6248458" y="2869772"/>
            <a:chExt cx="270864" cy="360645"/>
          </a:xfrm>
        </p:grpSpPr>
        <p:sp>
          <p:nvSpPr>
            <p:cNvPr id="11667" name="Google Shape;11667;p78"/>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8"/>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8"/>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8"/>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8"/>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78"/>
          <p:cNvGrpSpPr/>
          <p:nvPr/>
        </p:nvGrpSpPr>
        <p:grpSpPr>
          <a:xfrm>
            <a:off x="3075928" y="2445798"/>
            <a:ext cx="363243" cy="300675"/>
            <a:chOff x="3075928" y="2445798"/>
            <a:chExt cx="363243" cy="300675"/>
          </a:xfrm>
        </p:grpSpPr>
        <p:sp>
          <p:nvSpPr>
            <p:cNvPr id="11673" name="Google Shape;11673;p78"/>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8"/>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8"/>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8"/>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8"/>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8"/>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8"/>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8"/>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8"/>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8"/>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8"/>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78"/>
          <p:cNvGrpSpPr/>
          <p:nvPr/>
        </p:nvGrpSpPr>
        <p:grpSpPr>
          <a:xfrm>
            <a:off x="2633105" y="2431859"/>
            <a:ext cx="363243" cy="328585"/>
            <a:chOff x="2633105" y="2431859"/>
            <a:chExt cx="363243" cy="328585"/>
          </a:xfrm>
        </p:grpSpPr>
        <p:sp>
          <p:nvSpPr>
            <p:cNvPr id="11685" name="Google Shape;11685;p78"/>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8"/>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8"/>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8"/>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8"/>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8"/>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8"/>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8"/>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78"/>
          <p:cNvGrpSpPr/>
          <p:nvPr/>
        </p:nvGrpSpPr>
        <p:grpSpPr>
          <a:xfrm>
            <a:off x="2189142" y="2421310"/>
            <a:ext cx="365904" cy="350064"/>
            <a:chOff x="2189142" y="2421310"/>
            <a:chExt cx="365904" cy="350064"/>
          </a:xfrm>
        </p:grpSpPr>
        <p:sp>
          <p:nvSpPr>
            <p:cNvPr id="11694" name="Google Shape;11694;p78"/>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8"/>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8"/>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8"/>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8"/>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8"/>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8"/>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8"/>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8"/>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3" name="Google Shape;11703;p78"/>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4" name="Google Shape;11704;p78"/>
          <p:cNvGrpSpPr/>
          <p:nvPr/>
        </p:nvGrpSpPr>
        <p:grpSpPr>
          <a:xfrm>
            <a:off x="3961923" y="2486317"/>
            <a:ext cx="364415" cy="220936"/>
            <a:chOff x="3961923" y="2486317"/>
            <a:chExt cx="364415" cy="220936"/>
          </a:xfrm>
        </p:grpSpPr>
        <p:sp>
          <p:nvSpPr>
            <p:cNvPr id="11705" name="Google Shape;11705;p78"/>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8"/>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8"/>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8"/>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9" name="Google Shape;11709;p78"/>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0" name="Google Shape;11710;p78"/>
          <p:cNvGrpSpPr/>
          <p:nvPr/>
        </p:nvGrpSpPr>
        <p:grpSpPr>
          <a:xfrm>
            <a:off x="1303876" y="2419377"/>
            <a:ext cx="363275" cy="354626"/>
            <a:chOff x="1303876" y="2419377"/>
            <a:chExt cx="363275" cy="354626"/>
          </a:xfrm>
        </p:grpSpPr>
        <p:sp>
          <p:nvSpPr>
            <p:cNvPr id="11711" name="Google Shape;11711;p78"/>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8"/>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8"/>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8"/>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8"/>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8"/>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8"/>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8"/>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78"/>
          <p:cNvGrpSpPr/>
          <p:nvPr/>
        </p:nvGrpSpPr>
        <p:grpSpPr>
          <a:xfrm>
            <a:off x="861053" y="2414910"/>
            <a:ext cx="362134" cy="363623"/>
            <a:chOff x="861053" y="2414910"/>
            <a:chExt cx="362134" cy="363623"/>
          </a:xfrm>
        </p:grpSpPr>
        <p:sp>
          <p:nvSpPr>
            <p:cNvPr id="11720" name="Google Shape;11720;p78"/>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8"/>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8"/>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8"/>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8"/>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5" name="Google Shape;11725;p78"/>
          <p:cNvGrpSpPr/>
          <p:nvPr/>
        </p:nvGrpSpPr>
        <p:grpSpPr>
          <a:xfrm>
            <a:off x="7594288" y="2415259"/>
            <a:ext cx="279513" cy="355735"/>
            <a:chOff x="7594288" y="2415259"/>
            <a:chExt cx="279513" cy="355735"/>
          </a:xfrm>
        </p:grpSpPr>
        <p:sp>
          <p:nvSpPr>
            <p:cNvPr id="11726" name="Google Shape;11726;p78"/>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8"/>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8"/>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8"/>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8"/>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8"/>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78"/>
          <p:cNvGrpSpPr/>
          <p:nvPr/>
        </p:nvGrpSpPr>
        <p:grpSpPr>
          <a:xfrm>
            <a:off x="7145794" y="2415639"/>
            <a:ext cx="278784" cy="355735"/>
            <a:chOff x="7145794" y="2415639"/>
            <a:chExt cx="278784" cy="355735"/>
          </a:xfrm>
        </p:grpSpPr>
        <p:sp>
          <p:nvSpPr>
            <p:cNvPr id="11733" name="Google Shape;11733;p78"/>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8"/>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8"/>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8"/>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8"/>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8"/>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8"/>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8"/>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8"/>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8"/>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3" name="Google Shape;11743;p78"/>
          <p:cNvGrpSpPr/>
          <p:nvPr/>
        </p:nvGrpSpPr>
        <p:grpSpPr>
          <a:xfrm>
            <a:off x="6698441" y="2414530"/>
            <a:ext cx="277644" cy="357984"/>
            <a:chOff x="6698441" y="2414530"/>
            <a:chExt cx="277644" cy="357984"/>
          </a:xfrm>
        </p:grpSpPr>
        <p:sp>
          <p:nvSpPr>
            <p:cNvPr id="11744" name="Google Shape;11744;p78"/>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8"/>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8"/>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8"/>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8"/>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8"/>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0" name="Google Shape;11750;p78"/>
          <p:cNvGrpSpPr/>
          <p:nvPr/>
        </p:nvGrpSpPr>
        <p:grpSpPr>
          <a:xfrm>
            <a:off x="4897750" y="2415639"/>
            <a:ext cx="279513" cy="357255"/>
            <a:chOff x="4897750" y="2415639"/>
            <a:chExt cx="279513" cy="357255"/>
          </a:xfrm>
        </p:grpSpPr>
        <p:sp>
          <p:nvSpPr>
            <p:cNvPr id="11751" name="Google Shape;11751;p78"/>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8"/>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8"/>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8"/>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8"/>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8"/>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8"/>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8"/>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78"/>
          <p:cNvGrpSpPr/>
          <p:nvPr/>
        </p:nvGrpSpPr>
        <p:grpSpPr>
          <a:xfrm>
            <a:off x="5812066" y="2416019"/>
            <a:ext cx="264813" cy="353454"/>
            <a:chOff x="5812066" y="2416019"/>
            <a:chExt cx="264813" cy="353454"/>
          </a:xfrm>
        </p:grpSpPr>
        <p:sp>
          <p:nvSpPr>
            <p:cNvPr id="11760" name="Google Shape;11760;p78"/>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8"/>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8"/>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8"/>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8"/>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8"/>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8"/>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78"/>
          <p:cNvGrpSpPr/>
          <p:nvPr/>
        </p:nvGrpSpPr>
        <p:grpSpPr>
          <a:xfrm>
            <a:off x="8054820" y="2416399"/>
            <a:ext cx="264433" cy="353454"/>
            <a:chOff x="8054820" y="2416399"/>
            <a:chExt cx="264433" cy="353454"/>
          </a:xfrm>
        </p:grpSpPr>
        <p:sp>
          <p:nvSpPr>
            <p:cNvPr id="11768" name="Google Shape;11768;p78"/>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8"/>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8"/>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8"/>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8"/>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8"/>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4" name="Google Shape;11774;p78"/>
          <p:cNvGrpSpPr/>
          <p:nvPr/>
        </p:nvGrpSpPr>
        <p:grpSpPr>
          <a:xfrm>
            <a:off x="5356413" y="2413390"/>
            <a:ext cx="271212" cy="361374"/>
            <a:chOff x="5356413" y="2413390"/>
            <a:chExt cx="271212" cy="361374"/>
          </a:xfrm>
        </p:grpSpPr>
        <p:sp>
          <p:nvSpPr>
            <p:cNvPr id="11775" name="Google Shape;11775;p78"/>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8"/>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8"/>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8"/>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8"/>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78"/>
          <p:cNvGrpSpPr/>
          <p:nvPr/>
        </p:nvGrpSpPr>
        <p:grpSpPr>
          <a:xfrm>
            <a:off x="6255238" y="2412249"/>
            <a:ext cx="271244" cy="360994"/>
            <a:chOff x="6255238" y="2412249"/>
            <a:chExt cx="271244" cy="360994"/>
          </a:xfrm>
        </p:grpSpPr>
        <p:sp>
          <p:nvSpPr>
            <p:cNvPr id="11781" name="Google Shape;11781;p78"/>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8"/>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8"/>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8"/>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8"/>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8"/>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78"/>
          <p:cNvGrpSpPr/>
          <p:nvPr/>
        </p:nvGrpSpPr>
        <p:grpSpPr>
          <a:xfrm>
            <a:off x="2185372" y="1957799"/>
            <a:ext cx="366664" cy="366981"/>
            <a:chOff x="2185372" y="1957799"/>
            <a:chExt cx="366664" cy="366981"/>
          </a:xfrm>
        </p:grpSpPr>
        <p:sp>
          <p:nvSpPr>
            <p:cNvPr id="11788" name="Google Shape;11788;p78"/>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8"/>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8"/>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8"/>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8"/>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8"/>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8"/>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8"/>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78"/>
          <p:cNvGrpSpPr/>
          <p:nvPr/>
        </p:nvGrpSpPr>
        <p:grpSpPr>
          <a:xfrm>
            <a:off x="1737258" y="1988371"/>
            <a:ext cx="370814" cy="307359"/>
            <a:chOff x="1737258" y="1988371"/>
            <a:chExt cx="370814" cy="307359"/>
          </a:xfrm>
        </p:grpSpPr>
        <p:sp>
          <p:nvSpPr>
            <p:cNvPr id="11797" name="Google Shape;11797;p78"/>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8"/>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8"/>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8"/>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78"/>
          <p:cNvGrpSpPr/>
          <p:nvPr/>
        </p:nvGrpSpPr>
        <p:grpSpPr>
          <a:xfrm>
            <a:off x="848983" y="1989511"/>
            <a:ext cx="369294" cy="304350"/>
            <a:chOff x="848983" y="1989511"/>
            <a:chExt cx="369294" cy="304350"/>
          </a:xfrm>
        </p:grpSpPr>
        <p:sp>
          <p:nvSpPr>
            <p:cNvPr id="11802" name="Google Shape;11802;p78"/>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8"/>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8"/>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8"/>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8"/>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7" name="Google Shape;11807;p78"/>
          <p:cNvGrpSpPr/>
          <p:nvPr/>
        </p:nvGrpSpPr>
        <p:grpSpPr>
          <a:xfrm>
            <a:off x="3074027" y="1983777"/>
            <a:ext cx="380604" cy="313854"/>
            <a:chOff x="3074027" y="1983777"/>
            <a:chExt cx="380604" cy="313854"/>
          </a:xfrm>
        </p:grpSpPr>
        <p:sp>
          <p:nvSpPr>
            <p:cNvPr id="11808" name="Google Shape;11808;p78"/>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8"/>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8"/>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8"/>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8"/>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78"/>
          <p:cNvGrpSpPr/>
          <p:nvPr/>
        </p:nvGrpSpPr>
        <p:grpSpPr>
          <a:xfrm>
            <a:off x="3522521" y="1975857"/>
            <a:ext cx="367013" cy="331278"/>
            <a:chOff x="3522521" y="1975857"/>
            <a:chExt cx="367013" cy="331278"/>
          </a:xfrm>
        </p:grpSpPr>
        <p:sp>
          <p:nvSpPr>
            <p:cNvPr id="11814" name="Google Shape;11814;p78"/>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8"/>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8"/>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8"/>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8"/>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8"/>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8"/>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78"/>
          <p:cNvGrpSpPr/>
          <p:nvPr/>
        </p:nvGrpSpPr>
        <p:grpSpPr>
          <a:xfrm>
            <a:off x="2630824" y="1976966"/>
            <a:ext cx="368185" cy="330454"/>
            <a:chOff x="2630824" y="1976966"/>
            <a:chExt cx="368185" cy="330454"/>
          </a:xfrm>
        </p:grpSpPr>
        <p:sp>
          <p:nvSpPr>
            <p:cNvPr id="11822" name="Google Shape;11822;p78"/>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8"/>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8"/>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8"/>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8"/>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8"/>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8"/>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8"/>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0" name="Google Shape;11830;p78"/>
          <p:cNvGrpSpPr/>
          <p:nvPr/>
        </p:nvGrpSpPr>
        <p:grpSpPr>
          <a:xfrm>
            <a:off x="1293706" y="1966416"/>
            <a:ext cx="369294" cy="350444"/>
            <a:chOff x="1293706" y="1966416"/>
            <a:chExt cx="369294" cy="350444"/>
          </a:xfrm>
        </p:grpSpPr>
        <p:sp>
          <p:nvSpPr>
            <p:cNvPr id="11831" name="Google Shape;11831;p78"/>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8"/>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8"/>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8"/>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8"/>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8"/>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8"/>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8"/>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78"/>
          <p:cNvGrpSpPr/>
          <p:nvPr/>
        </p:nvGrpSpPr>
        <p:grpSpPr>
          <a:xfrm>
            <a:off x="3967213" y="1975477"/>
            <a:ext cx="368185" cy="331816"/>
            <a:chOff x="3967213" y="1975477"/>
            <a:chExt cx="368185" cy="331816"/>
          </a:xfrm>
        </p:grpSpPr>
        <p:sp>
          <p:nvSpPr>
            <p:cNvPr id="11840" name="Google Shape;11840;p78"/>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8"/>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8"/>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3" name="Google Shape;11843;p78"/>
          <p:cNvGrpSpPr/>
          <p:nvPr/>
        </p:nvGrpSpPr>
        <p:grpSpPr>
          <a:xfrm>
            <a:off x="8047661" y="1969046"/>
            <a:ext cx="279132" cy="356875"/>
            <a:chOff x="8047661" y="1969046"/>
            <a:chExt cx="279132" cy="356875"/>
          </a:xfrm>
        </p:grpSpPr>
        <p:sp>
          <p:nvSpPr>
            <p:cNvPr id="11844" name="Google Shape;11844;p78"/>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8"/>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8"/>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8"/>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78"/>
          <p:cNvGrpSpPr/>
          <p:nvPr/>
        </p:nvGrpSpPr>
        <p:grpSpPr>
          <a:xfrm>
            <a:off x="7596157" y="1968159"/>
            <a:ext cx="279544" cy="358142"/>
            <a:chOff x="7596157" y="1968159"/>
            <a:chExt cx="279544" cy="358142"/>
          </a:xfrm>
        </p:grpSpPr>
        <p:sp>
          <p:nvSpPr>
            <p:cNvPr id="11849" name="Google Shape;11849;p78"/>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8"/>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8"/>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8"/>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8"/>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8"/>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5" name="Google Shape;11855;p78"/>
          <p:cNvGrpSpPr/>
          <p:nvPr/>
        </p:nvGrpSpPr>
        <p:grpSpPr>
          <a:xfrm>
            <a:off x="7147315" y="1969046"/>
            <a:ext cx="279513" cy="357636"/>
            <a:chOff x="7147315" y="1969046"/>
            <a:chExt cx="279513" cy="357636"/>
          </a:xfrm>
        </p:grpSpPr>
        <p:sp>
          <p:nvSpPr>
            <p:cNvPr id="11856" name="Google Shape;11856;p78"/>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8"/>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8"/>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8"/>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8"/>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8"/>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8"/>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78"/>
          <p:cNvGrpSpPr/>
          <p:nvPr/>
        </p:nvGrpSpPr>
        <p:grpSpPr>
          <a:xfrm>
            <a:off x="6697681" y="1968317"/>
            <a:ext cx="280305" cy="359093"/>
            <a:chOff x="6697681" y="1968317"/>
            <a:chExt cx="280305" cy="359093"/>
          </a:xfrm>
        </p:grpSpPr>
        <p:sp>
          <p:nvSpPr>
            <p:cNvPr id="11864" name="Google Shape;11864;p78"/>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8"/>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8"/>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8"/>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8"/>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8"/>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8"/>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1" name="Google Shape;11871;p78"/>
          <p:cNvGrpSpPr/>
          <p:nvPr/>
        </p:nvGrpSpPr>
        <p:grpSpPr>
          <a:xfrm>
            <a:off x="6248839" y="1967937"/>
            <a:ext cx="280273" cy="358744"/>
            <a:chOff x="6248839" y="1967937"/>
            <a:chExt cx="280273" cy="358744"/>
          </a:xfrm>
        </p:grpSpPr>
        <p:sp>
          <p:nvSpPr>
            <p:cNvPr id="11872" name="Google Shape;11872;p78"/>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8"/>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8"/>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8"/>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8"/>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8"/>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78"/>
          <p:cNvGrpSpPr/>
          <p:nvPr/>
        </p:nvGrpSpPr>
        <p:grpSpPr>
          <a:xfrm>
            <a:off x="5801485" y="1969046"/>
            <a:ext cx="279164" cy="357794"/>
            <a:chOff x="5801485" y="1969046"/>
            <a:chExt cx="279164" cy="357794"/>
          </a:xfrm>
        </p:grpSpPr>
        <p:sp>
          <p:nvSpPr>
            <p:cNvPr id="11879" name="Google Shape;11879;p78"/>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8"/>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8"/>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8"/>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8"/>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8"/>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8"/>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8"/>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8"/>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8"/>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8"/>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8"/>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8"/>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78"/>
          <p:cNvGrpSpPr/>
          <p:nvPr/>
        </p:nvGrpSpPr>
        <p:grpSpPr>
          <a:xfrm>
            <a:off x="5352643" y="1969046"/>
            <a:ext cx="278404" cy="358364"/>
            <a:chOff x="5352643" y="1969046"/>
            <a:chExt cx="278404" cy="358364"/>
          </a:xfrm>
        </p:grpSpPr>
        <p:sp>
          <p:nvSpPr>
            <p:cNvPr id="11893" name="Google Shape;11893;p78"/>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8"/>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8"/>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8"/>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7" name="Google Shape;11897;p78"/>
          <p:cNvGrpSpPr/>
          <p:nvPr/>
        </p:nvGrpSpPr>
        <p:grpSpPr>
          <a:xfrm>
            <a:off x="4897750" y="1968317"/>
            <a:ext cx="279132" cy="358364"/>
            <a:chOff x="4897750" y="1968317"/>
            <a:chExt cx="279132" cy="358364"/>
          </a:xfrm>
        </p:grpSpPr>
        <p:sp>
          <p:nvSpPr>
            <p:cNvPr id="11898" name="Google Shape;11898;p78"/>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8"/>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8"/>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8"/>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8"/>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8"/>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8"/>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8"/>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8"/>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8"/>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8"/>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8"/>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8"/>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1" name="Google Shape;11911;p78"/>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2" name="Google Shape;11912;p78"/>
          <p:cNvGrpSpPr/>
          <p:nvPr/>
        </p:nvGrpSpPr>
        <p:grpSpPr>
          <a:xfrm>
            <a:off x="1767449" y="1513044"/>
            <a:ext cx="324403" cy="347783"/>
            <a:chOff x="1767449" y="1513044"/>
            <a:chExt cx="324403" cy="347783"/>
          </a:xfrm>
        </p:grpSpPr>
        <p:sp>
          <p:nvSpPr>
            <p:cNvPr id="11913" name="Google Shape;11913;p78"/>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8"/>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8"/>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8"/>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8"/>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8"/>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8"/>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8"/>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8"/>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78"/>
          <p:cNvGrpSpPr/>
          <p:nvPr/>
        </p:nvGrpSpPr>
        <p:grpSpPr>
          <a:xfrm>
            <a:off x="4007193" y="1512727"/>
            <a:ext cx="320633" cy="348100"/>
            <a:chOff x="4007193" y="1512727"/>
            <a:chExt cx="320633" cy="348100"/>
          </a:xfrm>
        </p:grpSpPr>
        <p:sp>
          <p:nvSpPr>
            <p:cNvPr id="11923" name="Google Shape;11923;p78"/>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8"/>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8"/>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8"/>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8"/>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8" name="Google Shape;11928;p78"/>
          <p:cNvGrpSpPr/>
          <p:nvPr/>
        </p:nvGrpSpPr>
        <p:grpSpPr>
          <a:xfrm>
            <a:off x="3530425" y="1508747"/>
            <a:ext cx="368175" cy="344594"/>
            <a:chOff x="3530425" y="1508747"/>
            <a:chExt cx="368175" cy="344594"/>
          </a:xfrm>
        </p:grpSpPr>
        <p:sp>
          <p:nvSpPr>
            <p:cNvPr id="11929" name="Google Shape;11929;p78"/>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8"/>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8"/>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8"/>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3" name="Google Shape;11933;p78"/>
          <p:cNvGrpSpPr/>
          <p:nvPr/>
        </p:nvGrpSpPr>
        <p:grpSpPr>
          <a:xfrm>
            <a:off x="3127598" y="1513234"/>
            <a:ext cx="289714" cy="347593"/>
            <a:chOff x="3127598" y="1513234"/>
            <a:chExt cx="289714" cy="347593"/>
          </a:xfrm>
        </p:grpSpPr>
        <p:sp>
          <p:nvSpPr>
            <p:cNvPr id="11934" name="Google Shape;11934;p78"/>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8"/>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8"/>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8"/>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8"/>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78"/>
          <p:cNvGrpSpPr/>
          <p:nvPr/>
        </p:nvGrpSpPr>
        <p:grpSpPr>
          <a:xfrm>
            <a:off x="2662884" y="1513044"/>
            <a:ext cx="322914" cy="348543"/>
            <a:chOff x="2662884" y="1513044"/>
            <a:chExt cx="322914" cy="348543"/>
          </a:xfrm>
        </p:grpSpPr>
        <p:sp>
          <p:nvSpPr>
            <p:cNvPr id="11940" name="Google Shape;11940;p78"/>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8"/>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8"/>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8"/>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8"/>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8"/>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8"/>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8"/>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8"/>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8"/>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78"/>
          <p:cNvGrpSpPr/>
          <p:nvPr/>
        </p:nvGrpSpPr>
        <p:grpSpPr>
          <a:xfrm>
            <a:off x="2232511" y="1512759"/>
            <a:ext cx="299534" cy="348068"/>
            <a:chOff x="2232511" y="1512759"/>
            <a:chExt cx="299534" cy="348068"/>
          </a:xfrm>
        </p:grpSpPr>
        <p:sp>
          <p:nvSpPr>
            <p:cNvPr id="11951" name="Google Shape;11951;p78"/>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8"/>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8"/>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8"/>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8"/>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8"/>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8"/>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8"/>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8"/>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8"/>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8"/>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78"/>
          <p:cNvGrpSpPr/>
          <p:nvPr/>
        </p:nvGrpSpPr>
        <p:grpSpPr>
          <a:xfrm>
            <a:off x="1331406" y="1513361"/>
            <a:ext cx="301784" cy="348607"/>
            <a:chOff x="1331406" y="1513361"/>
            <a:chExt cx="301784" cy="348607"/>
          </a:xfrm>
        </p:grpSpPr>
        <p:sp>
          <p:nvSpPr>
            <p:cNvPr id="11963" name="Google Shape;11963;p78"/>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8"/>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8"/>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8"/>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7" name="Google Shape;11967;p78"/>
          <p:cNvGrpSpPr/>
          <p:nvPr/>
        </p:nvGrpSpPr>
        <p:grpSpPr>
          <a:xfrm>
            <a:off x="7144274" y="1500214"/>
            <a:ext cx="282174" cy="355735"/>
            <a:chOff x="7144274" y="1500214"/>
            <a:chExt cx="282174" cy="355735"/>
          </a:xfrm>
        </p:grpSpPr>
        <p:sp>
          <p:nvSpPr>
            <p:cNvPr id="11968" name="Google Shape;11968;p78"/>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8"/>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8"/>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8"/>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8"/>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8"/>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4" name="Google Shape;11974;p78"/>
          <p:cNvGrpSpPr/>
          <p:nvPr/>
        </p:nvGrpSpPr>
        <p:grpSpPr>
          <a:xfrm>
            <a:off x="6685262" y="1500214"/>
            <a:ext cx="289682" cy="354594"/>
            <a:chOff x="6685262" y="1500214"/>
            <a:chExt cx="289682" cy="354594"/>
          </a:xfrm>
        </p:grpSpPr>
        <p:sp>
          <p:nvSpPr>
            <p:cNvPr id="11975" name="Google Shape;11975;p78"/>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8"/>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8"/>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8"/>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78"/>
          <p:cNvGrpSpPr/>
          <p:nvPr/>
        </p:nvGrpSpPr>
        <p:grpSpPr>
          <a:xfrm>
            <a:off x="6200938" y="1500594"/>
            <a:ext cx="322154" cy="355355"/>
            <a:chOff x="6200938" y="1500594"/>
            <a:chExt cx="322154" cy="355355"/>
          </a:xfrm>
        </p:grpSpPr>
        <p:sp>
          <p:nvSpPr>
            <p:cNvPr id="11980" name="Google Shape;11980;p78"/>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8"/>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8"/>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8"/>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8"/>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5" name="Google Shape;11985;p78"/>
          <p:cNvGrpSpPr/>
          <p:nvPr/>
        </p:nvGrpSpPr>
        <p:grpSpPr>
          <a:xfrm>
            <a:off x="5289631" y="1500214"/>
            <a:ext cx="332355" cy="354974"/>
            <a:chOff x="5289631" y="1500214"/>
            <a:chExt cx="332355" cy="354974"/>
          </a:xfrm>
        </p:grpSpPr>
        <p:sp>
          <p:nvSpPr>
            <p:cNvPr id="11986" name="Google Shape;11986;p78"/>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8"/>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8"/>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8"/>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8"/>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8"/>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78"/>
          <p:cNvGrpSpPr/>
          <p:nvPr/>
        </p:nvGrpSpPr>
        <p:grpSpPr>
          <a:xfrm>
            <a:off x="5748295" y="1499833"/>
            <a:ext cx="323294" cy="356115"/>
            <a:chOff x="5748295" y="1499833"/>
            <a:chExt cx="323294" cy="356115"/>
          </a:xfrm>
        </p:grpSpPr>
        <p:sp>
          <p:nvSpPr>
            <p:cNvPr id="11993" name="Google Shape;11993;p78"/>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8"/>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8"/>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8"/>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8"/>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8"/>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8"/>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0" name="Google Shape;12000;p78"/>
          <p:cNvGrpSpPr/>
          <p:nvPr/>
        </p:nvGrpSpPr>
        <p:grpSpPr>
          <a:xfrm>
            <a:off x="8047661" y="1501037"/>
            <a:ext cx="278404" cy="355260"/>
            <a:chOff x="8047661" y="1501037"/>
            <a:chExt cx="278404" cy="355260"/>
          </a:xfrm>
        </p:grpSpPr>
        <p:sp>
          <p:nvSpPr>
            <p:cNvPr id="12001" name="Google Shape;12001;p78"/>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8"/>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8"/>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8"/>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5" name="Google Shape;12005;p78"/>
          <p:cNvGrpSpPr/>
          <p:nvPr/>
        </p:nvGrpSpPr>
        <p:grpSpPr>
          <a:xfrm>
            <a:off x="4903389" y="1500214"/>
            <a:ext cx="267854" cy="355735"/>
            <a:chOff x="4903389" y="1500214"/>
            <a:chExt cx="267854" cy="355735"/>
          </a:xfrm>
        </p:grpSpPr>
        <p:sp>
          <p:nvSpPr>
            <p:cNvPr id="12006" name="Google Shape;12006;p78"/>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8"/>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8"/>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8"/>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8"/>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1" name="Google Shape;12011;p78"/>
          <p:cNvGrpSpPr/>
          <p:nvPr/>
        </p:nvGrpSpPr>
        <p:grpSpPr>
          <a:xfrm>
            <a:off x="7613518" y="1501354"/>
            <a:ext cx="264433" cy="353074"/>
            <a:chOff x="7613518" y="1501354"/>
            <a:chExt cx="264433" cy="353074"/>
          </a:xfrm>
        </p:grpSpPr>
        <p:sp>
          <p:nvSpPr>
            <p:cNvPr id="12012" name="Google Shape;12012;p78"/>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8"/>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8"/>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8"/>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8"/>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8"/>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21" name="Shape 12021"/>
        <p:cNvGrpSpPr/>
        <p:nvPr/>
      </p:nvGrpSpPr>
      <p:grpSpPr>
        <a:xfrm>
          <a:off x="0" y="0"/>
          <a:ext cx="0" cy="0"/>
          <a:chOff x="0" y="0"/>
          <a:chExt cx="0" cy="0"/>
        </a:xfrm>
      </p:grpSpPr>
      <p:sp>
        <p:nvSpPr>
          <p:cNvPr id="12022" name="Google Shape;12022;p7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23" name="Google Shape;12023;p7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12024" name="Google Shape;12024;p79"/>
          <p:cNvGrpSpPr/>
          <p:nvPr/>
        </p:nvGrpSpPr>
        <p:grpSpPr>
          <a:xfrm>
            <a:off x="1757085" y="1500675"/>
            <a:ext cx="371069" cy="359396"/>
            <a:chOff x="1757085" y="1500675"/>
            <a:chExt cx="371069" cy="359396"/>
          </a:xfrm>
        </p:grpSpPr>
        <p:sp>
          <p:nvSpPr>
            <p:cNvPr id="12025" name="Google Shape;12025;p79"/>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9"/>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9"/>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9"/>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9"/>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9"/>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9"/>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9"/>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9"/>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9"/>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9"/>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9"/>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9"/>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9"/>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9"/>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9"/>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9"/>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9"/>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9"/>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4" name="Google Shape;12054;p79"/>
          <p:cNvGrpSpPr/>
          <p:nvPr/>
        </p:nvGrpSpPr>
        <p:grpSpPr>
          <a:xfrm>
            <a:off x="2774209" y="1954691"/>
            <a:ext cx="116693" cy="374186"/>
            <a:chOff x="2774209" y="1954691"/>
            <a:chExt cx="116693" cy="374186"/>
          </a:xfrm>
        </p:grpSpPr>
        <p:sp>
          <p:nvSpPr>
            <p:cNvPr id="12055" name="Google Shape;12055;p79"/>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9"/>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79"/>
          <p:cNvGrpSpPr/>
          <p:nvPr/>
        </p:nvGrpSpPr>
        <p:grpSpPr>
          <a:xfrm>
            <a:off x="4017435" y="1499912"/>
            <a:ext cx="315092" cy="359397"/>
            <a:chOff x="4017435" y="1499912"/>
            <a:chExt cx="315092" cy="359397"/>
          </a:xfrm>
        </p:grpSpPr>
        <p:sp>
          <p:nvSpPr>
            <p:cNvPr id="12058" name="Google Shape;12058;p79"/>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9"/>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0" name="Google Shape;12060;p79"/>
          <p:cNvGrpSpPr/>
          <p:nvPr/>
        </p:nvGrpSpPr>
        <p:grpSpPr>
          <a:xfrm>
            <a:off x="3963652" y="1999759"/>
            <a:ext cx="374154" cy="284050"/>
            <a:chOff x="3963652" y="1999759"/>
            <a:chExt cx="374154" cy="284050"/>
          </a:xfrm>
        </p:grpSpPr>
        <p:sp>
          <p:nvSpPr>
            <p:cNvPr id="12061" name="Google Shape;12061;p79"/>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9"/>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9"/>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4" name="Google Shape;12064;p79"/>
          <p:cNvGrpSpPr/>
          <p:nvPr/>
        </p:nvGrpSpPr>
        <p:grpSpPr>
          <a:xfrm>
            <a:off x="1777536" y="2014866"/>
            <a:ext cx="376444" cy="253772"/>
            <a:chOff x="1777536" y="2014866"/>
            <a:chExt cx="376444" cy="253772"/>
          </a:xfrm>
        </p:grpSpPr>
        <p:sp>
          <p:nvSpPr>
            <p:cNvPr id="12065" name="Google Shape;12065;p79"/>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9"/>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9"/>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9"/>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9"/>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0" name="Google Shape;12070;p79"/>
          <p:cNvGrpSpPr/>
          <p:nvPr/>
        </p:nvGrpSpPr>
        <p:grpSpPr>
          <a:xfrm>
            <a:off x="1309875" y="2057326"/>
            <a:ext cx="374154" cy="169680"/>
            <a:chOff x="1309875" y="2057326"/>
            <a:chExt cx="374154" cy="169680"/>
          </a:xfrm>
        </p:grpSpPr>
        <p:sp>
          <p:nvSpPr>
            <p:cNvPr id="12071" name="Google Shape;12071;p7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9"/>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9"/>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9"/>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9"/>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9"/>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9"/>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2" name="Google Shape;12082;p79"/>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3" name="Google Shape;12083;p79"/>
          <p:cNvGrpSpPr/>
          <p:nvPr/>
        </p:nvGrpSpPr>
        <p:grpSpPr>
          <a:xfrm>
            <a:off x="2347450" y="1954564"/>
            <a:ext cx="113639" cy="373168"/>
            <a:chOff x="2347450" y="1954564"/>
            <a:chExt cx="113639" cy="373168"/>
          </a:xfrm>
        </p:grpSpPr>
        <p:sp>
          <p:nvSpPr>
            <p:cNvPr id="12084" name="Google Shape;12084;p79"/>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9"/>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6" name="Google Shape;12086;p79"/>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7" name="Google Shape;12087;p79"/>
          <p:cNvGrpSpPr/>
          <p:nvPr/>
        </p:nvGrpSpPr>
        <p:grpSpPr>
          <a:xfrm>
            <a:off x="3110102" y="1499880"/>
            <a:ext cx="330613" cy="358379"/>
            <a:chOff x="3110102" y="1499880"/>
            <a:chExt cx="330613" cy="358379"/>
          </a:xfrm>
        </p:grpSpPr>
        <p:sp>
          <p:nvSpPr>
            <p:cNvPr id="12088" name="Google Shape;12088;p79"/>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9"/>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9"/>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9"/>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9"/>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9"/>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9"/>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5" name="Google Shape;12095;p79"/>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6" name="Google Shape;12096;p79"/>
          <p:cNvGrpSpPr/>
          <p:nvPr/>
        </p:nvGrpSpPr>
        <p:grpSpPr>
          <a:xfrm>
            <a:off x="3485575" y="1999759"/>
            <a:ext cx="373772" cy="284050"/>
            <a:chOff x="3531200" y="1999759"/>
            <a:chExt cx="373772" cy="284050"/>
          </a:xfrm>
        </p:grpSpPr>
        <p:sp>
          <p:nvSpPr>
            <p:cNvPr id="12097" name="Google Shape;12097;p79"/>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9"/>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9"/>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9"/>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79"/>
          <p:cNvGrpSpPr/>
          <p:nvPr/>
        </p:nvGrpSpPr>
        <p:grpSpPr>
          <a:xfrm>
            <a:off x="2667058" y="1500293"/>
            <a:ext cx="330231" cy="359015"/>
            <a:chOff x="2667058" y="1500293"/>
            <a:chExt cx="330231" cy="359015"/>
          </a:xfrm>
        </p:grpSpPr>
        <p:sp>
          <p:nvSpPr>
            <p:cNvPr id="12102" name="Google Shape;12102;p79"/>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9"/>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9"/>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9"/>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9"/>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9"/>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9"/>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9"/>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9"/>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9"/>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9"/>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9"/>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9"/>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9"/>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79"/>
          <p:cNvGrpSpPr/>
          <p:nvPr/>
        </p:nvGrpSpPr>
        <p:grpSpPr>
          <a:xfrm>
            <a:off x="3567553" y="1499912"/>
            <a:ext cx="320022" cy="359778"/>
            <a:chOff x="3567553" y="1499912"/>
            <a:chExt cx="320022" cy="359778"/>
          </a:xfrm>
        </p:grpSpPr>
        <p:sp>
          <p:nvSpPr>
            <p:cNvPr id="12121" name="Google Shape;12121;p79"/>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9"/>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9"/>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9"/>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9"/>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9"/>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79"/>
          <p:cNvGrpSpPr/>
          <p:nvPr/>
        </p:nvGrpSpPr>
        <p:grpSpPr>
          <a:xfrm>
            <a:off x="1309875" y="1499912"/>
            <a:ext cx="359015" cy="358633"/>
            <a:chOff x="1309875" y="1499912"/>
            <a:chExt cx="359015" cy="358633"/>
          </a:xfrm>
        </p:grpSpPr>
        <p:sp>
          <p:nvSpPr>
            <p:cNvPr id="12128" name="Google Shape;12128;p79"/>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9"/>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9"/>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9"/>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9"/>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9"/>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9"/>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9"/>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9"/>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7" name="Google Shape;12137;p79"/>
          <p:cNvGrpSpPr/>
          <p:nvPr/>
        </p:nvGrpSpPr>
        <p:grpSpPr>
          <a:xfrm>
            <a:off x="2219466" y="1500293"/>
            <a:ext cx="330613" cy="359015"/>
            <a:chOff x="2219466" y="1500293"/>
            <a:chExt cx="330613" cy="359015"/>
          </a:xfrm>
        </p:grpSpPr>
        <p:sp>
          <p:nvSpPr>
            <p:cNvPr id="12138" name="Google Shape;12138;p79"/>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9"/>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79"/>
          <p:cNvGrpSpPr/>
          <p:nvPr/>
        </p:nvGrpSpPr>
        <p:grpSpPr>
          <a:xfrm>
            <a:off x="5343544" y="1509358"/>
            <a:ext cx="244676" cy="351095"/>
            <a:chOff x="5343544" y="1509358"/>
            <a:chExt cx="244676" cy="351095"/>
          </a:xfrm>
        </p:grpSpPr>
        <p:sp>
          <p:nvSpPr>
            <p:cNvPr id="12141" name="Google Shape;12141;p79"/>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9"/>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9"/>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79"/>
          <p:cNvGrpSpPr/>
          <p:nvPr/>
        </p:nvGrpSpPr>
        <p:grpSpPr>
          <a:xfrm>
            <a:off x="4882340" y="1509358"/>
            <a:ext cx="246171" cy="351095"/>
            <a:chOff x="4882340" y="1509358"/>
            <a:chExt cx="246171" cy="351095"/>
          </a:xfrm>
        </p:grpSpPr>
        <p:sp>
          <p:nvSpPr>
            <p:cNvPr id="12145" name="Google Shape;12145;p79"/>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9"/>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9"/>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9"/>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9"/>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79"/>
          <p:cNvGrpSpPr/>
          <p:nvPr/>
        </p:nvGrpSpPr>
        <p:grpSpPr>
          <a:xfrm>
            <a:off x="6273204" y="1509008"/>
            <a:ext cx="236343" cy="351445"/>
            <a:chOff x="6273204" y="1509008"/>
            <a:chExt cx="236343" cy="351445"/>
          </a:xfrm>
        </p:grpSpPr>
        <p:sp>
          <p:nvSpPr>
            <p:cNvPr id="12151" name="Google Shape;12151;p79"/>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9"/>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3" name="Google Shape;12153;p79"/>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4" name="Google Shape;12154;p79"/>
          <p:cNvGrpSpPr/>
          <p:nvPr/>
        </p:nvGrpSpPr>
        <p:grpSpPr>
          <a:xfrm>
            <a:off x="7219530" y="1508244"/>
            <a:ext cx="191625" cy="352209"/>
            <a:chOff x="7219530" y="1508244"/>
            <a:chExt cx="191625" cy="352209"/>
          </a:xfrm>
        </p:grpSpPr>
        <p:sp>
          <p:nvSpPr>
            <p:cNvPr id="12155" name="Google Shape;12155;p79"/>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9"/>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7" name="Google Shape;12157;p79"/>
          <p:cNvGrpSpPr/>
          <p:nvPr/>
        </p:nvGrpSpPr>
        <p:grpSpPr>
          <a:xfrm>
            <a:off x="7699309" y="1508626"/>
            <a:ext cx="154922" cy="351827"/>
            <a:chOff x="7699309" y="1508626"/>
            <a:chExt cx="154922" cy="351827"/>
          </a:xfrm>
        </p:grpSpPr>
        <p:sp>
          <p:nvSpPr>
            <p:cNvPr id="12158" name="Google Shape;12158;p79"/>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9"/>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9"/>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9"/>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9"/>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9"/>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9"/>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79"/>
          <p:cNvGrpSpPr/>
          <p:nvPr/>
        </p:nvGrpSpPr>
        <p:grpSpPr>
          <a:xfrm>
            <a:off x="8161690" y="1509008"/>
            <a:ext cx="153396" cy="351064"/>
            <a:chOff x="8161690" y="1509008"/>
            <a:chExt cx="153396" cy="351064"/>
          </a:xfrm>
        </p:grpSpPr>
        <p:sp>
          <p:nvSpPr>
            <p:cNvPr id="12166" name="Google Shape;12166;p79"/>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9"/>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9"/>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9"/>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0" name="Google Shape;12170;p79"/>
          <p:cNvGrpSpPr/>
          <p:nvPr/>
        </p:nvGrpSpPr>
        <p:grpSpPr>
          <a:xfrm>
            <a:off x="6746940" y="1508881"/>
            <a:ext cx="213221" cy="352304"/>
            <a:chOff x="6746940" y="1508881"/>
            <a:chExt cx="213221" cy="352304"/>
          </a:xfrm>
        </p:grpSpPr>
        <p:sp>
          <p:nvSpPr>
            <p:cNvPr id="12171" name="Google Shape;12171;p79"/>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9"/>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9"/>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9"/>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5" name="Google Shape;12175;p79"/>
          <p:cNvGrpSpPr/>
          <p:nvPr/>
        </p:nvGrpSpPr>
        <p:grpSpPr>
          <a:xfrm>
            <a:off x="5770336" y="2007615"/>
            <a:ext cx="350682" cy="292097"/>
            <a:chOff x="5770336" y="2007615"/>
            <a:chExt cx="350682" cy="292097"/>
          </a:xfrm>
        </p:grpSpPr>
        <p:sp>
          <p:nvSpPr>
            <p:cNvPr id="12176" name="Google Shape;12176;p79"/>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9"/>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9"/>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9"/>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0" name="Google Shape;12180;p79"/>
          <p:cNvGrpSpPr/>
          <p:nvPr/>
        </p:nvGrpSpPr>
        <p:grpSpPr>
          <a:xfrm>
            <a:off x="5326878" y="1980358"/>
            <a:ext cx="350332" cy="346229"/>
            <a:chOff x="5326878" y="1980358"/>
            <a:chExt cx="350332" cy="346229"/>
          </a:xfrm>
        </p:grpSpPr>
        <p:sp>
          <p:nvSpPr>
            <p:cNvPr id="12181" name="Google Shape;12181;p79"/>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9"/>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9"/>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9"/>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5" name="Google Shape;12185;p79"/>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6" name="Google Shape;12186;p79"/>
          <p:cNvGrpSpPr/>
          <p:nvPr/>
        </p:nvGrpSpPr>
        <p:grpSpPr>
          <a:xfrm>
            <a:off x="4883835" y="1992571"/>
            <a:ext cx="350300" cy="323043"/>
            <a:chOff x="4883835" y="1992571"/>
            <a:chExt cx="350300" cy="323043"/>
          </a:xfrm>
        </p:grpSpPr>
        <p:sp>
          <p:nvSpPr>
            <p:cNvPr id="12187" name="Google Shape;12187;p79"/>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9"/>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9"/>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9"/>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9"/>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9"/>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79"/>
          <p:cNvGrpSpPr/>
          <p:nvPr/>
        </p:nvGrpSpPr>
        <p:grpSpPr>
          <a:xfrm>
            <a:off x="7548967" y="1978927"/>
            <a:ext cx="333285" cy="349950"/>
            <a:chOff x="7548967" y="1978927"/>
            <a:chExt cx="333285" cy="349950"/>
          </a:xfrm>
        </p:grpSpPr>
        <p:sp>
          <p:nvSpPr>
            <p:cNvPr id="12194" name="Google Shape;12194;p79"/>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9"/>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9"/>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9"/>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9"/>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9"/>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9"/>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79"/>
          <p:cNvGrpSpPr/>
          <p:nvPr/>
        </p:nvGrpSpPr>
        <p:grpSpPr>
          <a:xfrm>
            <a:off x="6214142" y="1978927"/>
            <a:ext cx="346515" cy="350300"/>
            <a:chOff x="6214142" y="1978927"/>
            <a:chExt cx="346515" cy="350300"/>
          </a:xfrm>
        </p:grpSpPr>
        <p:sp>
          <p:nvSpPr>
            <p:cNvPr id="12202" name="Google Shape;12202;p79"/>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9"/>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79"/>
          <p:cNvGrpSpPr/>
          <p:nvPr/>
        </p:nvGrpSpPr>
        <p:grpSpPr>
          <a:xfrm>
            <a:off x="7105923" y="1978545"/>
            <a:ext cx="333285" cy="350682"/>
            <a:chOff x="7105923" y="1978545"/>
            <a:chExt cx="333285" cy="350682"/>
          </a:xfrm>
        </p:grpSpPr>
        <p:sp>
          <p:nvSpPr>
            <p:cNvPr id="12205" name="Google Shape;12205;p79"/>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9"/>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9"/>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9"/>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9"/>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9"/>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9"/>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2" name="Google Shape;12212;p79"/>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9"/>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4" name="Google Shape;12214;p79"/>
          <p:cNvGrpSpPr/>
          <p:nvPr/>
        </p:nvGrpSpPr>
        <p:grpSpPr>
          <a:xfrm>
            <a:off x="3616406" y="2422352"/>
            <a:ext cx="203393" cy="351827"/>
            <a:chOff x="3616406" y="2422352"/>
            <a:chExt cx="203393" cy="351827"/>
          </a:xfrm>
        </p:grpSpPr>
        <p:sp>
          <p:nvSpPr>
            <p:cNvPr id="12215" name="Google Shape;12215;p79"/>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9"/>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79"/>
          <p:cNvGrpSpPr/>
          <p:nvPr/>
        </p:nvGrpSpPr>
        <p:grpSpPr>
          <a:xfrm>
            <a:off x="878187" y="2421970"/>
            <a:ext cx="272696" cy="351827"/>
            <a:chOff x="913012" y="2421970"/>
            <a:chExt cx="272696" cy="351827"/>
          </a:xfrm>
        </p:grpSpPr>
        <p:sp>
          <p:nvSpPr>
            <p:cNvPr id="12218" name="Google Shape;12218;p79"/>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9"/>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9"/>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9"/>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2" name="Google Shape;12222;p79"/>
          <p:cNvGrpSpPr/>
          <p:nvPr/>
        </p:nvGrpSpPr>
        <p:grpSpPr>
          <a:xfrm>
            <a:off x="2274743" y="2422352"/>
            <a:ext cx="255649" cy="351445"/>
            <a:chOff x="2274743" y="2422352"/>
            <a:chExt cx="255649" cy="351445"/>
          </a:xfrm>
        </p:grpSpPr>
        <p:sp>
          <p:nvSpPr>
            <p:cNvPr id="12223" name="Google Shape;12223;p79"/>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9"/>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9"/>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79"/>
          <p:cNvGrpSpPr/>
          <p:nvPr/>
        </p:nvGrpSpPr>
        <p:grpSpPr>
          <a:xfrm>
            <a:off x="2708723" y="2421239"/>
            <a:ext cx="246552" cy="352558"/>
            <a:chOff x="2708723" y="2421239"/>
            <a:chExt cx="246552" cy="352558"/>
          </a:xfrm>
        </p:grpSpPr>
        <p:sp>
          <p:nvSpPr>
            <p:cNvPr id="12227" name="Google Shape;12227;p79"/>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9"/>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9" name="Google Shape;12229;p79"/>
          <p:cNvGrpSpPr/>
          <p:nvPr/>
        </p:nvGrpSpPr>
        <p:grpSpPr>
          <a:xfrm>
            <a:off x="1835485" y="2422352"/>
            <a:ext cx="259433" cy="350714"/>
            <a:chOff x="1835485" y="2422352"/>
            <a:chExt cx="259433" cy="350714"/>
          </a:xfrm>
        </p:grpSpPr>
        <p:sp>
          <p:nvSpPr>
            <p:cNvPr id="12230" name="Google Shape;12230;p79"/>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9"/>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9"/>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9"/>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9"/>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9"/>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9"/>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79"/>
          <p:cNvGrpSpPr/>
          <p:nvPr/>
        </p:nvGrpSpPr>
        <p:grpSpPr>
          <a:xfrm>
            <a:off x="3150240" y="2422352"/>
            <a:ext cx="212489" cy="351445"/>
            <a:chOff x="3150240" y="2422352"/>
            <a:chExt cx="212489" cy="351445"/>
          </a:xfrm>
        </p:grpSpPr>
        <p:sp>
          <p:nvSpPr>
            <p:cNvPr id="12238" name="Google Shape;12238;p79"/>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9"/>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0" name="Google Shape;12240;p79"/>
          <p:cNvGrpSpPr/>
          <p:nvPr/>
        </p:nvGrpSpPr>
        <p:grpSpPr>
          <a:xfrm>
            <a:off x="1367060" y="2422129"/>
            <a:ext cx="269261" cy="352050"/>
            <a:chOff x="1367060" y="2422129"/>
            <a:chExt cx="269261" cy="352050"/>
          </a:xfrm>
        </p:grpSpPr>
        <p:sp>
          <p:nvSpPr>
            <p:cNvPr id="12241" name="Google Shape;12241;p79"/>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9"/>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9"/>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9"/>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9"/>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9"/>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9"/>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9"/>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9"/>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9"/>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9"/>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9"/>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9"/>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9"/>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5" name="Google Shape;12255;p79"/>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6" name="Google Shape;12256;p79"/>
          <p:cNvGrpSpPr/>
          <p:nvPr/>
        </p:nvGrpSpPr>
        <p:grpSpPr>
          <a:xfrm>
            <a:off x="4882690" y="2425405"/>
            <a:ext cx="274573" cy="350682"/>
            <a:chOff x="4882690" y="2425405"/>
            <a:chExt cx="274573" cy="350682"/>
          </a:xfrm>
        </p:grpSpPr>
        <p:sp>
          <p:nvSpPr>
            <p:cNvPr id="12257" name="Google Shape;12257;p79"/>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9"/>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79"/>
          <p:cNvGrpSpPr/>
          <p:nvPr/>
        </p:nvGrpSpPr>
        <p:grpSpPr>
          <a:xfrm>
            <a:off x="6627639" y="2443884"/>
            <a:ext cx="355993" cy="313247"/>
            <a:chOff x="6627639" y="2443884"/>
            <a:chExt cx="355993" cy="313247"/>
          </a:xfrm>
        </p:grpSpPr>
        <p:sp>
          <p:nvSpPr>
            <p:cNvPr id="12260" name="Google Shape;12260;p79"/>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9"/>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9"/>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3" name="Google Shape;12263;p79"/>
          <p:cNvGrpSpPr/>
          <p:nvPr/>
        </p:nvGrpSpPr>
        <p:grpSpPr>
          <a:xfrm>
            <a:off x="6183451" y="2462140"/>
            <a:ext cx="351445" cy="277976"/>
            <a:chOff x="6183451" y="2462140"/>
            <a:chExt cx="351445" cy="277976"/>
          </a:xfrm>
        </p:grpSpPr>
        <p:sp>
          <p:nvSpPr>
            <p:cNvPr id="12264" name="Google Shape;12264;p79"/>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9"/>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9"/>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9"/>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9"/>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9"/>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9"/>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1" name="Google Shape;12271;p79"/>
          <p:cNvGrpSpPr/>
          <p:nvPr/>
        </p:nvGrpSpPr>
        <p:grpSpPr>
          <a:xfrm>
            <a:off x="5735477" y="2429858"/>
            <a:ext cx="353354" cy="341299"/>
            <a:chOff x="5735477" y="2429858"/>
            <a:chExt cx="353354" cy="341299"/>
          </a:xfrm>
        </p:grpSpPr>
        <p:sp>
          <p:nvSpPr>
            <p:cNvPr id="12272" name="Google Shape;12272;p79"/>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9"/>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9"/>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9"/>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9"/>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9"/>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79"/>
          <p:cNvGrpSpPr/>
          <p:nvPr/>
        </p:nvGrpSpPr>
        <p:grpSpPr>
          <a:xfrm>
            <a:off x="5243735" y="2446973"/>
            <a:ext cx="405255" cy="275499"/>
            <a:chOff x="5283337" y="2478774"/>
            <a:chExt cx="358633" cy="243913"/>
          </a:xfrm>
        </p:grpSpPr>
        <p:sp>
          <p:nvSpPr>
            <p:cNvPr id="12279" name="Google Shape;12279;p79"/>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9"/>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9"/>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9"/>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9"/>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9"/>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9"/>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9"/>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9"/>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9"/>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9"/>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9"/>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9"/>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9"/>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9"/>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9"/>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9"/>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79"/>
          <p:cNvGrpSpPr/>
          <p:nvPr/>
        </p:nvGrpSpPr>
        <p:grpSpPr>
          <a:xfrm>
            <a:off x="7964753" y="2470823"/>
            <a:ext cx="362068" cy="258670"/>
            <a:chOff x="7964753" y="2470823"/>
            <a:chExt cx="362068" cy="258670"/>
          </a:xfrm>
        </p:grpSpPr>
        <p:sp>
          <p:nvSpPr>
            <p:cNvPr id="12297" name="Google Shape;12297;p79"/>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9"/>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9"/>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9"/>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9"/>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9"/>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9"/>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9"/>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9"/>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6" name="Google Shape;12306;p79"/>
          <p:cNvGrpSpPr/>
          <p:nvPr/>
        </p:nvGrpSpPr>
        <p:grpSpPr>
          <a:xfrm>
            <a:off x="7524349" y="2456447"/>
            <a:ext cx="350332" cy="288948"/>
            <a:chOff x="7524349" y="2456447"/>
            <a:chExt cx="350332" cy="288948"/>
          </a:xfrm>
        </p:grpSpPr>
        <p:sp>
          <p:nvSpPr>
            <p:cNvPr id="12307" name="Google Shape;12307;p79"/>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9"/>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9"/>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9"/>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9"/>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79"/>
          <p:cNvGrpSpPr/>
          <p:nvPr/>
        </p:nvGrpSpPr>
        <p:grpSpPr>
          <a:xfrm>
            <a:off x="3972749" y="2894211"/>
            <a:ext cx="355230" cy="356725"/>
            <a:chOff x="3972749" y="2894211"/>
            <a:chExt cx="355230" cy="356725"/>
          </a:xfrm>
        </p:grpSpPr>
        <p:sp>
          <p:nvSpPr>
            <p:cNvPr id="12313" name="Google Shape;12313;p79"/>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9"/>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9"/>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9"/>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9"/>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8" name="Google Shape;12318;p79"/>
          <p:cNvGrpSpPr/>
          <p:nvPr/>
        </p:nvGrpSpPr>
        <p:grpSpPr>
          <a:xfrm>
            <a:off x="3527797" y="2918796"/>
            <a:ext cx="355993" cy="307904"/>
            <a:chOff x="3527797" y="2918796"/>
            <a:chExt cx="355993" cy="307904"/>
          </a:xfrm>
        </p:grpSpPr>
        <p:sp>
          <p:nvSpPr>
            <p:cNvPr id="12319" name="Google Shape;12319;p79"/>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9"/>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9"/>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9"/>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9"/>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9"/>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9"/>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9"/>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9"/>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9"/>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79"/>
          <p:cNvGrpSpPr/>
          <p:nvPr/>
        </p:nvGrpSpPr>
        <p:grpSpPr>
          <a:xfrm>
            <a:off x="3082845" y="2920959"/>
            <a:ext cx="356375" cy="302338"/>
            <a:chOff x="3082845" y="2920959"/>
            <a:chExt cx="356375" cy="302338"/>
          </a:xfrm>
        </p:grpSpPr>
        <p:sp>
          <p:nvSpPr>
            <p:cNvPr id="12330" name="Google Shape;12330;p79"/>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9"/>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2" name="Google Shape;12332;p79"/>
          <p:cNvGrpSpPr/>
          <p:nvPr/>
        </p:nvGrpSpPr>
        <p:grpSpPr>
          <a:xfrm>
            <a:off x="2639038" y="2894942"/>
            <a:ext cx="355612" cy="355612"/>
            <a:chOff x="2639038" y="2894942"/>
            <a:chExt cx="355612" cy="355612"/>
          </a:xfrm>
        </p:grpSpPr>
        <p:sp>
          <p:nvSpPr>
            <p:cNvPr id="12333" name="Google Shape;12333;p79"/>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9"/>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5" name="Google Shape;12335;p79"/>
          <p:cNvGrpSpPr/>
          <p:nvPr/>
        </p:nvGrpSpPr>
        <p:grpSpPr>
          <a:xfrm>
            <a:off x="2194468" y="2938865"/>
            <a:ext cx="355993" cy="267766"/>
            <a:chOff x="2194468" y="2938865"/>
            <a:chExt cx="355993" cy="267766"/>
          </a:xfrm>
        </p:grpSpPr>
        <p:sp>
          <p:nvSpPr>
            <p:cNvPr id="12336" name="Google Shape;12336;p79"/>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9"/>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9"/>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9"/>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9"/>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9"/>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9"/>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9"/>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9"/>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9"/>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9"/>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9"/>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9"/>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9"/>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9"/>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9"/>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9"/>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9"/>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9"/>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9"/>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79"/>
          <p:cNvGrpSpPr/>
          <p:nvPr/>
        </p:nvGrpSpPr>
        <p:grpSpPr>
          <a:xfrm>
            <a:off x="1749897" y="2894561"/>
            <a:ext cx="355993" cy="355612"/>
            <a:chOff x="1749897" y="2894561"/>
            <a:chExt cx="355993" cy="355612"/>
          </a:xfrm>
        </p:grpSpPr>
        <p:sp>
          <p:nvSpPr>
            <p:cNvPr id="12357" name="Google Shape;12357;p79"/>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9"/>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9"/>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9"/>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9"/>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9"/>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9"/>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9"/>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9"/>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9"/>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9"/>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8" name="Google Shape;12368;p79"/>
          <p:cNvGrpSpPr/>
          <p:nvPr/>
        </p:nvGrpSpPr>
        <p:grpSpPr>
          <a:xfrm>
            <a:off x="1305327" y="2894211"/>
            <a:ext cx="357520" cy="357488"/>
            <a:chOff x="1305327" y="2894211"/>
            <a:chExt cx="357520" cy="357488"/>
          </a:xfrm>
        </p:grpSpPr>
        <p:sp>
          <p:nvSpPr>
            <p:cNvPr id="12369" name="Google Shape;12369;p79"/>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9"/>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9"/>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9"/>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9"/>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79"/>
          <p:cNvGrpSpPr/>
          <p:nvPr/>
        </p:nvGrpSpPr>
        <p:grpSpPr>
          <a:xfrm>
            <a:off x="853950" y="2894720"/>
            <a:ext cx="364104" cy="353290"/>
            <a:chOff x="853950" y="2894720"/>
            <a:chExt cx="364104" cy="353290"/>
          </a:xfrm>
        </p:grpSpPr>
        <p:sp>
          <p:nvSpPr>
            <p:cNvPr id="12375" name="Google Shape;12375;p79"/>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9"/>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9"/>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9"/>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9"/>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9"/>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9"/>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79"/>
          <p:cNvGrpSpPr/>
          <p:nvPr/>
        </p:nvGrpSpPr>
        <p:grpSpPr>
          <a:xfrm>
            <a:off x="7066548" y="2912594"/>
            <a:ext cx="352209" cy="334938"/>
            <a:chOff x="7066548" y="2912594"/>
            <a:chExt cx="352209" cy="334938"/>
          </a:xfrm>
        </p:grpSpPr>
        <p:sp>
          <p:nvSpPr>
            <p:cNvPr id="12383" name="Google Shape;12383;p79"/>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9"/>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9"/>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9"/>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9"/>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9"/>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9" name="Google Shape;12389;p79"/>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9"/>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1" name="Google Shape;12391;p79"/>
          <p:cNvGrpSpPr/>
          <p:nvPr/>
        </p:nvGrpSpPr>
        <p:grpSpPr>
          <a:xfrm>
            <a:off x="7541397" y="2904802"/>
            <a:ext cx="318495" cy="352209"/>
            <a:chOff x="7541397" y="2904802"/>
            <a:chExt cx="318495" cy="352209"/>
          </a:xfrm>
        </p:grpSpPr>
        <p:sp>
          <p:nvSpPr>
            <p:cNvPr id="12392" name="Google Shape;12392;p79"/>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9"/>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4" name="Google Shape;12394;p79"/>
          <p:cNvGrpSpPr/>
          <p:nvPr/>
        </p:nvGrpSpPr>
        <p:grpSpPr>
          <a:xfrm>
            <a:off x="8003015" y="2904039"/>
            <a:ext cx="306759" cy="351445"/>
            <a:chOff x="8003015" y="2904039"/>
            <a:chExt cx="306759" cy="351445"/>
          </a:xfrm>
        </p:grpSpPr>
        <p:sp>
          <p:nvSpPr>
            <p:cNvPr id="12395" name="Google Shape;12395;p79"/>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9"/>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9"/>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9"/>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9"/>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9"/>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79"/>
          <p:cNvGrpSpPr/>
          <p:nvPr/>
        </p:nvGrpSpPr>
        <p:grpSpPr>
          <a:xfrm>
            <a:off x="5687770" y="2885496"/>
            <a:ext cx="369638" cy="369606"/>
            <a:chOff x="5687770" y="2885496"/>
            <a:chExt cx="369638" cy="369606"/>
          </a:xfrm>
        </p:grpSpPr>
        <p:sp>
          <p:nvSpPr>
            <p:cNvPr id="12402" name="Google Shape;12402;p79"/>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9"/>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9"/>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9"/>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9"/>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9"/>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9"/>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9"/>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9"/>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9"/>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2" name="Google Shape;12412;p79"/>
          <p:cNvGrpSpPr/>
          <p:nvPr/>
        </p:nvGrpSpPr>
        <p:grpSpPr>
          <a:xfrm>
            <a:off x="4881958" y="2904802"/>
            <a:ext cx="156417" cy="349537"/>
            <a:chOff x="4881958" y="2904802"/>
            <a:chExt cx="156417" cy="349537"/>
          </a:xfrm>
        </p:grpSpPr>
        <p:sp>
          <p:nvSpPr>
            <p:cNvPr id="12413" name="Google Shape;12413;p79"/>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9"/>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9"/>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9"/>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9"/>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9"/>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9"/>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79"/>
          <p:cNvGrpSpPr/>
          <p:nvPr/>
        </p:nvGrpSpPr>
        <p:grpSpPr>
          <a:xfrm>
            <a:off x="5230318" y="2886514"/>
            <a:ext cx="371133" cy="367443"/>
            <a:chOff x="5230318" y="2886514"/>
            <a:chExt cx="371133" cy="367443"/>
          </a:xfrm>
        </p:grpSpPr>
        <p:sp>
          <p:nvSpPr>
            <p:cNvPr id="12421" name="Google Shape;12421;p79"/>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9"/>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9"/>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9"/>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9"/>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9"/>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9"/>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9"/>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9"/>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79"/>
          <p:cNvGrpSpPr/>
          <p:nvPr/>
        </p:nvGrpSpPr>
        <p:grpSpPr>
          <a:xfrm>
            <a:off x="5748358" y="3434578"/>
            <a:ext cx="352590" cy="182561"/>
            <a:chOff x="5748358" y="3434578"/>
            <a:chExt cx="352590" cy="182561"/>
          </a:xfrm>
        </p:grpSpPr>
        <p:sp>
          <p:nvSpPr>
            <p:cNvPr id="12431" name="Google Shape;12431;p79"/>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9"/>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9"/>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9"/>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9"/>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9"/>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79"/>
          <p:cNvGrpSpPr/>
          <p:nvPr/>
        </p:nvGrpSpPr>
        <p:grpSpPr>
          <a:xfrm>
            <a:off x="862283" y="4274771"/>
            <a:ext cx="341204" cy="359301"/>
            <a:chOff x="862283" y="4274771"/>
            <a:chExt cx="341204" cy="359301"/>
          </a:xfrm>
        </p:grpSpPr>
        <p:sp>
          <p:nvSpPr>
            <p:cNvPr id="12438" name="Google Shape;12438;p79"/>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9"/>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9"/>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1" name="Google Shape;12441;p79"/>
          <p:cNvGrpSpPr/>
          <p:nvPr/>
        </p:nvGrpSpPr>
        <p:grpSpPr>
          <a:xfrm>
            <a:off x="1396957" y="4287365"/>
            <a:ext cx="301861" cy="332871"/>
            <a:chOff x="1396957" y="4287365"/>
            <a:chExt cx="301861" cy="332871"/>
          </a:xfrm>
        </p:grpSpPr>
        <p:sp>
          <p:nvSpPr>
            <p:cNvPr id="12442" name="Google Shape;12442;p79"/>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9"/>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9"/>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9"/>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9"/>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9"/>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9"/>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9"/>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9"/>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9"/>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9"/>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9"/>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9"/>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9"/>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9"/>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79"/>
          <p:cNvGrpSpPr/>
          <p:nvPr/>
        </p:nvGrpSpPr>
        <p:grpSpPr>
          <a:xfrm>
            <a:off x="1865381" y="4277506"/>
            <a:ext cx="396131" cy="355612"/>
            <a:chOff x="1865381" y="4277506"/>
            <a:chExt cx="396131" cy="355612"/>
          </a:xfrm>
        </p:grpSpPr>
        <p:sp>
          <p:nvSpPr>
            <p:cNvPr id="12458" name="Google Shape;12458;p79"/>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9"/>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9"/>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9"/>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9"/>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9"/>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79"/>
          <p:cNvGrpSpPr/>
          <p:nvPr/>
        </p:nvGrpSpPr>
        <p:grpSpPr>
          <a:xfrm>
            <a:off x="2411823" y="4303999"/>
            <a:ext cx="334398" cy="299953"/>
            <a:chOff x="2411823" y="4303999"/>
            <a:chExt cx="334398" cy="299953"/>
          </a:xfrm>
        </p:grpSpPr>
        <p:sp>
          <p:nvSpPr>
            <p:cNvPr id="12465" name="Google Shape;12465;p79"/>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9"/>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9"/>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9"/>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9"/>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9"/>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9"/>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2" name="Google Shape;12472;p79"/>
          <p:cNvGrpSpPr/>
          <p:nvPr/>
        </p:nvGrpSpPr>
        <p:grpSpPr>
          <a:xfrm>
            <a:off x="2903337" y="4279032"/>
            <a:ext cx="382519" cy="350682"/>
            <a:chOff x="2903337" y="4279032"/>
            <a:chExt cx="382519" cy="350682"/>
          </a:xfrm>
        </p:grpSpPr>
        <p:sp>
          <p:nvSpPr>
            <p:cNvPr id="12473" name="Google Shape;12473;p79"/>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9"/>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9"/>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9"/>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9"/>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9"/>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9"/>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9"/>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9"/>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9"/>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9"/>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9"/>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9"/>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9"/>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9"/>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8" name="Google Shape;12488;p79"/>
          <p:cNvGrpSpPr/>
          <p:nvPr/>
        </p:nvGrpSpPr>
        <p:grpSpPr>
          <a:xfrm>
            <a:off x="3933342" y="4315767"/>
            <a:ext cx="383632" cy="276449"/>
            <a:chOff x="3933342" y="4315767"/>
            <a:chExt cx="383632" cy="276449"/>
          </a:xfrm>
        </p:grpSpPr>
        <p:sp>
          <p:nvSpPr>
            <p:cNvPr id="12489" name="Google Shape;12489;p79"/>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9"/>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9"/>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9"/>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9"/>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9"/>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5" name="Google Shape;12495;p79"/>
          <p:cNvGrpSpPr/>
          <p:nvPr/>
        </p:nvGrpSpPr>
        <p:grpSpPr>
          <a:xfrm>
            <a:off x="3441065" y="4302505"/>
            <a:ext cx="337069" cy="302593"/>
            <a:chOff x="3441065" y="4302505"/>
            <a:chExt cx="337069" cy="302593"/>
          </a:xfrm>
        </p:grpSpPr>
        <p:sp>
          <p:nvSpPr>
            <p:cNvPr id="12496" name="Google Shape;12496;p79"/>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9"/>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9"/>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9"/>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9"/>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9"/>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9"/>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9"/>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9"/>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9"/>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9"/>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9"/>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9"/>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79"/>
          <p:cNvGrpSpPr/>
          <p:nvPr/>
        </p:nvGrpSpPr>
        <p:grpSpPr>
          <a:xfrm>
            <a:off x="3532345" y="3362635"/>
            <a:ext cx="339328" cy="336274"/>
            <a:chOff x="3532345" y="3362635"/>
            <a:chExt cx="339328" cy="336274"/>
          </a:xfrm>
        </p:grpSpPr>
        <p:sp>
          <p:nvSpPr>
            <p:cNvPr id="12510" name="Google Shape;12510;p79"/>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9"/>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9"/>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9"/>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9"/>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5" name="Google Shape;12515;p79"/>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6" name="Google Shape;12516;p79"/>
          <p:cNvGrpSpPr/>
          <p:nvPr/>
        </p:nvGrpSpPr>
        <p:grpSpPr>
          <a:xfrm>
            <a:off x="1883955" y="3808700"/>
            <a:ext cx="162873" cy="351445"/>
            <a:chOff x="1883955" y="3808700"/>
            <a:chExt cx="162873" cy="351445"/>
          </a:xfrm>
        </p:grpSpPr>
        <p:sp>
          <p:nvSpPr>
            <p:cNvPr id="12517" name="Google Shape;12517;p79"/>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9"/>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79"/>
          <p:cNvGrpSpPr/>
          <p:nvPr/>
        </p:nvGrpSpPr>
        <p:grpSpPr>
          <a:xfrm>
            <a:off x="939156" y="3809209"/>
            <a:ext cx="192007" cy="351318"/>
            <a:chOff x="939156" y="3809209"/>
            <a:chExt cx="192007" cy="351318"/>
          </a:xfrm>
        </p:grpSpPr>
        <p:sp>
          <p:nvSpPr>
            <p:cNvPr id="12520" name="Google Shape;12520;p79"/>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9"/>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2" name="Google Shape;12522;p79"/>
          <p:cNvGrpSpPr/>
          <p:nvPr/>
        </p:nvGrpSpPr>
        <p:grpSpPr>
          <a:xfrm>
            <a:off x="2306167" y="3809845"/>
            <a:ext cx="193915" cy="349155"/>
            <a:chOff x="2306167" y="3809845"/>
            <a:chExt cx="193915" cy="349155"/>
          </a:xfrm>
        </p:grpSpPr>
        <p:sp>
          <p:nvSpPr>
            <p:cNvPr id="12523" name="Google Shape;12523;p79"/>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9"/>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9"/>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9"/>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9"/>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9"/>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9"/>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0" name="Google Shape;12530;p79"/>
          <p:cNvGrpSpPr/>
          <p:nvPr/>
        </p:nvGrpSpPr>
        <p:grpSpPr>
          <a:xfrm>
            <a:off x="1323901" y="3807173"/>
            <a:ext cx="356343" cy="356757"/>
            <a:chOff x="1323901" y="3807173"/>
            <a:chExt cx="356343" cy="356757"/>
          </a:xfrm>
        </p:grpSpPr>
        <p:sp>
          <p:nvSpPr>
            <p:cNvPr id="12531" name="Google Shape;12531;p79"/>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9"/>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9"/>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9"/>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9"/>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9"/>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9"/>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9"/>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9"/>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9"/>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9"/>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9"/>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9"/>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9"/>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9"/>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9"/>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9"/>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9"/>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9"/>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9"/>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9"/>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9"/>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9"/>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9"/>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5" name="Google Shape;12555;p79"/>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6" name="Google Shape;12556;p79"/>
          <p:cNvGrpSpPr/>
          <p:nvPr/>
        </p:nvGrpSpPr>
        <p:grpSpPr>
          <a:xfrm>
            <a:off x="859262" y="3353920"/>
            <a:ext cx="306759" cy="351445"/>
            <a:chOff x="859262" y="3353920"/>
            <a:chExt cx="306759" cy="351445"/>
          </a:xfrm>
        </p:grpSpPr>
        <p:sp>
          <p:nvSpPr>
            <p:cNvPr id="12557" name="Google Shape;12557;p79"/>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9"/>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9"/>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9"/>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9"/>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2" name="Google Shape;12562;p79"/>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3" name="Google Shape;12563;p79"/>
          <p:cNvGrpSpPr/>
          <p:nvPr/>
        </p:nvGrpSpPr>
        <p:grpSpPr>
          <a:xfrm>
            <a:off x="3967437" y="3837102"/>
            <a:ext cx="364708" cy="295405"/>
            <a:chOff x="3967437" y="3837102"/>
            <a:chExt cx="364708" cy="295405"/>
          </a:xfrm>
        </p:grpSpPr>
        <p:sp>
          <p:nvSpPr>
            <p:cNvPr id="12564" name="Google Shape;12564;p79"/>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9"/>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9"/>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9"/>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9"/>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9" name="Google Shape;12569;p79"/>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9"/>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9"/>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2" name="Google Shape;12572;p79"/>
          <p:cNvGrpSpPr/>
          <p:nvPr/>
        </p:nvGrpSpPr>
        <p:grpSpPr>
          <a:xfrm>
            <a:off x="5811827" y="3806451"/>
            <a:ext cx="283743" cy="308444"/>
            <a:chOff x="5964227" y="3858701"/>
            <a:chExt cx="283743" cy="308444"/>
          </a:xfrm>
        </p:grpSpPr>
        <p:sp>
          <p:nvSpPr>
            <p:cNvPr id="12573" name="Google Shape;12573;p79"/>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9"/>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9"/>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9"/>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79"/>
          <p:cNvGrpSpPr/>
          <p:nvPr/>
        </p:nvGrpSpPr>
        <p:grpSpPr>
          <a:xfrm>
            <a:off x="6243508" y="3873073"/>
            <a:ext cx="320372" cy="213602"/>
            <a:chOff x="6395908" y="3873073"/>
            <a:chExt cx="320372" cy="213602"/>
          </a:xfrm>
        </p:grpSpPr>
        <p:sp>
          <p:nvSpPr>
            <p:cNvPr id="12578" name="Google Shape;12578;p79"/>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9"/>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9"/>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9"/>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9"/>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9"/>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9"/>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9"/>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9"/>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9"/>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8" name="Google Shape;12588;p79"/>
          <p:cNvGrpSpPr/>
          <p:nvPr/>
        </p:nvGrpSpPr>
        <p:grpSpPr>
          <a:xfrm>
            <a:off x="7262890" y="3802816"/>
            <a:ext cx="357138" cy="352018"/>
            <a:chOff x="7415290" y="3802816"/>
            <a:chExt cx="357138" cy="352018"/>
          </a:xfrm>
        </p:grpSpPr>
        <p:sp>
          <p:nvSpPr>
            <p:cNvPr id="12589" name="Google Shape;12589;p79"/>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9"/>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9"/>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9"/>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9"/>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9"/>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9"/>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9"/>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79"/>
          <p:cNvGrpSpPr/>
          <p:nvPr/>
        </p:nvGrpSpPr>
        <p:grpSpPr>
          <a:xfrm>
            <a:off x="6737312" y="3833413"/>
            <a:ext cx="355230" cy="293401"/>
            <a:chOff x="6889712" y="3833413"/>
            <a:chExt cx="355230" cy="293401"/>
          </a:xfrm>
        </p:grpSpPr>
        <p:sp>
          <p:nvSpPr>
            <p:cNvPr id="12598" name="Google Shape;12598;p79"/>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9"/>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9"/>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9"/>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9"/>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79"/>
          <p:cNvGrpSpPr/>
          <p:nvPr/>
        </p:nvGrpSpPr>
        <p:grpSpPr>
          <a:xfrm>
            <a:off x="7707152" y="3835870"/>
            <a:ext cx="282318" cy="337168"/>
            <a:chOff x="1635875" y="237775"/>
            <a:chExt cx="4370250" cy="5219325"/>
          </a:xfrm>
        </p:grpSpPr>
        <p:sp>
          <p:nvSpPr>
            <p:cNvPr id="12604" name="Google Shape;12604;p79"/>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9"/>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79"/>
          <p:cNvGrpSpPr/>
          <p:nvPr/>
        </p:nvGrpSpPr>
        <p:grpSpPr>
          <a:xfrm>
            <a:off x="3103963" y="3361140"/>
            <a:ext cx="297886" cy="337578"/>
            <a:chOff x="3103963" y="3361140"/>
            <a:chExt cx="297886" cy="337578"/>
          </a:xfrm>
        </p:grpSpPr>
        <p:sp>
          <p:nvSpPr>
            <p:cNvPr id="12607" name="Google Shape;12607;p79"/>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9"/>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9"/>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9"/>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9"/>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9"/>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9"/>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9"/>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9"/>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9"/>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9"/>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9"/>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9"/>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9"/>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9"/>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9"/>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9"/>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9"/>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9"/>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9"/>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79"/>
          <p:cNvGrpSpPr/>
          <p:nvPr/>
        </p:nvGrpSpPr>
        <p:grpSpPr>
          <a:xfrm>
            <a:off x="2667821" y="3361108"/>
            <a:ext cx="273046" cy="337801"/>
            <a:chOff x="2667821" y="3361108"/>
            <a:chExt cx="273046" cy="337801"/>
          </a:xfrm>
        </p:grpSpPr>
        <p:sp>
          <p:nvSpPr>
            <p:cNvPr id="12632" name="Google Shape;12632;p79"/>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9"/>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9"/>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9"/>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9"/>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9"/>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9"/>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9"/>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9"/>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9"/>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9"/>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9"/>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9"/>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9"/>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9"/>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9"/>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9"/>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9"/>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9"/>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1" name="Google Shape;12651;p79"/>
          <p:cNvGrpSpPr/>
          <p:nvPr/>
        </p:nvGrpSpPr>
        <p:grpSpPr>
          <a:xfrm>
            <a:off x="2212469" y="3360313"/>
            <a:ext cx="282715" cy="338660"/>
            <a:chOff x="2212469" y="3360313"/>
            <a:chExt cx="282715" cy="338660"/>
          </a:xfrm>
        </p:grpSpPr>
        <p:sp>
          <p:nvSpPr>
            <p:cNvPr id="12652" name="Google Shape;12652;p79"/>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9"/>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9"/>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5" name="Google Shape;12655;p79"/>
          <p:cNvGrpSpPr/>
          <p:nvPr/>
        </p:nvGrpSpPr>
        <p:grpSpPr>
          <a:xfrm>
            <a:off x="1768821" y="3361108"/>
            <a:ext cx="278739" cy="339073"/>
            <a:chOff x="1768821" y="3361108"/>
            <a:chExt cx="278739" cy="339073"/>
          </a:xfrm>
        </p:grpSpPr>
        <p:sp>
          <p:nvSpPr>
            <p:cNvPr id="12656" name="Google Shape;12656;p79"/>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9"/>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9"/>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9"/>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9"/>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9"/>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9"/>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9"/>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9"/>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9"/>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9"/>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79"/>
          <p:cNvGrpSpPr/>
          <p:nvPr/>
        </p:nvGrpSpPr>
        <p:grpSpPr>
          <a:xfrm>
            <a:off x="5337883" y="3336873"/>
            <a:ext cx="307141" cy="376826"/>
            <a:chOff x="5337883" y="3336873"/>
            <a:chExt cx="307141" cy="376826"/>
          </a:xfrm>
        </p:grpSpPr>
        <p:sp>
          <p:nvSpPr>
            <p:cNvPr id="12668" name="Google Shape;12668;p79"/>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9"/>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0" name="Google Shape;12670;p79"/>
          <p:cNvGrpSpPr/>
          <p:nvPr/>
        </p:nvGrpSpPr>
        <p:grpSpPr>
          <a:xfrm>
            <a:off x="4883835" y="3337255"/>
            <a:ext cx="323425" cy="377557"/>
            <a:chOff x="4883835" y="3337255"/>
            <a:chExt cx="323425" cy="377557"/>
          </a:xfrm>
        </p:grpSpPr>
        <p:sp>
          <p:nvSpPr>
            <p:cNvPr id="12671" name="Google Shape;12671;p79"/>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9"/>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9"/>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79"/>
          <p:cNvGrpSpPr/>
          <p:nvPr/>
        </p:nvGrpSpPr>
        <p:grpSpPr>
          <a:xfrm>
            <a:off x="6193310" y="3407289"/>
            <a:ext cx="352590" cy="237488"/>
            <a:chOff x="6193310" y="3407289"/>
            <a:chExt cx="352590" cy="237488"/>
          </a:xfrm>
        </p:grpSpPr>
        <p:sp>
          <p:nvSpPr>
            <p:cNvPr id="12675" name="Google Shape;12675;p79"/>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9"/>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9"/>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9"/>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9"/>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79"/>
          <p:cNvGrpSpPr/>
          <p:nvPr/>
        </p:nvGrpSpPr>
        <p:grpSpPr>
          <a:xfrm>
            <a:off x="6637117" y="3397843"/>
            <a:ext cx="353735" cy="254504"/>
            <a:chOff x="6637117" y="3397843"/>
            <a:chExt cx="353735" cy="254504"/>
          </a:xfrm>
        </p:grpSpPr>
        <p:sp>
          <p:nvSpPr>
            <p:cNvPr id="12681" name="Google Shape;12681;p79"/>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9"/>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9"/>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9"/>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9"/>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9"/>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79"/>
          <p:cNvGrpSpPr/>
          <p:nvPr/>
        </p:nvGrpSpPr>
        <p:grpSpPr>
          <a:xfrm>
            <a:off x="7075994" y="3349531"/>
            <a:ext cx="360637" cy="352336"/>
            <a:chOff x="7075994" y="3349531"/>
            <a:chExt cx="360637" cy="352336"/>
          </a:xfrm>
        </p:grpSpPr>
        <p:sp>
          <p:nvSpPr>
            <p:cNvPr id="12688" name="Google Shape;12688;p79"/>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9"/>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9"/>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9"/>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9"/>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9"/>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9"/>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79"/>
          <p:cNvGrpSpPr/>
          <p:nvPr/>
        </p:nvGrpSpPr>
        <p:grpSpPr>
          <a:xfrm>
            <a:off x="7651983" y="3349181"/>
            <a:ext cx="107183" cy="352399"/>
            <a:chOff x="7651983" y="3349181"/>
            <a:chExt cx="107183" cy="352399"/>
          </a:xfrm>
        </p:grpSpPr>
        <p:sp>
          <p:nvSpPr>
            <p:cNvPr id="12696" name="Google Shape;12696;p79"/>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9"/>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79"/>
          <p:cNvGrpSpPr/>
          <p:nvPr/>
        </p:nvGrpSpPr>
        <p:grpSpPr>
          <a:xfrm>
            <a:off x="7973468" y="3382322"/>
            <a:ext cx="352590" cy="287072"/>
            <a:chOff x="7973468" y="3382322"/>
            <a:chExt cx="352590" cy="287072"/>
          </a:xfrm>
        </p:grpSpPr>
        <p:sp>
          <p:nvSpPr>
            <p:cNvPr id="12699" name="Google Shape;12699;p79"/>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9"/>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9"/>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9"/>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9"/>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9"/>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9"/>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9"/>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9"/>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9"/>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9"/>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9"/>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14" name="Shape 12714"/>
        <p:cNvGrpSpPr/>
        <p:nvPr/>
      </p:nvGrpSpPr>
      <p:grpSpPr>
        <a:xfrm>
          <a:off x="0" y="0"/>
          <a:ext cx="0" cy="0"/>
          <a:chOff x="0" y="0"/>
          <a:chExt cx="0" cy="0"/>
        </a:xfrm>
      </p:grpSpPr>
      <p:sp>
        <p:nvSpPr>
          <p:cNvPr id="12715" name="Google Shape;12715;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716" name="Google Shape;12716;p80"/>
          <p:cNvGrpSpPr/>
          <p:nvPr/>
        </p:nvGrpSpPr>
        <p:grpSpPr>
          <a:xfrm>
            <a:off x="849677" y="1500658"/>
            <a:ext cx="347872" cy="347488"/>
            <a:chOff x="849677" y="1500658"/>
            <a:chExt cx="347872" cy="347488"/>
          </a:xfrm>
        </p:grpSpPr>
        <p:sp>
          <p:nvSpPr>
            <p:cNvPr id="12717" name="Google Shape;12717;p80"/>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0"/>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0"/>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0"/>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0"/>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0"/>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3" name="Google Shape;12723;p80"/>
          <p:cNvGrpSpPr/>
          <p:nvPr/>
        </p:nvGrpSpPr>
        <p:grpSpPr>
          <a:xfrm>
            <a:off x="1415853" y="1500658"/>
            <a:ext cx="315872" cy="347488"/>
            <a:chOff x="1415853" y="1500658"/>
            <a:chExt cx="315872" cy="347488"/>
          </a:xfrm>
        </p:grpSpPr>
        <p:sp>
          <p:nvSpPr>
            <p:cNvPr id="12724" name="Google Shape;12724;p80"/>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0"/>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0"/>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0"/>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80"/>
          <p:cNvGrpSpPr/>
          <p:nvPr/>
        </p:nvGrpSpPr>
        <p:grpSpPr>
          <a:xfrm>
            <a:off x="4697389" y="1500658"/>
            <a:ext cx="347520" cy="347104"/>
            <a:chOff x="4697389" y="1500658"/>
            <a:chExt cx="347520" cy="347104"/>
          </a:xfrm>
        </p:grpSpPr>
        <p:sp>
          <p:nvSpPr>
            <p:cNvPr id="12729" name="Google Shape;12729;p80"/>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0"/>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0"/>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2" name="Google Shape;12732;p80"/>
          <p:cNvGrpSpPr/>
          <p:nvPr/>
        </p:nvGrpSpPr>
        <p:grpSpPr>
          <a:xfrm>
            <a:off x="3603533" y="1964946"/>
            <a:ext cx="347520" cy="353760"/>
            <a:chOff x="3603533" y="1964946"/>
            <a:chExt cx="347520" cy="353760"/>
          </a:xfrm>
        </p:grpSpPr>
        <p:sp>
          <p:nvSpPr>
            <p:cNvPr id="12733" name="Google Shape;12733;p80"/>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0"/>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0"/>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6" name="Google Shape;12736;p80"/>
          <p:cNvGrpSpPr/>
          <p:nvPr/>
        </p:nvGrpSpPr>
        <p:grpSpPr>
          <a:xfrm>
            <a:off x="1950765" y="1964338"/>
            <a:ext cx="357792" cy="352448"/>
            <a:chOff x="1950765" y="1964338"/>
            <a:chExt cx="357792" cy="352448"/>
          </a:xfrm>
        </p:grpSpPr>
        <p:sp>
          <p:nvSpPr>
            <p:cNvPr id="12737" name="Google Shape;12737;p80"/>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0"/>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0"/>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0"/>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1" name="Google Shape;12741;p80"/>
          <p:cNvGrpSpPr/>
          <p:nvPr/>
        </p:nvGrpSpPr>
        <p:grpSpPr>
          <a:xfrm>
            <a:off x="7435629" y="1964690"/>
            <a:ext cx="367712" cy="353248"/>
            <a:chOff x="7435629" y="1964690"/>
            <a:chExt cx="367712" cy="353248"/>
          </a:xfrm>
        </p:grpSpPr>
        <p:sp>
          <p:nvSpPr>
            <p:cNvPr id="12742" name="Google Shape;12742;p80"/>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0"/>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0"/>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0"/>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6" name="Google Shape;12746;p80"/>
          <p:cNvGrpSpPr/>
          <p:nvPr/>
        </p:nvGrpSpPr>
        <p:grpSpPr>
          <a:xfrm>
            <a:off x="2512749" y="1965042"/>
            <a:ext cx="333024" cy="352896"/>
            <a:chOff x="2512749" y="1965042"/>
            <a:chExt cx="333024" cy="352896"/>
          </a:xfrm>
        </p:grpSpPr>
        <p:sp>
          <p:nvSpPr>
            <p:cNvPr id="12747" name="Google Shape;12747;p80"/>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0"/>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0"/>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0"/>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0"/>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2" name="Google Shape;12752;p80"/>
          <p:cNvGrpSpPr/>
          <p:nvPr/>
        </p:nvGrpSpPr>
        <p:grpSpPr>
          <a:xfrm>
            <a:off x="1398317" y="1981778"/>
            <a:ext cx="365792" cy="335392"/>
            <a:chOff x="1398317" y="1981778"/>
            <a:chExt cx="365792" cy="335392"/>
          </a:xfrm>
        </p:grpSpPr>
        <p:sp>
          <p:nvSpPr>
            <p:cNvPr id="12753" name="Google Shape;12753;p80"/>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0"/>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0"/>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0"/>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0"/>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0"/>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9" name="Google Shape;12759;p80"/>
          <p:cNvGrpSpPr/>
          <p:nvPr/>
        </p:nvGrpSpPr>
        <p:grpSpPr>
          <a:xfrm>
            <a:off x="3052237" y="2003570"/>
            <a:ext cx="353600" cy="314752"/>
            <a:chOff x="3052237" y="2003570"/>
            <a:chExt cx="353600" cy="314752"/>
          </a:xfrm>
        </p:grpSpPr>
        <p:sp>
          <p:nvSpPr>
            <p:cNvPr id="12760" name="Google Shape;12760;p80"/>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0"/>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0"/>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3" name="Google Shape;12763;p80"/>
          <p:cNvGrpSpPr/>
          <p:nvPr/>
        </p:nvGrpSpPr>
        <p:grpSpPr>
          <a:xfrm>
            <a:off x="1404013" y="2958066"/>
            <a:ext cx="368096" cy="223968"/>
            <a:chOff x="1404013" y="2958066"/>
            <a:chExt cx="368096" cy="223968"/>
          </a:xfrm>
        </p:grpSpPr>
        <p:sp>
          <p:nvSpPr>
            <p:cNvPr id="12764" name="Google Shape;12764;p80"/>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0"/>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6" name="Google Shape;12766;p80"/>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0"/>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8" name="Google Shape;12768;p80"/>
          <p:cNvGrpSpPr/>
          <p:nvPr/>
        </p:nvGrpSpPr>
        <p:grpSpPr>
          <a:xfrm>
            <a:off x="1951149" y="2885202"/>
            <a:ext cx="370368" cy="367328"/>
            <a:chOff x="1951149" y="2885202"/>
            <a:chExt cx="370368" cy="367328"/>
          </a:xfrm>
        </p:grpSpPr>
        <p:sp>
          <p:nvSpPr>
            <p:cNvPr id="12769" name="Google Shape;12769;p80"/>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0"/>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0"/>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80"/>
          <p:cNvGrpSpPr/>
          <p:nvPr/>
        </p:nvGrpSpPr>
        <p:grpSpPr>
          <a:xfrm>
            <a:off x="2501677" y="2906162"/>
            <a:ext cx="367328" cy="327296"/>
            <a:chOff x="2501677" y="2906162"/>
            <a:chExt cx="367328" cy="327296"/>
          </a:xfrm>
        </p:grpSpPr>
        <p:sp>
          <p:nvSpPr>
            <p:cNvPr id="12773" name="Google Shape;12773;p80"/>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0"/>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0"/>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6" name="Google Shape;12776;p80"/>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7" name="Google Shape;12777;p80"/>
          <p:cNvGrpSpPr/>
          <p:nvPr/>
        </p:nvGrpSpPr>
        <p:grpSpPr>
          <a:xfrm>
            <a:off x="3050317" y="2893714"/>
            <a:ext cx="367712" cy="354240"/>
            <a:chOff x="3050317" y="2893714"/>
            <a:chExt cx="367712" cy="354240"/>
          </a:xfrm>
        </p:grpSpPr>
        <p:sp>
          <p:nvSpPr>
            <p:cNvPr id="12778" name="Google Shape;12778;p80"/>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0"/>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0" name="Google Shape;12780;p80"/>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0"/>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2" name="Google Shape;12782;p80"/>
          <p:cNvGrpSpPr/>
          <p:nvPr/>
        </p:nvGrpSpPr>
        <p:grpSpPr>
          <a:xfrm>
            <a:off x="7531277" y="2886354"/>
            <a:ext cx="185184" cy="367296"/>
            <a:chOff x="7531277" y="2886354"/>
            <a:chExt cx="185184" cy="367296"/>
          </a:xfrm>
        </p:grpSpPr>
        <p:sp>
          <p:nvSpPr>
            <p:cNvPr id="12783" name="Google Shape;12783;p80"/>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0"/>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0"/>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6" name="Google Shape;12786;p80"/>
          <p:cNvGrpSpPr/>
          <p:nvPr/>
        </p:nvGrpSpPr>
        <p:grpSpPr>
          <a:xfrm>
            <a:off x="6926637" y="2886738"/>
            <a:ext cx="297184" cy="367296"/>
            <a:chOff x="6926637" y="2886738"/>
            <a:chExt cx="297184" cy="367296"/>
          </a:xfrm>
        </p:grpSpPr>
        <p:sp>
          <p:nvSpPr>
            <p:cNvPr id="12787" name="Google Shape;12787;p80"/>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0"/>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0"/>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0" name="Google Shape;12790;p80"/>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0"/>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2" name="Google Shape;12792;p80"/>
          <p:cNvGrpSpPr/>
          <p:nvPr/>
        </p:nvGrpSpPr>
        <p:grpSpPr>
          <a:xfrm>
            <a:off x="6340653" y="2886354"/>
            <a:ext cx="370368" cy="368064"/>
            <a:chOff x="6340653" y="2886354"/>
            <a:chExt cx="370368" cy="368064"/>
          </a:xfrm>
        </p:grpSpPr>
        <p:sp>
          <p:nvSpPr>
            <p:cNvPr id="12793" name="Google Shape;12793;p80"/>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0"/>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0"/>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0"/>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0"/>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0"/>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80"/>
          <p:cNvGrpSpPr/>
          <p:nvPr/>
        </p:nvGrpSpPr>
        <p:grpSpPr>
          <a:xfrm>
            <a:off x="5246797" y="1981426"/>
            <a:ext cx="354752" cy="336512"/>
            <a:chOff x="5246797" y="1981426"/>
            <a:chExt cx="354752" cy="336512"/>
          </a:xfrm>
        </p:grpSpPr>
        <p:sp>
          <p:nvSpPr>
            <p:cNvPr id="12800" name="Google Shape;12800;p80"/>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0"/>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80"/>
          <p:cNvGrpSpPr/>
          <p:nvPr/>
        </p:nvGrpSpPr>
        <p:grpSpPr>
          <a:xfrm>
            <a:off x="4148749" y="2102066"/>
            <a:ext cx="355136" cy="216256"/>
            <a:chOff x="4148749" y="2102066"/>
            <a:chExt cx="355136" cy="216256"/>
          </a:xfrm>
        </p:grpSpPr>
        <p:sp>
          <p:nvSpPr>
            <p:cNvPr id="12803" name="Google Shape;12803;p80"/>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0"/>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80"/>
          <p:cNvGrpSpPr/>
          <p:nvPr/>
        </p:nvGrpSpPr>
        <p:grpSpPr>
          <a:xfrm>
            <a:off x="5794669" y="2001426"/>
            <a:ext cx="354752" cy="315360"/>
            <a:chOff x="5794669" y="2001426"/>
            <a:chExt cx="354752" cy="315360"/>
          </a:xfrm>
        </p:grpSpPr>
        <p:sp>
          <p:nvSpPr>
            <p:cNvPr id="12806" name="Google Shape;12806;p80"/>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0"/>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8" name="Google Shape;12808;p80"/>
          <p:cNvGrpSpPr/>
          <p:nvPr/>
        </p:nvGrpSpPr>
        <p:grpSpPr>
          <a:xfrm>
            <a:off x="6345229" y="2029842"/>
            <a:ext cx="352832" cy="289216"/>
            <a:chOff x="6345229" y="2029842"/>
            <a:chExt cx="352832" cy="289216"/>
          </a:xfrm>
        </p:grpSpPr>
        <p:sp>
          <p:nvSpPr>
            <p:cNvPr id="12809" name="Google Shape;12809;p80"/>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0"/>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1" name="Google Shape;12811;p80"/>
          <p:cNvGrpSpPr/>
          <p:nvPr/>
        </p:nvGrpSpPr>
        <p:grpSpPr>
          <a:xfrm>
            <a:off x="4697389" y="2036338"/>
            <a:ext cx="354752" cy="281984"/>
            <a:chOff x="4697389" y="2036338"/>
            <a:chExt cx="354752" cy="281984"/>
          </a:xfrm>
        </p:grpSpPr>
        <p:sp>
          <p:nvSpPr>
            <p:cNvPr id="12812" name="Google Shape;12812;p80"/>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0"/>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80"/>
          <p:cNvGrpSpPr/>
          <p:nvPr/>
        </p:nvGrpSpPr>
        <p:grpSpPr>
          <a:xfrm>
            <a:off x="1404013" y="2424754"/>
            <a:ext cx="353600" cy="354944"/>
            <a:chOff x="1404013" y="2424754"/>
            <a:chExt cx="353600" cy="354944"/>
          </a:xfrm>
        </p:grpSpPr>
        <p:sp>
          <p:nvSpPr>
            <p:cNvPr id="12815" name="Google Shape;12815;p80"/>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0"/>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0"/>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0"/>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0"/>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80"/>
          <p:cNvGrpSpPr/>
          <p:nvPr/>
        </p:nvGrpSpPr>
        <p:grpSpPr>
          <a:xfrm>
            <a:off x="854253" y="2428274"/>
            <a:ext cx="355104" cy="351040"/>
            <a:chOff x="854253" y="2428274"/>
            <a:chExt cx="355104" cy="351040"/>
          </a:xfrm>
        </p:grpSpPr>
        <p:sp>
          <p:nvSpPr>
            <p:cNvPr id="12821" name="Google Shape;12821;p80"/>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0"/>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80"/>
          <p:cNvGrpSpPr/>
          <p:nvPr/>
        </p:nvGrpSpPr>
        <p:grpSpPr>
          <a:xfrm>
            <a:off x="6896909" y="2440946"/>
            <a:ext cx="354752" cy="275904"/>
            <a:chOff x="6896909" y="2440946"/>
            <a:chExt cx="354752" cy="275904"/>
          </a:xfrm>
        </p:grpSpPr>
        <p:sp>
          <p:nvSpPr>
            <p:cNvPr id="12824" name="Google Shape;12824;p80"/>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0"/>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6" name="Google Shape;12826;p80"/>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7" name="Google Shape;12827;p80"/>
          <p:cNvGrpSpPr/>
          <p:nvPr/>
        </p:nvGrpSpPr>
        <p:grpSpPr>
          <a:xfrm>
            <a:off x="5265069" y="2424754"/>
            <a:ext cx="321984" cy="354560"/>
            <a:chOff x="5265069" y="2424754"/>
            <a:chExt cx="321984" cy="354560"/>
          </a:xfrm>
        </p:grpSpPr>
        <p:sp>
          <p:nvSpPr>
            <p:cNvPr id="12828" name="Google Shape;12828;p80"/>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0"/>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0" name="Google Shape;12830;p80"/>
          <p:cNvGrpSpPr/>
          <p:nvPr/>
        </p:nvGrpSpPr>
        <p:grpSpPr>
          <a:xfrm>
            <a:off x="4150669" y="2466770"/>
            <a:ext cx="355104" cy="259584"/>
            <a:chOff x="4150669" y="2466770"/>
            <a:chExt cx="355104" cy="259584"/>
          </a:xfrm>
        </p:grpSpPr>
        <p:sp>
          <p:nvSpPr>
            <p:cNvPr id="12831" name="Google Shape;12831;p80"/>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0"/>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0"/>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0"/>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80"/>
          <p:cNvGrpSpPr/>
          <p:nvPr/>
        </p:nvGrpSpPr>
        <p:grpSpPr>
          <a:xfrm>
            <a:off x="4699693" y="2424946"/>
            <a:ext cx="354336" cy="353984"/>
            <a:chOff x="4699693" y="2424946"/>
            <a:chExt cx="354336" cy="353984"/>
          </a:xfrm>
        </p:grpSpPr>
        <p:sp>
          <p:nvSpPr>
            <p:cNvPr id="12836" name="Google Shape;12836;p80"/>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0"/>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8" name="Google Shape;12838;p80"/>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0"/>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0" name="Google Shape;12840;p80"/>
          <p:cNvGrpSpPr/>
          <p:nvPr/>
        </p:nvGrpSpPr>
        <p:grpSpPr>
          <a:xfrm>
            <a:off x="1953037" y="2552242"/>
            <a:ext cx="355136" cy="227072"/>
            <a:chOff x="1953037" y="2552242"/>
            <a:chExt cx="355136" cy="227072"/>
          </a:xfrm>
        </p:grpSpPr>
        <p:sp>
          <p:nvSpPr>
            <p:cNvPr id="12841" name="Google Shape;12841;p80"/>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0"/>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3" name="Google Shape;12843;p80"/>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4" name="Google Shape;12844;p80"/>
          <p:cNvGrpSpPr/>
          <p:nvPr/>
        </p:nvGrpSpPr>
        <p:grpSpPr>
          <a:xfrm>
            <a:off x="2500941" y="2527218"/>
            <a:ext cx="355104" cy="250944"/>
            <a:chOff x="2500941" y="2527218"/>
            <a:chExt cx="355104" cy="250944"/>
          </a:xfrm>
        </p:grpSpPr>
        <p:sp>
          <p:nvSpPr>
            <p:cNvPr id="12845" name="Google Shape;12845;p80"/>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0"/>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0"/>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0"/>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0"/>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0" name="Google Shape;12850;p80"/>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1" name="Google Shape;12851;p80"/>
          <p:cNvGrpSpPr/>
          <p:nvPr/>
        </p:nvGrpSpPr>
        <p:grpSpPr>
          <a:xfrm>
            <a:off x="7993805" y="2427122"/>
            <a:ext cx="356256" cy="351808"/>
            <a:chOff x="7993805" y="2427122"/>
            <a:chExt cx="356256" cy="351808"/>
          </a:xfrm>
        </p:grpSpPr>
        <p:sp>
          <p:nvSpPr>
            <p:cNvPr id="12852" name="Google Shape;12852;p80"/>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0"/>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0"/>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80"/>
          <p:cNvGrpSpPr/>
          <p:nvPr/>
        </p:nvGrpSpPr>
        <p:grpSpPr>
          <a:xfrm>
            <a:off x="878637" y="1965010"/>
            <a:ext cx="308640" cy="353312"/>
            <a:chOff x="878637" y="1965010"/>
            <a:chExt cx="308640" cy="353312"/>
          </a:xfrm>
        </p:grpSpPr>
        <p:sp>
          <p:nvSpPr>
            <p:cNvPr id="12856" name="Google Shape;12856;p80"/>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0"/>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0"/>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80"/>
          <p:cNvGrpSpPr/>
          <p:nvPr/>
        </p:nvGrpSpPr>
        <p:grpSpPr>
          <a:xfrm>
            <a:off x="6896141" y="1964722"/>
            <a:ext cx="348256" cy="352448"/>
            <a:chOff x="6896141" y="1964722"/>
            <a:chExt cx="348256" cy="352448"/>
          </a:xfrm>
        </p:grpSpPr>
        <p:sp>
          <p:nvSpPr>
            <p:cNvPr id="12860" name="Google Shape;12860;p80"/>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0"/>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0"/>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3" name="Google Shape;12863;p80"/>
          <p:cNvGrpSpPr/>
          <p:nvPr/>
        </p:nvGrpSpPr>
        <p:grpSpPr>
          <a:xfrm>
            <a:off x="7989997" y="2015378"/>
            <a:ext cx="355136" cy="303328"/>
            <a:chOff x="7989997" y="2015378"/>
            <a:chExt cx="355136" cy="303328"/>
          </a:xfrm>
        </p:grpSpPr>
        <p:sp>
          <p:nvSpPr>
            <p:cNvPr id="12864" name="Google Shape;12864;p80"/>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0"/>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0"/>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7" name="Google Shape;12867;p80"/>
          <p:cNvGrpSpPr/>
          <p:nvPr/>
        </p:nvGrpSpPr>
        <p:grpSpPr>
          <a:xfrm>
            <a:off x="3598221" y="1509362"/>
            <a:ext cx="348640" cy="330784"/>
            <a:chOff x="3598221" y="1509362"/>
            <a:chExt cx="348640" cy="330784"/>
          </a:xfrm>
        </p:grpSpPr>
        <p:sp>
          <p:nvSpPr>
            <p:cNvPr id="12868" name="Google Shape;12868;p80"/>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0"/>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0"/>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0"/>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80"/>
          <p:cNvGrpSpPr/>
          <p:nvPr/>
        </p:nvGrpSpPr>
        <p:grpSpPr>
          <a:xfrm>
            <a:off x="5246797" y="1500658"/>
            <a:ext cx="347872" cy="347488"/>
            <a:chOff x="5246797" y="1500658"/>
            <a:chExt cx="347872" cy="347488"/>
          </a:xfrm>
        </p:grpSpPr>
        <p:sp>
          <p:nvSpPr>
            <p:cNvPr id="12873" name="Google Shape;12873;p80"/>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0"/>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0"/>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0"/>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80"/>
          <p:cNvGrpSpPr/>
          <p:nvPr/>
        </p:nvGrpSpPr>
        <p:grpSpPr>
          <a:xfrm>
            <a:off x="5796589" y="1500658"/>
            <a:ext cx="349024" cy="346752"/>
            <a:chOff x="5796589" y="1500658"/>
            <a:chExt cx="349024" cy="346752"/>
          </a:xfrm>
        </p:grpSpPr>
        <p:sp>
          <p:nvSpPr>
            <p:cNvPr id="12878" name="Google Shape;12878;p80"/>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79" name="Google Shape;12879;p80"/>
            <p:cNvGrpSpPr/>
            <p:nvPr/>
          </p:nvGrpSpPr>
          <p:grpSpPr>
            <a:xfrm>
              <a:off x="5796589" y="1500658"/>
              <a:ext cx="349024" cy="346752"/>
              <a:chOff x="5796589" y="1500658"/>
              <a:chExt cx="349024" cy="346752"/>
            </a:xfrm>
          </p:grpSpPr>
          <p:sp>
            <p:nvSpPr>
              <p:cNvPr id="12880" name="Google Shape;12880;p80"/>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0"/>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0"/>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0"/>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84" name="Google Shape;12884;p80"/>
          <p:cNvGrpSpPr/>
          <p:nvPr/>
        </p:nvGrpSpPr>
        <p:grpSpPr>
          <a:xfrm>
            <a:off x="6895373" y="1502578"/>
            <a:ext cx="348640" cy="343296"/>
            <a:chOff x="6895373" y="1502578"/>
            <a:chExt cx="348640" cy="343296"/>
          </a:xfrm>
        </p:grpSpPr>
        <p:sp>
          <p:nvSpPr>
            <p:cNvPr id="12885" name="Google Shape;12885;p80"/>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0"/>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0"/>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8" name="Google Shape;12888;p80"/>
          <p:cNvGrpSpPr/>
          <p:nvPr/>
        </p:nvGrpSpPr>
        <p:grpSpPr>
          <a:xfrm>
            <a:off x="4147597" y="1505458"/>
            <a:ext cx="347904" cy="336992"/>
            <a:chOff x="4147597" y="1505458"/>
            <a:chExt cx="347904" cy="336992"/>
          </a:xfrm>
        </p:grpSpPr>
        <p:sp>
          <p:nvSpPr>
            <p:cNvPr id="12889" name="Google Shape;12889;p80"/>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0"/>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0"/>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0"/>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0"/>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0"/>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0"/>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6" name="Google Shape;12896;p80"/>
          <p:cNvGrpSpPr/>
          <p:nvPr/>
        </p:nvGrpSpPr>
        <p:grpSpPr>
          <a:xfrm>
            <a:off x="2499405" y="1499890"/>
            <a:ext cx="347488" cy="348256"/>
            <a:chOff x="2499405" y="1499890"/>
            <a:chExt cx="347488" cy="348256"/>
          </a:xfrm>
        </p:grpSpPr>
        <p:sp>
          <p:nvSpPr>
            <p:cNvPr id="12897" name="Google Shape;12897;p80"/>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0"/>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0"/>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0"/>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0"/>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80"/>
          <p:cNvGrpSpPr/>
          <p:nvPr/>
        </p:nvGrpSpPr>
        <p:grpSpPr>
          <a:xfrm>
            <a:off x="1956845" y="1500498"/>
            <a:ext cx="331520" cy="348032"/>
            <a:chOff x="1956845" y="1500498"/>
            <a:chExt cx="331520" cy="348032"/>
          </a:xfrm>
        </p:grpSpPr>
        <p:sp>
          <p:nvSpPr>
            <p:cNvPr id="12903" name="Google Shape;12903;p80"/>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0"/>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0"/>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0"/>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0"/>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0"/>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0"/>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0"/>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0"/>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0"/>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0"/>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0"/>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5" name="Google Shape;12915;p80"/>
          <p:cNvGrpSpPr/>
          <p:nvPr/>
        </p:nvGrpSpPr>
        <p:grpSpPr>
          <a:xfrm>
            <a:off x="6345613" y="1549874"/>
            <a:ext cx="348640" cy="250656"/>
            <a:chOff x="6345613" y="1549874"/>
            <a:chExt cx="348640" cy="250656"/>
          </a:xfrm>
        </p:grpSpPr>
        <p:sp>
          <p:nvSpPr>
            <p:cNvPr id="12916" name="Google Shape;12916;p80"/>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0"/>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0"/>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0"/>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0"/>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0"/>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2" name="Google Shape;12922;p80"/>
          <p:cNvGrpSpPr/>
          <p:nvPr/>
        </p:nvGrpSpPr>
        <p:grpSpPr>
          <a:xfrm>
            <a:off x="7444781" y="1507026"/>
            <a:ext cx="348640" cy="334272"/>
            <a:chOff x="7444781" y="1507026"/>
            <a:chExt cx="348640" cy="334272"/>
          </a:xfrm>
        </p:grpSpPr>
        <p:sp>
          <p:nvSpPr>
            <p:cNvPr id="12923" name="Google Shape;12923;p80"/>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0"/>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0"/>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0"/>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0"/>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8" name="Google Shape;12928;p80"/>
          <p:cNvGrpSpPr/>
          <p:nvPr/>
        </p:nvGrpSpPr>
        <p:grpSpPr>
          <a:xfrm>
            <a:off x="7995341" y="1506738"/>
            <a:ext cx="347872" cy="334944"/>
            <a:chOff x="7995341" y="1506738"/>
            <a:chExt cx="347872" cy="334944"/>
          </a:xfrm>
        </p:grpSpPr>
        <p:sp>
          <p:nvSpPr>
            <p:cNvPr id="12929" name="Google Shape;12929;p80"/>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0"/>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0"/>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0"/>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0"/>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0"/>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5" name="Google Shape;12935;p80"/>
          <p:cNvGrpSpPr/>
          <p:nvPr/>
        </p:nvGrpSpPr>
        <p:grpSpPr>
          <a:xfrm>
            <a:off x="3048045" y="1522930"/>
            <a:ext cx="347872" cy="303904"/>
            <a:chOff x="3048045" y="1522930"/>
            <a:chExt cx="347872" cy="303904"/>
          </a:xfrm>
        </p:grpSpPr>
        <p:sp>
          <p:nvSpPr>
            <p:cNvPr id="12936" name="Google Shape;12936;p80"/>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7" name="Google Shape;12937;p80"/>
            <p:cNvGrpSpPr/>
            <p:nvPr/>
          </p:nvGrpSpPr>
          <p:grpSpPr>
            <a:xfrm>
              <a:off x="3048045" y="1522930"/>
              <a:ext cx="347872" cy="303904"/>
              <a:chOff x="3048045" y="1522930"/>
              <a:chExt cx="347872" cy="303904"/>
            </a:xfrm>
          </p:grpSpPr>
          <p:sp>
            <p:nvSpPr>
              <p:cNvPr id="12938" name="Google Shape;12938;p80"/>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0"/>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40" name="Google Shape;12940;p80"/>
          <p:cNvGrpSpPr/>
          <p:nvPr/>
        </p:nvGrpSpPr>
        <p:grpSpPr>
          <a:xfrm>
            <a:off x="1133133" y="3351922"/>
            <a:ext cx="313984" cy="358560"/>
            <a:chOff x="1133133" y="3351922"/>
            <a:chExt cx="313984" cy="358560"/>
          </a:xfrm>
        </p:grpSpPr>
        <p:sp>
          <p:nvSpPr>
            <p:cNvPr id="12941" name="Google Shape;12941;p80"/>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0"/>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0"/>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0"/>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0"/>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0"/>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0"/>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0"/>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0"/>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0"/>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0"/>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0"/>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0"/>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0"/>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0"/>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0"/>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7" name="Google Shape;12957;p80"/>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8" name="Google Shape;12958;p80"/>
          <p:cNvGrpSpPr/>
          <p:nvPr/>
        </p:nvGrpSpPr>
        <p:grpSpPr>
          <a:xfrm>
            <a:off x="2795053" y="3352594"/>
            <a:ext cx="288448" cy="357120"/>
            <a:chOff x="2795053" y="3352594"/>
            <a:chExt cx="288448" cy="357120"/>
          </a:xfrm>
        </p:grpSpPr>
        <p:sp>
          <p:nvSpPr>
            <p:cNvPr id="12959" name="Google Shape;12959;p80"/>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0"/>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0"/>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0"/>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0"/>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0"/>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0"/>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0"/>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0"/>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8" name="Google Shape;12968;p80"/>
          <p:cNvGrpSpPr/>
          <p:nvPr/>
        </p:nvGrpSpPr>
        <p:grpSpPr>
          <a:xfrm>
            <a:off x="2236525" y="3353202"/>
            <a:ext cx="304832" cy="356512"/>
            <a:chOff x="2236525" y="3353202"/>
            <a:chExt cx="304832" cy="356512"/>
          </a:xfrm>
        </p:grpSpPr>
        <p:sp>
          <p:nvSpPr>
            <p:cNvPr id="12969" name="Google Shape;12969;p80"/>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0"/>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0"/>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2" name="Google Shape;12972;p80"/>
          <p:cNvGrpSpPr/>
          <p:nvPr/>
        </p:nvGrpSpPr>
        <p:grpSpPr>
          <a:xfrm>
            <a:off x="3910637" y="3352690"/>
            <a:ext cx="256800" cy="357024"/>
            <a:chOff x="3910637" y="3352690"/>
            <a:chExt cx="256800" cy="357024"/>
          </a:xfrm>
        </p:grpSpPr>
        <p:sp>
          <p:nvSpPr>
            <p:cNvPr id="12973" name="Google Shape;12973;p80"/>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0"/>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0"/>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80"/>
          <p:cNvGrpSpPr/>
          <p:nvPr/>
        </p:nvGrpSpPr>
        <p:grpSpPr>
          <a:xfrm>
            <a:off x="6056429" y="3351922"/>
            <a:ext cx="360064" cy="360096"/>
            <a:chOff x="6056429" y="3351922"/>
            <a:chExt cx="360064" cy="360096"/>
          </a:xfrm>
        </p:grpSpPr>
        <p:sp>
          <p:nvSpPr>
            <p:cNvPr id="12977" name="Google Shape;12977;p80"/>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0"/>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0"/>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80"/>
          <p:cNvGrpSpPr/>
          <p:nvPr/>
        </p:nvGrpSpPr>
        <p:grpSpPr>
          <a:xfrm>
            <a:off x="6608877" y="3353074"/>
            <a:ext cx="357408" cy="357408"/>
            <a:chOff x="6608877" y="3353074"/>
            <a:chExt cx="357408" cy="357408"/>
          </a:xfrm>
        </p:grpSpPr>
        <p:sp>
          <p:nvSpPr>
            <p:cNvPr id="12981" name="Google Shape;12981;p80"/>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0"/>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0"/>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0"/>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0"/>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0"/>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0"/>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8" name="Google Shape;12988;p80"/>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9" name="Google Shape;12989;p80"/>
          <p:cNvGrpSpPr/>
          <p:nvPr/>
        </p:nvGrpSpPr>
        <p:grpSpPr>
          <a:xfrm>
            <a:off x="3316269" y="3352402"/>
            <a:ext cx="344832" cy="356544"/>
            <a:chOff x="3316269" y="3352402"/>
            <a:chExt cx="344832" cy="356544"/>
          </a:xfrm>
        </p:grpSpPr>
        <p:sp>
          <p:nvSpPr>
            <p:cNvPr id="12990" name="Google Shape;12990;p80"/>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0"/>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0"/>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3" name="Google Shape;12993;p80"/>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4" name="Google Shape;12994;p80"/>
          <p:cNvGrpSpPr/>
          <p:nvPr/>
        </p:nvGrpSpPr>
        <p:grpSpPr>
          <a:xfrm>
            <a:off x="4959533" y="3370226"/>
            <a:ext cx="357408" cy="323488"/>
            <a:chOff x="4959533" y="3370226"/>
            <a:chExt cx="357408" cy="323488"/>
          </a:xfrm>
        </p:grpSpPr>
        <p:sp>
          <p:nvSpPr>
            <p:cNvPr id="12995" name="Google Shape;12995;p80"/>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0"/>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7" name="Google Shape;12997;p80"/>
          <p:cNvGrpSpPr/>
          <p:nvPr/>
        </p:nvGrpSpPr>
        <p:grpSpPr>
          <a:xfrm>
            <a:off x="7158637" y="3353074"/>
            <a:ext cx="357056" cy="357408"/>
            <a:chOff x="7158637" y="3353074"/>
            <a:chExt cx="357056" cy="357408"/>
          </a:xfrm>
        </p:grpSpPr>
        <p:sp>
          <p:nvSpPr>
            <p:cNvPr id="12998" name="Google Shape;12998;p80"/>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0"/>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0"/>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0"/>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2" name="Google Shape;13002;p80"/>
          <p:cNvGrpSpPr/>
          <p:nvPr/>
        </p:nvGrpSpPr>
        <p:grpSpPr>
          <a:xfrm>
            <a:off x="5508909" y="3371506"/>
            <a:ext cx="358560" cy="319552"/>
            <a:chOff x="5508909" y="3371506"/>
            <a:chExt cx="358560" cy="319552"/>
          </a:xfrm>
        </p:grpSpPr>
        <p:sp>
          <p:nvSpPr>
            <p:cNvPr id="13003" name="Google Shape;13003;p80"/>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0"/>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0"/>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0"/>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0"/>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0"/>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0"/>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0"/>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0"/>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0"/>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016" name="Shape 13016"/>
        <p:cNvGrpSpPr/>
        <p:nvPr/>
      </p:nvGrpSpPr>
      <p:grpSpPr>
        <a:xfrm>
          <a:off x="0" y="0"/>
          <a:ext cx="0" cy="0"/>
          <a:chOff x="0" y="0"/>
          <a:chExt cx="0" cy="0"/>
        </a:xfrm>
      </p:grpSpPr>
      <p:sp>
        <p:nvSpPr>
          <p:cNvPr id="13017" name="Google Shape;13017;p8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018" name="Google Shape;13018;p81"/>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9" name="Google Shape;13019;p81"/>
          <p:cNvGrpSpPr/>
          <p:nvPr/>
        </p:nvGrpSpPr>
        <p:grpSpPr>
          <a:xfrm>
            <a:off x="3303268" y="3817349"/>
            <a:ext cx="346056" cy="345674"/>
            <a:chOff x="3303268" y="3817349"/>
            <a:chExt cx="346056" cy="345674"/>
          </a:xfrm>
        </p:grpSpPr>
        <p:sp>
          <p:nvSpPr>
            <p:cNvPr id="13020" name="Google Shape;13020;p8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4" name="Google Shape;13024;p81"/>
          <p:cNvGrpSpPr/>
          <p:nvPr/>
        </p:nvGrpSpPr>
        <p:grpSpPr>
          <a:xfrm>
            <a:off x="3752358" y="3817349"/>
            <a:ext cx="346056" cy="345674"/>
            <a:chOff x="3752358" y="3817349"/>
            <a:chExt cx="346056" cy="345674"/>
          </a:xfrm>
        </p:grpSpPr>
        <p:sp>
          <p:nvSpPr>
            <p:cNvPr id="13025" name="Google Shape;13025;p8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81"/>
          <p:cNvGrpSpPr/>
          <p:nvPr/>
        </p:nvGrpSpPr>
        <p:grpSpPr>
          <a:xfrm>
            <a:off x="5100008" y="3817349"/>
            <a:ext cx="346024" cy="345674"/>
            <a:chOff x="5100008" y="3817349"/>
            <a:chExt cx="346024" cy="345674"/>
          </a:xfrm>
        </p:grpSpPr>
        <p:sp>
          <p:nvSpPr>
            <p:cNvPr id="13030" name="Google Shape;13030;p81"/>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1"/>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1"/>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3" name="Google Shape;13033;p81"/>
          <p:cNvGrpSpPr/>
          <p:nvPr/>
        </p:nvGrpSpPr>
        <p:grpSpPr>
          <a:xfrm>
            <a:off x="5998919" y="3817349"/>
            <a:ext cx="345674" cy="345674"/>
            <a:chOff x="5998919" y="3817349"/>
            <a:chExt cx="345674" cy="345674"/>
          </a:xfrm>
        </p:grpSpPr>
        <p:sp>
          <p:nvSpPr>
            <p:cNvPr id="13034" name="Google Shape;13034;p81"/>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1"/>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1"/>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7" name="Google Shape;13037;p81"/>
          <p:cNvGrpSpPr/>
          <p:nvPr/>
        </p:nvGrpSpPr>
        <p:grpSpPr>
          <a:xfrm>
            <a:off x="4201447" y="3817349"/>
            <a:ext cx="346024" cy="345674"/>
            <a:chOff x="4201447" y="3817349"/>
            <a:chExt cx="346024" cy="345674"/>
          </a:xfrm>
        </p:grpSpPr>
        <p:sp>
          <p:nvSpPr>
            <p:cNvPr id="13038" name="Google Shape;13038;p81"/>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1"/>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81"/>
          <p:cNvGrpSpPr/>
          <p:nvPr/>
        </p:nvGrpSpPr>
        <p:grpSpPr>
          <a:xfrm>
            <a:off x="4650919" y="3817349"/>
            <a:ext cx="346024" cy="345674"/>
            <a:chOff x="4650919" y="3817349"/>
            <a:chExt cx="346024" cy="345674"/>
          </a:xfrm>
        </p:grpSpPr>
        <p:sp>
          <p:nvSpPr>
            <p:cNvPr id="13041" name="Google Shape;13041;p81"/>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1"/>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1"/>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4" name="Google Shape;13044;p81"/>
          <p:cNvGrpSpPr/>
          <p:nvPr/>
        </p:nvGrpSpPr>
        <p:grpSpPr>
          <a:xfrm>
            <a:off x="5549861" y="3817349"/>
            <a:ext cx="345642" cy="345674"/>
            <a:chOff x="5549861" y="3817349"/>
            <a:chExt cx="345642" cy="345674"/>
          </a:xfrm>
        </p:grpSpPr>
        <p:sp>
          <p:nvSpPr>
            <p:cNvPr id="13045" name="Google Shape;13045;p81"/>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1"/>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1"/>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8" name="Google Shape;13048;p81"/>
          <p:cNvGrpSpPr/>
          <p:nvPr/>
        </p:nvGrpSpPr>
        <p:grpSpPr>
          <a:xfrm>
            <a:off x="1306445" y="3397829"/>
            <a:ext cx="367255" cy="269855"/>
            <a:chOff x="1306445" y="3397829"/>
            <a:chExt cx="367255" cy="269855"/>
          </a:xfrm>
        </p:grpSpPr>
        <p:sp>
          <p:nvSpPr>
            <p:cNvPr id="13049" name="Google Shape;13049;p81"/>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1"/>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1"/>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1"/>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1"/>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1"/>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5" name="Google Shape;13055;p81"/>
          <p:cNvGrpSpPr/>
          <p:nvPr/>
        </p:nvGrpSpPr>
        <p:grpSpPr>
          <a:xfrm>
            <a:off x="1781317" y="3391400"/>
            <a:ext cx="367255" cy="282364"/>
            <a:chOff x="1781317" y="3391400"/>
            <a:chExt cx="367255" cy="282364"/>
          </a:xfrm>
        </p:grpSpPr>
        <p:sp>
          <p:nvSpPr>
            <p:cNvPr id="13056" name="Google Shape;13056;p81"/>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1"/>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1"/>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1"/>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1"/>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1"/>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81"/>
          <p:cNvGrpSpPr/>
          <p:nvPr/>
        </p:nvGrpSpPr>
        <p:grpSpPr>
          <a:xfrm>
            <a:off x="3678830" y="3370933"/>
            <a:ext cx="369164" cy="323297"/>
            <a:chOff x="3678830" y="3370933"/>
            <a:chExt cx="369164" cy="323297"/>
          </a:xfrm>
        </p:grpSpPr>
        <p:sp>
          <p:nvSpPr>
            <p:cNvPr id="13063" name="Google Shape;13063;p81"/>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1"/>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1"/>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1"/>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1"/>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1"/>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1"/>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1"/>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1"/>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1"/>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1"/>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4" name="Google Shape;13074;p81"/>
          <p:cNvGrpSpPr/>
          <p:nvPr/>
        </p:nvGrpSpPr>
        <p:grpSpPr>
          <a:xfrm>
            <a:off x="859265" y="3348175"/>
            <a:ext cx="312316" cy="368400"/>
            <a:chOff x="859265" y="3348175"/>
            <a:chExt cx="312316" cy="368400"/>
          </a:xfrm>
        </p:grpSpPr>
        <p:sp>
          <p:nvSpPr>
            <p:cNvPr id="13075" name="Google Shape;13075;p81"/>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1"/>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1"/>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1"/>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1"/>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0" name="Google Shape;13080;p81"/>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1" name="Google Shape;13081;p81"/>
          <p:cNvGrpSpPr/>
          <p:nvPr/>
        </p:nvGrpSpPr>
        <p:grpSpPr>
          <a:xfrm>
            <a:off x="2766374" y="3361013"/>
            <a:ext cx="330110" cy="308908"/>
            <a:chOff x="2766264" y="3394042"/>
            <a:chExt cx="294873" cy="275934"/>
          </a:xfrm>
        </p:grpSpPr>
        <p:sp>
          <p:nvSpPr>
            <p:cNvPr id="13082" name="Google Shape;13082;p81"/>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1"/>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1"/>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1"/>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6" name="Google Shape;13086;p81"/>
          <p:cNvGrpSpPr/>
          <p:nvPr/>
        </p:nvGrpSpPr>
        <p:grpSpPr>
          <a:xfrm>
            <a:off x="3214972" y="3359188"/>
            <a:ext cx="346406" cy="347552"/>
            <a:chOff x="3214972" y="3359188"/>
            <a:chExt cx="346406" cy="347552"/>
          </a:xfrm>
        </p:grpSpPr>
        <p:sp>
          <p:nvSpPr>
            <p:cNvPr id="13087" name="Google Shape;13087;p81"/>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1"/>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1"/>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1"/>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1"/>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1"/>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1"/>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1"/>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1"/>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1"/>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1"/>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1"/>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1"/>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1"/>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1" name="Google Shape;13101;p81"/>
          <p:cNvGrpSpPr/>
          <p:nvPr/>
        </p:nvGrpSpPr>
        <p:grpSpPr>
          <a:xfrm>
            <a:off x="4629306" y="3409193"/>
            <a:ext cx="367255" cy="244486"/>
            <a:chOff x="4629306" y="3409193"/>
            <a:chExt cx="367255" cy="244486"/>
          </a:xfrm>
        </p:grpSpPr>
        <p:sp>
          <p:nvSpPr>
            <p:cNvPr id="13102" name="Google Shape;13102;p81"/>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1"/>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1"/>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1"/>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1"/>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1"/>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1"/>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1"/>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1"/>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1"/>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81"/>
          <p:cNvGrpSpPr/>
          <p:nvPr/>
        </p:nvGrpSpPr>
        <p:grpSpPr>
          <a:xfrm>
            <a:off x="4193490" y="3350084"/>
            <a:ext cx="289939" cy="334661"/>
            <a:chOff x="4193490" y="3350084"/>
            <a:chExt cx="289939" cy="334661"/>
          </a:xfrm>
        </p:grpSpPr>
        <p:sp>
          <p:nvSpPr>
            <p:cNvPr id="13113" name="Google Shape;13113;p81"/>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1"/>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1"/>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1"/>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1"/>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1"/>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1"/>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1"/>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1"/>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1"/>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3" name="Google Shape;13123;p81"/>
          <p:cNvGrpSpPr/>
          <p:nvPr/>
        </p:nvGrpSpPr>
        <p:grpSpPr>
          <a:xfrm>
            <a:off x="6533281" y="3351230"/>
            <a:ext cx="357037" cy="357005"/>
            <a:chOff x="6533281" y="3351230"/>
            <a:chExt cx="357037" cy="357005"/>
          </a:xfrm>
        </p:grpSpPr>
        <p:sp>
          <p:nvSpPr>
            <p:cNvPr id="13124" name="Google Shape;13124;p81"/>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1"/>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1"/>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81"/>
          <p:cNvGrpSpPr/>
          <p:nvPr/>
        </p:nvGrpSpPr>
        <p:grpSpPr>
          <a:xfrm>
            <a:off x="6058441" y="3351230"/>
            <a:ext cx="357387" cy="357005"/>
            <a:chOff x="6058441" y="3351230"/>
            <a:chExt cx="357387" cy="357005"/>
          </a:xfrm>
        </p:grpSpPr>
        <p:sp>
          <p:nvSpPr>
            <p:cNvPr id="13128" name="Google Shape;13128;p81"/>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1"/>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0" name="Google Shape;13130;p81"/>
          <p:cNvGrpSpPr/>
          <p:nvPr/>
        </p:nvGrpSpPr>
        <p:grpSpPr>
          <a:xfrm>
            <a:off x="7957483" y="3350848"/>
            <a:ext cx="357387" cy="357387"/>
            <a:chOff x="7957483" y="3350848"/>
            <a:chExt cx="357387" cy="357387"/>
          </a:xfrm>
        </p:grpSpPr>
        <p:sp>
          <p:nvSpPr>
            <p:cNvPr id="13131" name="Google Shape;13131;p81"/>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1"/>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1"/>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4" name="Google Shape;13134;p81"/>
          <p:cNvGrpSpPr/>
          <p:nvPr/>
        </p:nvGrpSpPr>
        <p:grpSpPr>
          <a:xfrm>
            <a:off x="7007771" y="3351230"/>
            <a:ext cx="357387" cy="357005"/>
            <a:chOff x="7007771" y="3351230"/>
            <a:chExt cx="357387" cy="357005"/>
          </a:xfrm>
        </p:grpSpPr>
        <p:sp>
          <p:nvSpPr>
            <p:cNvPr id="13135" name="Google Shape;13135;p81"/>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1"/>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1"/>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1"/>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1"/>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0" name="Google Shape;13140;p81"/>
          <p:cNvGrpSpPr/>
          <p:nvPr/>
        </p:nvGrpSpPr>
        <p:grpSpPr>
          <a:xfrm>
            <a:off x="5108729" y="3351230"/>
            <a:ext cx="357005" cy="357005"/>
            <a:chOff x="5108729" y="3351230"/>
            <a:chExt cx="357005" cy="357005"/>
          </a:xfrm>
        </p:grpSpPr>
        <p:sp>
          <p:nvSpPr>
            <p:cNvPr id="13141" name="Google Shape;13141;p81"/>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1"/>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3" name="Google Shape;13143;p81"/>
          <p:cNvGrpSpPr/>
          <p:nvPr/>
        </p:nvGrpSpPr>
        <p:grpSpPr>
          <a:xfrm>
            <a:off x="5583569" y="3351230"/>
            <a:ext cx="357419" cy="357005"/>
            <a:chOff x="5583569" y="3351230"/>
            <a:chExt cx="357419" cy="357005"/>
          </a:xfrm>
        </p:grpSpPr>
        <p:sp>
          <p:nvSpPr>
            <p:cNvPr id="13144" name="Google Shape;13144;p81"/>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1"/>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6" name="Google Shape;13146;p81"/>
          <p:cNvGrpSpPr/>
          <p:nvPr/>
        </p:nvGrpSpPr>
        <p:grpSpPr>
          <a:xfrm>
            <a:off x="7482229" y="3351230"/>
            <a:ext cx="357419" cy="357005"/>
            <a:chOff x="7482229" y="3351230"/>
            <a:chExt cx="357419" cy="357005"/>
          </a:xfrm>
        </p:grpSpPr>
        <p:sp>
          <p:nvSpPr>
            <p:cNvPr id="13147" name="Google Shape;13147;p81"/>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1"/>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1"/>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1"/>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1"/>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2" name="Google Shape;13152;p81"/>
          <p:cNvGrpSpPr/>
          <p:nvPr/>
        </p:nvGrpSpPr>
        <p:grpSpPr>
          <a:xfrm>
            <a:off x="3764485" y="2890682"/>
            <a:ext cx="222874" cy="345737"/>
            <a:chOff x="3764485" y="2890682"/>
            <a:chExt cx="222874" cy="345737"/>
          </a:xfrm>
        </p:grpSpPr>
        <p:sp>
          <p:nvSpPr>
            <p:cNvPr id="13153" name="Google Shape;13153;p81"/>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1"/>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1"/>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6" name="Google Shape;13156;p81"/>
          <p:cNvGrpSpPr/>
          <p:nvPr/>
        </p:nvGrpSpPr>
        <p:grpSpPr>
          <a:xfrm>
            <a:off x="2238616" y="2908131"/>
            <a:ext cx="422596" cy="310382"/>
            <a:chOff x="2278533" y="2937377"/>
            <a:chExt cx="346788" cy="254704"/>
          </a:xfrm>
        </p:grpSpPr>
        <p:sp>
          <p:nvSpPr>
            <p:cNvPr id="13157" name="Google Shape;13157;p81"/>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1"/>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9" name="Google Shape;13159;p81"/>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0" name="Google Shape;13160;p81"/>
          <p:cNvGrpSpPr/>
          <p:nvPr/>
        </p:nvGrpSpPr>
        <p:grpSpPr>
          <a:xfrm>
            <a:off x="1836637" y="2891510"/>
            <a:ext cx="286152" cy="346438"/>
            <a:chOff x="1836637" y="2891510"/>
            <a:chExt cx="286152" cy="346438"/>
          </a:xfrm>
        </p:grpSpPr>
        <p:sp>
          <p:nvSpPr>
            <p:cNvPr id="13161" name="Google Shape;13161;p81"/>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1"/>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1"/>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81"/>
          <p:cNvGrpSpPr/>
          <p:nvPr/>
        </p:nvGrpSpPr>
        <p:grpSpPr>
          <a:xfrm>
            <a:off x="5585861" y="2905929"/>
            <a:ext cx="379764" cy="337684"/>
            <a:chOff x="5585861" y="2905929"/>
            <a:chExt cx="379764" cy="337684"/>
          </a:xfrm>
        </p:grpSpPr>
        <p:sp>
          <p:nvSpPr>
            <p:cNvPr id="13165" name="Google Shape;13165;p81"/>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1"/>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1"/>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1"/>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9" name="Google Shape;13169;p81"/>
          <p:cNvGrpSpPr/>
          <p:nvPr/>
        </p:nvGrpSpPr>
        <p:grpSpPr>
          <a:xfrm>
            <a:off x="1327676" y="2910480"/>
            <a:ext cx="347934" cy="310024"/>
            <a:chOff x="1327676" y="2910480"/>
            <a:chExt cx="347934" cy="310024"/>
          </a:xfrm>
        </p:grpSpPr>
        <p:sp>
          <p:nvSpPr>
            <p:cNvPr id="13170" name="Google Shape;13170;p81"/>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1"/>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1"/>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1"/>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1"/>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5" name="Google Shape;13175;p81"/>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6" name="Google Shape;13176;p81"/>
          <p:cNvGrpSpPr/>
          <p:nvPr/>
        </p:nvGrpSpPr>
        <p:grpSpPr>
          <a:xfrm>
            <a:off x="2753401" y="2869564"/>
            <a:ext cx="382828" cy="358601"/>
            <a:chOff x="2753373" y="2902523"/>
            <a:chExt cx="347552" cy="325557"/>
          </a:xfrm>
        </p:grpSpPr>
        <p:sp>
          <p:nvSpPr>
            <p:cNvPr id="13177" name="Google Shape;13177;p81"/>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1"/>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1"/>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1"/>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1"/>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1"/>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3" name="Google Shape;13183;p81"/>
          <p:cNvGrpSpPr/>
          <p:nvPr/>
        </p:nvGrpSpPr>
        <p:grpSpPr>
          <a:xfrm>
            <a:off x="849016" y="2903255"/>
            <a:ext cx="356655" cy="335425"/>
            <a:chOff x="849016" y="2903255"/>
            <a:chExt cx="356655" cy="335425"/>
          </a:xfrm>
        </p:grpSpPr>
        <p:sp>
          <p:nvSpPr>
            <p:cNvPr id="13184" name="Google Shape;13184;p81"/>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1"/>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1"/>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1"/>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1"/>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1"/>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1"/>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1"/>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1"/>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1"/>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1"/>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81"/>
          <p:cNvGrpSpPr/>
          <p:nvPr/>
        </p:nvGrpSpPr>
        <p:grpSpPr>
          <a:xfrm>
            <a:off x="4210933" y="2926777"/>
            <a:ext cx="280072" cy="275520"/>
            <a:chOff x="4210933" y="2926777"/>
            <a:chExt cx="280072" cy="275520"/>
          </a:xfrm>
        </p:grpSpPr>
        <p:sp>
          <p:nvSpPr>
            <p:cNvPr id="13196" name="Google Shape;13196;p81"/>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1"/>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1"/>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1"/>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1"/>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1"/>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1"/>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1"/>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1"/>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1"/>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1"/>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1"/>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1"/>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81"/>
          <p:cNvGrpSpPr/>
          <p:nvPr/>
        </p:nvGrpSpPr>
        <p:grpSpPr>
          <a:xfrm>
            <a:off x="4667216" y="2915382"/>
            <a:ext cx="320273" cy="318395"/>
            <a:chOff x="4667216" y="2915382"/>
            <a:chExt cx="320273" cy="318395"/>
          </a:xfrm>
        </p:grpSpPr>
        <p:sp>
          <p:nvSpPr>
            <p:cNvPr id="13210" name="Google Shape;13210;p81"/>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1"/>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1"/>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1"/>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4" name="Google Shape;13214;p81"/>
          <p:cNvGrpSpPr/>
          <p:nvPr/>
        </p:nvGrpSpPr>
        <p:grpSpPr>
          <a:xfrm>
            <a:off x="5170480" y="2934639"/>
            <a:ext cx="261929" cy="280550"/>
            <a:chOff x="5170480" y="2934639"/>
            <a:chExt cx="261929" cy="280550"/>
          </a:xfrm>
        </p:grpSpPr>
        <p:sp>
          <p:nvSpPr>
            <p:cNvPr id="13215" name="Google Shape;13215;p81"/>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1"/>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1"/>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1"/>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1"/>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1"/>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1"/>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2" name="Google Shape;13222;p81"/>
          <p:cNvGrpSpPr/>
          <p:nvPr/>
        </p:nvGrpSpPr>
        <p:grpSpPr>
          <a:xfrm>
            <a:off x="6069423" y="2891892"/>
            <a:ext cx="362321" cy="364231"/>
            <a:chOff x="6069423" y="2891892"/>
            <a:chExt cx="362321" cy="364231"/>
          </a:xfrm>
        </p:grpSpPr>
        <p:sp>
          <p:nvSpPr>
            <p:cNvPr id="13223" name="Google Shape;13223;p81"/>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1"/>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1"/>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1"/>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1"/>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1"/>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9" name="Google Shape;13229;p81"/>
          <p:cNvGrpSpPr/>
          <p:nvPr/>
        </p:nvGrpSpPr>
        <p:grpSpPr>
          <a:xfrm>
            <a:off x="6571955" y="2919170"/>
            <a:ext cx="308878" cy="311170"/>
            <a:chOff x="6571955" y="2919170"/>
            <a:chExt cx="308878" cy="311170"/>
          </a:xfrm>
        </p:grpSpPr>
        <p:sp>
          <p:nvSpPr>
            <p:cNvPr id="13230" name="Google Shape;13230;p81"/>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1"/>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1"/>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1"/>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1"/>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1"/>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1"/>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1"/>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1"/>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1"/>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0" name="Google Shape;13240;p81"/>
          <p:cNvGrpSpPr/>
          <p:nvPr/>
        </p:nvGrpSpPr>
        <p:grpSpPr>
          <a:xfrm>
            <a:off x="7500054" y="2934735"/>
            <a:ext cx="350576" cy="280454"/>
            <a:chOff x="7500054" y="2934735"/>
            <a:chExt cx="350576" cy="280454"/>
          </a:xfrm>
        </p:grpSpPr>
        <p:sp>
          <p:nvSpPr>
            <p:cNvPr id="13241" name="Google Shape;13241;p81"/>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1"/>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1"/>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1"/>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1"/>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1"/>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1"/>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1"/>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9" name="Google Shape;13249;p81"/>
          <p:cNvGrpSpPr/>
          <p:nvPr/>
        </p:nvGrpSpPr>
        <p:grpSpPr>
          <a:xfrm>
            <a:off x="7024430" y="2874662"/>
            <a:ext cx="332012" cy="355454"/>
            <a:chOff x="7055134" y="2919170"/>
            <a:chExt cx="290321" cy="310820"/>
          </a:xfrm>
        </p:grpSpPr>
        <p:sp>
          <p:nvSpPr>
            <p:cNvPr id="13250" name="Google Shape;13250;p81"/>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1"/>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1"/>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1"/>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1"/>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1"/>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1"/>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1"/>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1"/>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1"/>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1"/>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1"/>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1"/>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1"/>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4" name="Google Shape;13264;p81"/>
          <p:cNvGrpSpPr/>
          <p:nvPr/>
        </p:nvGrpSpPr>
        <p:grpSpPr>
          <a:xfrm>
            <a:off x="7985143" y="2900613"/>
            <a:ext cx="330109" cy="347552"/>
            <a:chOff x="7985143" y="2900613"/>
            <a:chExt cx="330109" cy="347552"/>
          </a:xfrm>
        </p:grpSpPr>
        <p:sp>
          <p:nvSpPr>
            <p:cNvPr id="13265" name="Google Shape;13265;p81"/>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1"/>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1"/>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1"/>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1"/>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1"/>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1"/>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1"/>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3" name="Google Shape;13273;p81"/>
          <p:cNvGrpSpPr/>
          <p:nvPr/>
        </p:nvGrpSpPr>
        <p:grpSpPr>
          <a:xfrm>
            <a:off x="7990840" y="2435226"/>
            <a:ext cx="354363" cy="353631"/>
            <a:chOff x="7990840" y="2435226"/>
            <a:chExt cx="354363" cy="353631"/>
          </a:xfrm>
        </p:grpSpPr>
        <p:sp>
          <p:nvSpPr>
            <p:cNvPr id="13274" name="Google Shape;13274;p81"/>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1"/>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1"/>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7" name="Google Shape;13277;p81"/>
          <p:cNvGrpSpPr/>
          <p:nvPr/>
        </p:nvGrpSpPr>
        <p:grpSpPr>
          <a:xfrm>
            <a:off x="1817317" y="2480330"/>
            <a:ext cx="350958" cy="263043"/>
            <a:chOff x="1817317" y="2480330"/>
            <a:chExt cx="350958" cy="263043"/>
          </a:xfrm>
        </p:grpSpPr>
        <p:sp>
          <p:nvSpPr>
            <p:cNvPr id="13278" name="Google Shape;13278;p81"/>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1"/>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1"/>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1"/>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1"/>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3" name="Google Shape;13283;p81"/>
          <p:cNvGrpSpPr/>
          <p:nvPr/>
        </p:nvGrpSpPr>
        <p:grpSpPr>
          <a:xfrm>
            <a:off x="1341727" y="2483349"/>
            <a:ext cx="419913" cy="308109"/>
            <a:chOff x="1341727" y="2483349"/>
            <a:chExt cx="419913" cy="308109"/>
          </a:xfrm>
        </p:grpSpPr>
        <p:sp>
          <p:nvSpPr>
            <p:cNvPr id="13284" name="Google Shape;13284;p81"/>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1"/>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1"/>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7" name="Google Shape;13287;p81"/>
          <p:cNvGrpSpPr/>
          <p:nvPr/>
        </p:nvGrpSpPr>
        <p:grpSpPr>
          <a:xfrm>
            <a:off x="854332" y="2447736"/>
            <a:ext cx="376358" cy="330109"/>
            <a:chOff x="854332" y="2447736"/>
            <a:chExt cx="376358" cy="330109"/>
          </a:xfrm>
        </p:grpSpPr>
        <p:sp>
          <p:nvSpPr>
            <p:cNvPr id="13288" name="Google Shape;13288;p81"/>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1"/>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1"/>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1"/>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1"/>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1"/>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1"/>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1"/>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6" name="Google Shape;13296;p81"/>
          <p:cNvGrpSpPr/>
          <p:nvPr/>
        </p:nvGrpSpPr>
        <p:grpSpPr>
          <a:xfrm>
            <a:off x="4206763" y="2450951"/>
            <a:ext cx="322151" cy="322374"/>
            <a:chOff x="4206763" y="2450951"/>
            <a:chExt cx="322151" cy="322374"/>
          </a:xfrm>
        </p:grpSpPr>
        <p:sp>
          <p:nvSpPr>
            <p:cNvPr id="13297" name="Google Shape;13297;p81"/>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1"/>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9" name="Google Shape;13299;p81"/>
          <p:cNvGrpSpPr/>
          <p:nvPr/>
        </p:nvGrpSpPr>
        <p:grpSpPr>
          <a:xfrm>
            <a:off x="7528096" y="2450059"/>
            <a:ext cx="327976" cy="324316"/>
            <a:chOff x="7528096" y="2450059"/>
            <a:chExt cx="327976" cy="324316"/>
          </a:xfrm>
        </p:grpSpPr>
        <p:sp>
          <p:nvSpPr>
            <p:cNvPr id="13300" name="Google Shape;13300;p81"/>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1"/>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1"/>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1"/>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1"/>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5" name="Google Shape;13305;p81"/>
          <p:cNvGrpSpPr/>
          <p:nvPr/>
        </p:nvGrpSpPr>
        <p:grpSpPr>
          <a:xfrm>
            <a:off x="7077129" y="2512542"/>
            <a:ext cx="282364" cy="198619"/>
            <a:chOff x="7077129" y="2512542"/>
            <a:chExt cx="282364" cy="198619"/>
          </a:xfrm>
        </p:grpSpPr>
        <p:sp>
          <p:nvSpPr>
            <p:cNvPr id="13306" name="Google Shape;13306;p81"/>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1"/>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1"/>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1"/>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1"/>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1"/>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2" name="Google Shape;13312;p81"/>
          <p:cNvGrpSpPr/>
          <p:nvPr/>
        </p:nvGrpSpPr>
        <p:grpSpPr>
          <a:xfrm>
            <a:off x="3725461" y="2444712"/>
            <a:ext cx="334279" cy="334661"/>
            <a:chOff x="3725461" y="2444712"/>
            <a:chExt cx="334279" cy="334661"/>
          </a:xfrm>
        </p:grpSpPr>
        <p:sp>
          <p:nvSpPr>
            <p:cNvPr id="13313" name="Google Shape;13313;p81"/>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1"/>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1"/>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1"/>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1"/>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1"/>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1"/>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81"/>
          <p:cNvGrpSpPr/>
          <p:nvPr/>
        </p:nvGrpSpPr>
        <p:grpSpPr>
          <a:xfrm>
            <a:off x="6577238" y="2457221"/>
            <a:ext cx="332019" cy="310788"/>
            <a:chOff x="6577238" y="2457221"/>
            <a:chExt cx="332019" cy="310788"/>
          </a:xfrm>
        </p:grpSpPr>
        <p:sp>
          <p:nvSpPr>
            <p:cNvPr id="13321" name="Google Shape;13321;p81"/>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1"/>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1"/>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1"/>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1"/>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1"/>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7" name="Google Shape;13327;p81"/>
          <p:cNvGrpSpPr/>
          <p:nvPr/>
        </p:nvGrpSpPr>
        <p:grpSpPr>
          <a:xfrm>
            <a:off x="2818561" y="2439778"/>
            <a:ext cx="247892" cy="346024"/>
            <a:chOff x="2818561" y="2439778"/>
            <a:chExt cx="247892" cy="346024"/>
          </a:xfrm>
        </p:grpSpPr>
        <p:sp>
          <p:nvSpPr>
            <p:cNvPr id="13328" name="Google Shape;13328;p81"/>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1"/>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1"/>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1"/>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1"/>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1"/>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1"/>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1"/>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1"/>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1"/>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1"/>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1"/>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0" name="Google Shape;13340;p81"/>
          <p:cNvGrpSpPr/>
          <p:nvPr/>
        </p:nvGrpSpPr>
        <p:grpSpPr>
          <a:xfrm>
            <a:off x="3207778" y="2474632"/>
            <a:ext cx="419933" cy="275170"/>
            <a:chOff x="3207778" y="2474632"/>
            <a:chExt cx="419933" cy="275170"/>
          </a:xfrm>
        </p:grpSpPr>
        <p:sp>
          <p:nvSpPr>
            <p:cNvPr id="13341" name="Google Shape;13341;p81"/>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1"/>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1"/>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1"/>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1"/>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1"/>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1"/>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1"/>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1"/>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1"/>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1"/>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1"/>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1"/>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1"/>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5" name="Google Shape;13355;p81"/>
          <p:cNvGrpSpPr/>
          <p:nvPr/>
        </p:nvGrpSpPr>
        <p:grpSpPr>
          <a:xfrm>
            <a:off x="6099375" y="2456075"/>
            <a:ext cx="337684" cy="314194"/>
            <a:chOff x="6099375" y="2456075"/>
            <a:chExt cx="337684" cy="314194"/>
          </a:xfrm>
        </p:grpSpPr>
        <p:sp>
          <p:nvSpPr>
            <p:cNvPr id="13356" name="Google Shape;13356;p81"/>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1"/>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8" name="Google Shape;13358;p81"/>
          <p:cNvGrpSpPr/>
          <p:nvPr/>
        </p:nvGrpSpPr>
        <p:grpSpPr>
          <a:xfrm>
            <a:off x="2312623" y="2468584"/>
            <a:ext cx="312698" cy="286534"/>
            <a:chOff x="2312623" y="2468584"/>
            <a:chExt cx="312698" cy="286534"/>
          </a:xfrm>
        </p:grpSpPr>
        <p:sp>
          <p:nvSpPr>
            <p:cNvPr id="13359" name="Google Shape;13359;p81"/>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1"/>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1"/>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2" name="Google Shape;13362;p81"/>
          <p:cNvGrpSpPr/>
          <p:nvPr/>
        </p:nvGrpSpPr>
        <p:grpSpPr>
          <a:xfrm>
            <a:off x="5618805" y="2440924"/>
            <a:ext cx="345292" cy="342618"/>
            <a:chOff x="5618805" y="2440924"/>
            <a:chExt cx="345292" cy="342618"/>
          </a:xfrm>
        </p:grpSpPr>
        <p:sp>
          <p:nvSpPr>
            <p:cNvPr id="13363" name="Google Shape;13363;p81"/>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1"/>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1"/>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1"/>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1"/>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8" name="Google Shape;13368;p81"/>
          <p:cNvGrpSpPr/>
          <p:nvPr/>
        </p:nvGrpSpPr>
        <p:grpSpPr>
          <a:xfrm>
            <a:off x="4653179" y="2446590"/>
            <a:ext cx="377886" cy="331255"/>
            <a:chOff x="4653179" y="2446590"/>
            <a:chExt cx="377886" cy="331255"/>
          </a:xfrm>
        </p:grpSpPr>
        <p:sp>
          <p:nvSpPr>
            <p:cNvPr id="13369" name="Google Shape;13369;p81"/>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1"/>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1"/>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1"/>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81"/>
          <p:cNvGrpSpPr/>
          <p:nvPr/>
        </p:nvGrpSpPr>
        <p:grpSpPr>
          <a:xfrm>
            <a:off x="5184517" y="2459481"/>
            <a:ext cx="252062" cy="305122"/>
            <a:chOff x="5184517" y="2459481"/>
            <a:chExt cx="252062" cy="305122"/>
          </a:xfrm>
        </p:grpSpPr>
        <p:sp>
          <p:nvSpPr>
            <p:cNvPr id="13374" name="Google Shape;13374;p81"/>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1"/>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1"/>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1"/>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1"/>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1"/>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80" name="Google Shape;13380;p81"/>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1" name="Google Shape;13381;p81"/>
          <p:cNvGrpSpPr/>
          <p:nvPr/>
        </p:nvGrpSpPr>
        <p:grpSpPr>
          <a:xfrm>
            <a:off x="6155459" y="1969108"/>
            <a:ext cx="249770" cy="363849"/>
            <a:chOff x="6155459" y="1969108"/>
            <a:chExt cx="249770" cy="363849"/>
          </a:xfrm>
        </p:grpSpPr>
        <p:sp>
          <p:nvSpPr>
            <p:cNvPr id="13382" name="Google Shape;13382;p81"/>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1"/>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1"/>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1"/>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1"/>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1"/>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1"/>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1"/>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1"/>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1" name="Google Shape;13391;p81"/>
          <p:cNvGrpSpPr/>
          <p:nvPr/>
        </p:nvGrpSpPr>
        <p:grpSpPr>
          <a:xfrm>
            <a:off x="2280029" y="1970604"/>
            <a:ext cx="353631" cy="354395"/>
            <a:chOff x="2280029" y="1970604"/>
            <a:chExt cx="353631" cy="354395"/>
          </a:xfrm>
        </p:grpSpPr>
        <p:sp>
          <p:nvSpPr>
            <p:cNvPr id="13392" name="Google Shape;13392;p81"/>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1"/>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1"/>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1"/>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81"/>
          <p:cNvGrpSpPr/>
          <p:nvPr/>
        </p:nvGrpSpPr>
        <p:grpSpPr>
          <a:xfrm>
            <a:off x="8065100" y="2000174"/>
            <a:ext cx="255086" cy="301685"/>
            <a:chOff x="8065100" y="2000174"/>
            <a:chExt cx="255086" cy="301685"/>
          </a:xfrm>
        </p:grpSpPr>
        <p:sp>
          <p:nvSpPr>
            <p:cNvPr id="13397" name="Google Shape;13397;p81"/>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1"/>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1"/>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1"/>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81"/>
          <p:cNvGrpSpPr/>
          <p:nvPr/>
        </p:nvGrpSpPr>
        <p:grpSpPr>
          <a:xfrm>
            <a:off x="6633705" y="1969108"/>
            <a:ext cx="249420" cy="363849"/>
            <a:chOff x="6633705" y="1969108"/>
            <a:chExt cx="249420" cy="363849"/>
          </a:xfrm>
        </p:grpSpPr>
        <p:sp>
          <p:nvSpPr>
            <p:cNvPr id="13402" name="Google Shape;13402;p81"/>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1"/>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1"/>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1"/>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1"/>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1"/>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1"/>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1"/>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0" name="Google Shape;13410;p81"/>
          <p:cNvGrpSpPr/>
          <p:nvPr/>
        </p:nvGrpSpPr>
        <p:grpSpPr>
          <a:xfrm>
            <a:off x="5211031" y="1969108"/>
            <a:ext cx="226661" cy="363467"/>
            <a:chOff x="5211031" y="1969108"/>
            <a:chExt cx="226661" cy="363467"/>
          </a:xfrm>
        </p:grpSpPr>
        <p:sp>
          <p:nvSpPr>
            <p:cNvPr id="13411" name="Google Shape;13411;p81"/>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1"/>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3" name="Google Shape;13413;p81"/>
          <p:cNvGrpSpPr/>
          <p:nvPr/>
        </p:nvGrpSpPr>
        <p:grpSpPr>
          <a:xfrm>
            <a:off x="3712952" y="1970604"/>
            <a:ext cx="354363" cy="354395"/>
            <a:chOff x="3712952" y="1970604"/>
            <a:chExt cx="354363" cy="354395"/>
          </a:xfrm>
        </p:grpSpPr>
        <p:sp>
          <p:nvSpPr>
            <p:cNvPr id="13414" name="Google Shape;13414;p81"/>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1"/>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1"/>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1"/>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1"/>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1"/>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1"/>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1"/>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1"/>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3" name="Google Shape;13423;p81"/>
          <p:cNvGrpSpPr/>
          <p:nvPr/>
        </p:nvGrpSpPr>
        <p:grpSpPr>
          <a:xfrm>
            <a:off x="3235438" y="1970604"/>
            <a:ext cx="354363" cy="354745"/>
            <a:chOff x="3235438" y="1970604"/>
            <a:chExt cx="354363" cy="354745"/>
          </a:xfrm>
        </p:grpSpPr>
        <p:sp>
          <p:nvSpPr>
            <p:cNvPr id="13424" name="Google Shape;13424;p81"/>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1"/>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1"/>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1"/>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1"/>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1"/>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1"/>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1"/>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1"/>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1"/>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1"/>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1"/>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1"/>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81"/>
          <p:cNvGrpSpPr/>
          <p:nvPr/>
        </p:nvGrpSpPr>
        <p:grpSpPr>
          <a:xfrm>
            <a:off x="1329585" y="1989925"/>
            <a:ext cx="341472" cy="335074"/>
            <a:chOff x="1329585" y="1989925"/>
            <a:chExt cx="341472" cy="335074"/>
          </a:xfrm>
        </p:grpSpPr>
        <p:sp>
          <p:nvSpPr>
            <p:cNvPr id="13438" name="Google Shape;13438;p81"/>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1"/>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1"/>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1" name="Google Shape;13441;p81"/>
          <p:cNvGrpSpPr/>
          <p:nvPr/>
        </p:nvGrpSpPr>
        <p:grpSpPr>
          <a:xfrm>
            <a:off x="5591871" y="1989906"/>
            <a:ext cx="416649" cy="325597"/>
            <a:chOff x="5626763" y="2013829"/>
            <a:chExt cx="351722" cy="274788"/>
          </a:xfrm>
        </p:grpSpPr>
        <p:sp>
          <p:nvSpPr>
            <p:cNvPr id="13442" name="Google Shape;13442;p81"/>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1"/>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1"/>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1"/>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1"/>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1"/>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1"/>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1"/>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1"/>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1"/>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81"/>
          <p:cNvGrpSpPr/>
          <p:nvPr/>
        </p:nvGrpSpPr>
        <p:grpSpPr>
          <a:xfrm>
            <a:off x="7576605" y="1983877"/>
            <a:ext cx="276698" cy="333133"/>
            <a:chOff x="7576605" y="1983877"/>
            <a:chExt cx="276698" cy="333133"/>
          </a:xfrm>
        </p:grpSpPr>
        <p:sp>
          <p:nvSpPr>
            <p:cNvPr id="13453" name="Google Shape;13453;p81"/>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1"/>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5" name="Google Shape;13455;p81"/>
          <p:cNvGrpSpPr/>
          <p:nvPr/>
        </p:nvGrpSpPr>
        <p:grpSpPr>
          <a:xfrm>
            <a:off x="853568" y="1975538"/>
            <a:ext cx="337334" cy="353599"/>
            <a:chOff x="853568" y="1975538"/>
            <a:chExt cx="337334" cy="353599"/>
          </a:xfrm>
        </p:grpSpPr>
        <p:sp>
          <p:nvSpPr>
            <p:cNvPr id="13456" name="Google Shape;13456;p81"/>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1"/>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1"/>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1"/>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0" name="Google Shape;13460;p81"/>
          <p:cNvGrpSpPr/>
          <p:nvPr/>
        </p:nvGrpSpPr>
        <p:grpSpPr>
          <a:xfrm>
            <a:off x="2770052" y="2009628"/>
            <a:ext cx="327085" cy="277080"/>
            <a:chOff x="2770052" y="2009628"/>
            <a:chExt cx="327085" cy="277080"/>
          </a:xfrm>
        </p:grpSpPr>
        <p:sp>
          <p:nvSpPr>
            <p:cNvPr id="13461" name="Google Shape;13461;p81"/>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1"/>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63" name="Google Shape;13463;p81"/>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4" name="Google Shape;13464;p81"/>
          <p:cNvGrpSpPr/>
          <p:nvPr/>
        </p:nvGrpSpPr>
        <p:grpSpPr>
          <a:xfrm>
            <a:off x="4195399" y="1970604"/>
            <a:ext cx="344878" cy="343573"/>
            <a:chOff x="4195399" y="1970604"/>
            <a:chExt cx="344878" cy="343573"/>
          </a:xfrm>
        </p:grpSpPr>
        <p:sp>
          <p:nvSpPr>
            <p:cNvPr id="13465" name="Google Shape;13465;p81"/>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1"/>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1"/>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1"/>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9" name="Google Shape;13469;p81"/>
          <p:cNvGrpSpPr/>
          <p:nvPr/>
        </p:nvGrpSpPr>
        <p:grpSpPr>
          <a:xfrm>
            <a:off x="4674791" y="1977447"/>
            <a:ext cx="344528" cy="344114"/>
            <a:chOff x="4674791" y="1977447"/>
            <a:chExt cx="344528" cy="344114"/>
          </a:xfrm>
        </p:grpSpPr>
        <p:sp>
          <p:nvSpPr>
            <p:cNvPr id="13470" name="Google Shape;13470;p81"/>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1"/>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1"/>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1"/>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1"/>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1"/>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1"/>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1"/>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1"/>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1"/>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1"/>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1"/>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1"/>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1"/>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1"/>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1"/>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1"/>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1"/>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1"/>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1"/>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1"/>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1"/>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1"/>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1"/>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1"/>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1"/>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81"/>
          <p:cNvGrpSpPr/>
          <p:nvPr/>
        </p:nvGrpSpPr>
        <p:grpSpPr>
          <a:xfrm>
            <a:off x="6083810" y="1547297"/>
            <a:ext cx="382819" cy="310788"/>
            <a:chOff x="6083810" y="1547297"/>
            <a:chExt cx="382819" cy="310788"/>
          </a:xfrm>
        </p:grpSpPr>
        <p:sp>
          <p:nvSpPr>
            <p:cNvPr id="13497" name="Google Shape;13497;p81"/>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1"/>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1"/>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1"/>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1"/>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1"/>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1"/>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1"/>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1"/>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1"/>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1"/>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1"/>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1"/>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1"/>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1"/>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1"/>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1"/>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1"/>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5" name="Google Shape;13515;p81"/>
          <p:cNvGrpSpPr/>
          <p:nvPr/>
        </p:nvGrpSpPr>
        <p:grpSpPr>
          <a:xfrm>
            <a:off x="6558300" y="1538193"/>
            <a:ext cx="382788" cy="328613"/>
            <a:chOff x="6558300" y="1538193"/>
            <a:chExt cx="382788" cy="328613"/>
          </a:xfrm>
        </p:grpSpPr>
        <p:sp>
          <p:nvSpPr>
            <p:cNvPr id="13516" name="Google Shape;13516;p81"/>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1"/>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8" name="Google Shape;13518;p81"/>
          <p:cNvGrpSpPr/>
          <p:nvPr/>
        </p:nvGrpSpPr>
        <p:grpSpPr>
          <a:xfrm>
            <a:off x="5194002" y="1511297"/>
            <a:ext cx="259605" cy="346024"/>
            <a:chOff x="5194002" y="1511297"/>
            <a:chExt cx="259605" cy="346024"/>
          </a:xfrm>
        </p:grpSpPr>
        <p:sp>
          <p:nvSpPr>
            <p:cNvPr id="13519" name="Google Shape;13519;p81"/>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1"/>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1"/>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1"/>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3" name="Google Shape;13523;p81"/>
          <p:cNvGrpSpPr/>
          <p:nvPr/>
        </p:nvGrpSpPr>
        <p:grpSpPr>
          <a:xfrm>
            <a:off x="1394741" y="1512061"/>
            <a:ext cx="252444" cy="351722"/>
            <a:chOff x="1394741" y="1512061"/>
            <a:chExt cx="252444" cy="351722"/>
          </a:xfrm>
        </p:grpSpPr>
        <p:sp>
          <p:nvSpPr>
            <p:cNvPr id="13524" name="Google Shape;13524;p81"/>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1"/>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1"/>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1"/>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1"/>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1"/>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1"/>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1"/>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1"/>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1"/>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1"/>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1"/>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1"/>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1"/>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1"/>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1"/>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1"/>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81"/>
          <p:cNvGrpSpPr/>
          <p:nvPr/>
        </p:nvGrpSpPr>
        <p:grpSpPr>
          <a:xfrm>
            <a:off x="855096" y="1504485"/>
            <a:ext cx="380910" cy="339594"/>
            <a:chOff x="855096" y="1504485"/>
            <a:chExt cx="380910" cy="339594"/>
          </a:xfrm>
        </p:grpSpPr>
        <p:sp>
          <p:nvSpPr>
            <p:cNvPr id="13542" name="Google Shape;13542;p81"/>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1"/>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1"/>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1"/>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1"/>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7" name="Google Shape;13547;p81"/>
          <p:cNvGrpSpPr/>
          <p:nvPr/>
        </p:nvGrpSpPr>
        <p:grpSpPr>
          <a:xfrm>
            <a:off x="1819576" y="1511679"/>
            <a:ext cx="352103" cy="352103"/>
            <a:chOff x="1819576" y="1511679"/>
            <a:chExt cx="352103" cy="352103"/>
          </a:xfrm>
        </p:grpSpPr>
        <p:sp>
          <p:nvSpPr>
            <p:cNvPr id="13548" name="Google Shape;13548;p81"/>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1"/>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1"/>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1"/>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2" name="Google Shape;13552;p81"/>
          <p:cNvGrpSpPr/>
          <p:nvPr/>
        </p:nvGrpSpPr>
        <p:grpSpPr>
          <a:xfrm>
            <a:off x="5621097" y="1500761"/>
            <a:ext cx="371424" cy="355446"/>
            <a:chOff x="5621097" y="1500761"/>
            <a:chExt cx="371424" cy="355446"/>
          </a:xfrm>
        </p:grpSpPr>
        <p:sp>
          <p:nvSpPr>
            <p:cNvPr id="13553" name="Google Shape;13553;p81"/>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1"/>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5" name="Google Shape;13555;p81"/>
          <p:cNvGrpSpPr/>
          <p:nvPr/>
        </p:nvGrpSpPr>
        <p:grpSpPr>
          <a:xfrm>
            <a:off x="4670239" y="1541599"/>
            <a:ext cx="359679" cy="321833"/>
            <a:chOff x="4670239" y="1541599"/>
            <a:chExt cx="359679" cy="321833"/>
          </a:xfrm>
        </p:grpSpPr>
        <p:sp>
          <p:nvSpPr>
            <p:cNvPr id="13556" name="Google Shape;13556;p81"/>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1"/>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1"/>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1"/>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1"/>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1" name="Google Shape;13561;p81"/>
          <p:cNvGrpSpPr/>
          <p:nvPr/>
        </p:nvGrpSpPr>
        <p:grpSpPr>
          <a:xfrm>
            <a:off x="4212429" y="1502385"/>
            <a:ext cx="321037" cy="353822"/>
            <a:chOff x="4212429" y="1502385"/>
            <a:chExt cx="321037" cy="353822"/>
          </a:xfrm>
        </p:grpSpPr>
        <p:sp>
          <p:nvSpPr>
            <p:cNvPr id="13562" name="Google Shape;13562;p81"/>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1"/>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1"/>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1"/>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6" name="Google Shape;13566;p81"/>
          <p:cNvGrpSpPr/>
          <p:nvPr/>
        </p:nvGrpSpPr>
        <p:grpSpPr>
          <a:xfrm>
            <a:off x="2302788" y="1505981"/>
            <a:ext cx="336188" cy="335425"/>
            <a:chOff x="2302788" y="1505981"/>
            <a:chExt cx="336188" cy="335425"/>
          </a:xfrm>
        </p:grpSpPr>
        <p:sp>
          <p:nvSpPr>
            <p:cNvPr id="13567" name="Google Shape;13567;p81"/>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1"/>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1"/>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1"/>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1"/>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1"/>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1"/>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1"/>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1"/>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1"/>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1"/>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1"/>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1"/>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1"/>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1"/>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1"/>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1"/>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81"/>
          <p:cNvGrpSpPr/>
          <p:nvPr/>
        </p:nvGrpSpPr>
        <p:grpSpPr>
          <a:xfrm>
            <a:off x="2780301" y="1521896"/>
            <a:ext cx="333133" cy="321037"/>
            <a:chOff x="2780301" y="1521896"/>
            <a:chExt cx="333133" cy="321037"/>
          </a:xfrm>
        </p:grpSpPr>
        <p:sp>
          <p:nvSpPr>
            <p:cNvPr id="13585" name="Google Shape;13585;p81"/>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1"/>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1"/>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1"/>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1"/>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1"/>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1"/>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1"/>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1"/>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1"/>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1"/>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1"/>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1"/>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1"/>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1"/>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1"/>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1"/>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1"/>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1"/>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1"/>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5" name="Google Shape;13605;p81"/>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1"/>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1"/>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8" name="Google Shape;13608;p81"/>
          <p:cNvGrpSpPr/>
          <p:nvPr/>
        </p:nvGrpSpPr>
        <p:grpSpPr>
          <a:xfrm>
            <a:off x="3316159" y="1515085"/>
            <a:ext cx="211892" cy="339594"/>
            <a:chOff x="3316159" y="1515085"/>
            <a:chExt cx="211892" cy="339594"/>
          </a:xfrm>
        </p:grpSpPr>
        <p:sp>
          <p:nvSpPr>
            <p:cNvPr id="13609" name="Google Shape;13609;p81"/>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1"/>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1"/>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1"/>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1"/>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1"/>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81"/>
          <p:cNvGrpSpPr/>
          <p:nvPr/>
        </p:nvGrpSpPr>
        <p:grpSpPr>
          <a:xfrm>
            <a:off x="3716358" y="1544655"/>
            <a:ext cx="361971" cy="314958"/>
            <a:chOff x="3716358" y="1544655"/>
            <a:chExt cx="361971" cy="314958"/>
          </a:xfrm>
        </p:grpSpPr>
        <p:sp>
          <p:nvSpPr>
            <p:cNvPr id="13616" name="Google Shape;13616;p81"/>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1"/>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1"/>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1"/>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1"/>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1" name="Google Shape;13621;p81"/>
            <p:cNvGrpSpPr/>
            <p:nvPr/>
          </p:nvGrpSpPr>
          <p:grpSpPr>
            <a:xfrm>
              <a:off x="3716358" y="1544655"/>
              <a:ext cx="361971" cy="314958"/>
              <a:chOff x="3716358" y="1544655"/>
              <a:chExt cx="361971" cy="314958"/>
            </a:xfrm>
          </p:grpSpPr>
          <p:sp>
            <p:nvSpPr>
              <p:cNvPr id="13622" name="Google Shape;13622;p81"/>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1"/>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1"/>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1"/>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1"/>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27" name="Google Shape;13627;p81"/>
          <p:cNvGrpSpPr/>
          <p:nvPr/>
        </p:nvGrpSpPr>
        <p:grpSpPr>
          <a:xfrm>
            <a:off x="7011924" y="1557552"/>
            <a:ext cx="499533" cy="305136"/>
            <a:chOff x="7009649" y="1541981"/>
            <a:chExt cx="524940" cy="320655"/>
          </a:xfrm>
        </p:grpSpPr>
        <p:sp>
          <p:nvSpPr>
            <p:cNvPr id="13628" name="Google Shape;13628;p81"/>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1"/>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1"/>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1"/>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1"/>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1"/>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1"/>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1"/>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6" name="Google Shape;13636;p81"/>
          <p:cNvGrpSpPr/>
          <p:nvPr/>
        </p:nvGrpSpPr>
        <p:grpSpPr>
          <a:xfrm>
            <a:off x="8034034" y="1518109"/>
            <a:ext cx="282746" cy="340358"/>
            <a:chOff x="8034034" y="1518109"/>
            <a:chExt cx="282746" cy="340358"/>
          </a:xfrm>
        </p:grpSpPr>
        <p:sp>
          <p:nvSpPr>
            <p:cNvPr id="13637" name="Google Shape;13637;p81"/>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1"/>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1"/>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1"/>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1" name="Google Shape;13641;p81"/>
          <p:cNvGrpSpPr/>
          <p:nvPr/>
        </p:nvGrpSpPr>
        <p:grpSpPr>
          <a:xfrm>
            <a:off x="7582302" y="1499934"/>
            <a:ext cx="369133" cy="360411"/>
            <a:chOff x="7582302" y="1499934"/>
            <a:chExt cx="369133" cy="360411"/>
          </a:xfrm>
        </p:grpSpPr>
        <p:sp>
          <p:nvSpPr>
            <p:cNvPr id="13642" name="Google Shape;13642;p81"/>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1"/>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1"/>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1"/>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1"/>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50" name="Shape 13650"/>
        <p:cNvGrpSpPr/>
        <p:nvPr/>
      </p:nvGrpSpPr>
      <p:grpSpPr>
        <a:xfrm>
          <a:off x="0" y="0"/>
          <a:ext cx="0" cy="0"/>
          <a:chOff x="0" y="0"/>
          <a:chExt cx="0" cy="0"/>
        </a:xfrm>
      </p:grpSpPr>
      <p:pic>
        <p:nvPicPr>
          <p:cNvPr id="13651" name="Google Shape;13651;p8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 name="Shape 452"/>
        <p:cNvGrpSpPr/>
        <p:nvPr/>
      </p:nvGrpSpPr>
      <p:grpSpPr>
        <a:xfrm>
          <a:off x="0" y="0"/>
          <a:ext cx="0" cy="0"/>
          <a:chOff x="0" y="0"/>
          <a:chExt cx="0" cy="0"/>
        </a:xfrm>
      </p:grpSpPr>
      <p:sp>
        <p:nvSpPr>
          <p:cNvPr id="453" name="Google Shape;453;p33"/>
          <p:cNvSpPr txBox="1"/>
          <p:nvPr>
            <p:ph type="title"/>
          </p:nvPr>
        </p:nvSpPr>
        <p:spPr>
          <a:xfrm>
            <a:off x="3347525" y="539500"/>
            <a:ext cx="5083200" cy="1054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SEO and social marketing goals</a:t>
            </a:r>
            <a:endParaRPr/>
          </a:p>
        </p:txBody>
      </p:sp>
      <p:sp>
        <p:nvSpPr>
          <p:cNvPr id="454" name="Google Shape;454;p33"/>
          <p:cNvSpPr txBox="1"/>
          <p:nvPr>
            <p:ph idx="1" type="subTitle"/>
          </p:nvPr>
        </p:nvSpPr>
        <p:spPr>
          <a:xfrm>
            <a:off x="4116750" y="3328000"/>
            <a:ext cx="1831200" cy="981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Despite being red, Mars is a very cold place</a:t>
            </a:r>
            <a:endParaRPr/>
          </a:p>
        </p:txBody>
      </p:sp>
      <p:sp>
        <p:nvSpPr>
          <p:cNvPr id="455" name="Google Shape;455;p33"/>
          <p:cNvSpPr txBox="1"/>
          <p:nvPr>
            <p:ph idx="2" type="subTitle"/>
          </p:nvPr>
        </p:nvSpPr>
        <p:spPr>
          <a:xfrm>
            <a:off x="4116764" y="2945425"/>
            <a:ext cx="1831200" cy="3825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Sales</a:t>
            </a:r>
            <a:endParaRPr/>
          </a:p>
        </p:txBody>
      </p:sp>
      <p:sp>
        <p:nvSpPr>
          <p:cNvPr id="456" name="Google Shape;456;p33"/>
          <p:cNvSpPr txBox="1"/>
          <p:nvPr>
            <p:ph idx="3" type="subTitle"/>
          </p:nvPr>
        </p:nvSpPr>
        <p:spPr>
          <a:xfrm>
            <a:off x="6599523" y="3328000"/>
            <a:ext cx="1831200" cy="981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Saturn is the ringed one and a gas giant</a:t>
            </a:r>
            <a:endParaRPr/>
          </a:p>
        </p:txBody>
      </p:sp>
      <p:sp>
        <p:nvSpPr>
          <p:cNvPr id="457" name="Google Shape;457;p33"/>
          <p:cNvSpPr txBox="1"/>
          <p:nvPr>
            <p:ph idx="4" type="subTitle"/>
          </p:nvPr>
        </p:nvSpPr>
        <p:spPr>
          <a:xfrm>
            <a:off x="6599535" y="2945425"/>
            <a:ext cx="1831200" cy="3825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Engagement</a:t>
            </a:r>
            <a:endParaRPr/>
          </a:p>
        </p:txBody>
      </p:sp>
      <p:grpSp>
        <p:nvGrpSpPr>
          <p:cNvPr id="458" name="Google Shape;458;p33"/>
          <p:cNvGrpSpPr/>
          <p:nvPr/>
        </p:nvGrpSpPr>
        <p:grpSpPr>
          <a:xfrm>
            <a:off x="5340326" y="2426215"/>
            <a:ext cx="502884" cy="385487"/>
            <a:chOff x="2567841" y="1994124"/>
            <a:chExt cx="399812" cy="306477"/>
          </a:xfrm>
        </p:grpSpPr>
        <p:sp>
          <p:nvSpPr>
            <p:cNvPr id="459" name="Google Shape;459;p33"/>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3"/>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3"/>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 name="Google Shape;462;p33"/>
          <p:cNvGrpSpPr/>
          <p:nvPr/>
        </p:nvGrpSpPr>
        <p:grpSpPr>
          <a:xfrm>
            <a:off x="7906080" y="2403552"/>
            <a:ext cx="431764" cy="430803"/>
            <a:chOff x="1745217" y="1515471"/>
            <a:chExt cx="343269" cy="342505"/>
          </a:xfrm>
        </p:grpSpPr>
        <p:sp>
          <p:nvSpPr>
            <p:cNvPr id="463" name="Google Shape;463;p3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0" name="Shape 470"/>
        <p:cNvGrpSpPr/>
        <p:nvPr/>
      </p:nvGrpSpPr>
      <p:grpSpPr>
        <a:xfrm>
          <a:off x="0" y="0"/>
          <a:ext cx="0" cy="0"/>
          <a:chOff x="0" y="0"/>
          <a:chExt cx="0" cy="0"/>
        </a:xfrm>
      </p:grpSpPr>
      <p:sp>
        <p:nvSpPr>
          <p:cNvPr id="471" name="Google Shape;471;p34"/>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Visits growth</a:t>
            </a:r>
            <a:endParaRPr/>
          </a:p>
        </p:txBody>
      </p:sp>
      <p:sp>
        <p:nvSpPr>
          <p:cNvPr id="472" name="Google Shape;472;p34"/>
          <p:cNvSpPr txBox="1"/>
          <p:nvPr/>
        </p:nvSpPr>
        <p:spPr>
          <a:xfrm>
            <a:off x="4752384" y="4108175"/>
            <a:ext cx="3506400" cy="500400"/>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lang="en" sz="1200">
                <a:solidFill>
                  <a:schemeClr val="lt1"/>
                </a:solidFill>
                <a:latin typeface="Montserrat Light"/>
                <a:ea typeface="Montserrat Light"/>
                <a:cs typeface="Montserrat Light"/>
                <a:sym typeface="Montserrat Light"/>
              </a:rPr>
              <a:t>T</a:t>
            </a:r>
            <a:r>
              <a:rPr lang="en" sz="1200">
                <a:solidFill>
                  <a:schemeClr val="lt1"/>
                </a:solidFill>
                <a:latin typeface="Montserrat Light"/>
                <a:ea typeface="Montserrat Light"/>
                <a:cs typeface="Montserrat Light"/>
                <a:sym typeface="Montserrat Light"/>
              </a:rPr>
              <a:t>o modify this graph, click on it, follow the link, change the data and paste the new graph here, replacing this one</a:t>
            </a:r>
            <a:endParaRPr sz="1200">
              <a:solidFill>
                <a:schemeClr val="lt1"/>
              </a:solidFill>
              <a:latin typeface="Montserrat Light"/>
              <a:ea typeface="Montserrat Light"/>
              <a:cs typeface="Montserrat Light"/>
              <a:sym typeface="Montserrat Light"/>
            </a:endParaRPr>
          </a:p>
        </p:txBody>
      </p:sp>
      <p:pic>
        <p:nvPicPr>
          <p:cNvPr id="473" name="Google Shape;473;p34" title="Chart">
            <a:hlinkClick r:id="rId3"/>
          </p:cNvPr>
          <p:cNvPicPr preferRelativeResize="0"/>
          <p:nvPr/>
        </p:nvPicPr>
        <p:blipFill rotWithShape="1">
          <a:blip r:embed="rId4">
            <a:alphaModFix/>
          </a:blip>
          <a:srcRect b="16149" l="14265" r="14265" t="0"/>
          <a:stretch/>
        </p:blipFill>
        <p:spPr>
          <a:xfrm>
            <a:off x="4872984" y="1456088"/>
            <a:ext cx="3265201" cy="2348400"/>
          </a:xfrm>
          <a:prstGeom prst="rect">
            <a:avLst/>
          </a:prstGeom>
          <a:noFill/>
          <a:ln>
            <a:noFill/>
          </a:ln>
        </p:spPr>
      </p:pic>
      <p:sp>
        <p:nvSpPr>
          <p:cNvPr id="474" name="Google Shape;474;p34"/>
          <p:cNvSpPr txBox="1"/>
          <p:nvPr/>
        </p:nvSpPr>
        <p:spPr>
          <a:xfrm>
            <a:off x="2906997" y="2852025"/>
            <a:ext cx="1742700" cy="55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Mars is actually a cold place</a:t>
            </a:r>
            <a:endParaRPr sz="1600">
              <a:solidFill>
                <a:srgbClr val="FFFFFF"/>
              </a:solidFill>
              <a:latin typeface="Montserrat Light"/>
              <a:ea typeface="Montserrat Light"/>
              <a:cs typeface="Montserrat Light"/>
              <a:sym typeface="Montserrat Light"/>
            </a:endParaRPr>
          </a:p>
        </p:txBody>
      </p:sp>
      <p:sp>
        <p:nvSpPr>
          <p:cNvPr id="475" name="Google Shape;475;p34"/>
          <p:cNvSpPr txBox="1"/>
          <p:nvPr/>
        </p:nvSpPr>
        <p:spPr>
          <a:xfrm>
            <a:off x="2907001" y="2501650"/>
            <a:ext cx="17427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2"/>
                </a:solidFill>
                <a:latin typeface="Work Sans"/>
                <a:ea typeface="Work Sans"/>
                <a:cs typeface="Work Sans"/>
                <a:sym typeface="Work Sans"/>
              </a:rPr>
              <a:t>Followers</a:t>
            </a:r>
            <a:endParaRPr b="1" sz="1800">
              <a:solidFill>
                <a:schemeClr val="accent2"/>
              </a:solidFill>
              <a:latin typeface="Work Sans"/>
              <a:ea typeface="Work Sans"/>
              <a:cs typeface="Work Sans"/>
              <a:sym typeface="Work Sans"/>
            </a:endParaRPr>
          </a:p>
        </p:txBody>
      </p:sp>
      <p:sp>
        <p:nvSpPr>
          <p:cNvPr id="476" name="Google Shape;476;p34"/>
          <p:cNvSpPr txBox="1"/>
          <p:nvPr/>
        </p:nvSpPr>
        <p:spPr>
          <a:xfrm>
            <a:off x="2906995" y="1653475"/>
            <a:ext cx="1742700" cy="55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Saturn is the ringed one</a:t>
            </a:r>
            <a:endParaRPr sz="1600">
              <a:solidFill>
                <a:srgbClr val="FFFFFF"/>
              </a:solidFill>
              <a:latin typeface="Montserrat Light"/>
              <a:ea typeface="Montserrat Light"/>
              <a:cs typeface="Montserrat Light"/>
              <a:sym typeface="Montserrat Light"/>
            </a:endParaRPr>
          </a:p>
        </p:txBody>
      </p:sp>
      <p:sp>
        <p:nvSpPr>
          <p:cNvPr id="477" name="Google Shape;477;p34"/>
          <p:cNvSpPr txBox="1"/>
          <p:nvPr/>
        </p:nvSpPr>
        <p:spPr>
          <a:xfrm>
            <a:off x="2907005" y="1303100"/>
            <a:ext cx="17427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5"/>
                </a:solidFill>
                <a:latin typeface="Work Sans"/>
                <a:ea typeface="Work Sans"/>
                <a:cs typeface="Work Sans"/>
                <a:sym typeface="Work Sans"/>
              </a:rPr>
              <a:t>Fans</a:t>
            </a:r>
            <a:endParaRPr b="1" sz="1800">
              <a:solidFill>
                <a:schemeClr val="accent5"/>
              </a:solidFill>
              <a:latin typeface="Work Sans"/>
              <a:ea typeface="Work Sans"/>
              <a:cs typeface="Work Sans"/>
              <a:sym typeface="Work Sans"/>
            </a:endParaRPr>
          </a:p>
        </p:txBody>
      </p:sp>
      <p:sp>
        <p:nvSpPr>
          <p:cNvPr id="478" name="Google Shape;478;p34"/>
          <p:cNvSpPr txBox="1"/>
          <p:nvPr/>
        </p:nvSpPr>
        <p:spPr>
          <a:xfrm>
            <a:off x="2906997" y="4050575"/>
            <a:ext cx="1742700" cy="55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FFFFFF"/>
                </a:solidFill>
                <a:latin typeface="Montserrat Light"/>
                <a:ea typeface="Montserrat Light"/>
                <a:cs typeface="Montserrat Light"/>
                <a:sym typeface="Montserrat Light"/>
              </a:rPr>
              <a:t>Venus has a nice name</a:t>
            </a:r>
            <a:endParaRPr sz="1600">
              <a:solidFill>
                <a:srgbClr val="FFFFFF"/>
              </a:solidFill>
              <a:latin typeface="Montserrat Light"/>
              <a:ea typeface="Montserrat Light"/>
              <a:cs typeface="Montserrat Light"/>
              <a:sym typeface="Montserrat Light"/>
            </a:endParaRPr>
          </a:p>
        </p:txBody>
      </p:sp>
      <p:sp>
        <p:nvSpPr>
          <p:cNvPr id="479" name="Google Shape;479;p34"/>
          <p:cNvSpPr txBox="1"/>
          <p:nvPr/>
        </p:nvSpPr>
        <p:spPr>
          <a:xfrm>
            <a:off x="2907001" y="3700200"/>
            <a:ext cx="1742700" cy="37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4"/>
                </a:solidFill>
                <a:latin typeface="Work Sans"/>
                <a:ea typeface="Work Sans"/>
                <a:cs typeface="Work Sans"/>
                <a:sym typeface="Work Sans"/>
              </a:rPr>
              <a:t>Customers</a:t>
            </a:r>
            <a:endParaRPr b="1" sz="1800">
              <a:solidFill>
                <a:schemeClr val="accent4"/>
              </a:solidFill>
              <a:latin typeface="Work Sans"/>
              <a:ea typeface="Work Sans"/>
              <a:cs typeface="Work Sans"/>
              <a:sym typeface="Work Sans"/>
            </a:endParaRPr>
          </a:p>
        </p:txBody>
      </p:sp>
      <p:sp>
        <p:nvSpPr>
          <p:cNvPr id="480" name="Google Shape;480;p34"/>
          <p:cNvSpPr txBox="1"/>
          <p:nvPr/>
        </p:nvSpPr>
        <p:spPr>
          <a:xfrm>
            <a:off x="4872987" y="3748800"/>
            <a:ext cx="739200" cy="27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200">
                <a:solidFill>
                  <a:srgbClr val="FFFFFF"/>
                </a:solidFill>
                <a:latin typeface="Work Sans"/>
                <a:ea typeface="Work Sans"/>
                <a:cs typeface="Work Sans"/>
                <a:sym typeface="Work Sans"/>
              </a:rPr>
              <a:t>2020</a:t>
            </a:r>
            <a:endParaRPr b="1" sz="1200">
              <a:solidFill>
                <a:srgbClr val="FFFFFF"/>
              </a:solidFill>
              <a:latin typeface="Work Sans"/>
              <a:ea typeface="Work Sans"/>
              <a:cs typeface="Work Sans"/>
              <a:sym typeface="Work Sans"/>
            </a:endParaRPr>
          </a:p>
        </p:txBody>
      </p:sp>
      <p:sp>
        <p:nvSpPr>
          <p:cNvPr id="481" name="Google Shape;481;p34"/>
          <p:cNvSpPr txBox="1"/>
          <p:nvPr/>
        </p:nvSpPr>
        <p:spPr>
          <a:xfrm>
            <a:off x="7398987" y="3748800"/>
            <a:ext cx="739200" cy="27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200">
                <a:solidFill>
                  <a:srgbClr val="FFFFFF"/>
                </a:solidFill>
                <a:latin typeface="Work Sans"/>
                <a:ea typeface="Work Sans"/>
                <a:cs typeface="Work Sans"/>
                <a:sym typeface="Work Sans"/>
              </a:rPr>
              <a:t>2024</a:t>
            </a:r>
            <a:endParaRPr b="1" sz="1200">
              <a:solidFill>
                <a:srgbClr val="FFFFFF"/>
              </a:solidFill>
              <a:latin typeface="Work Sans"/>
              <a:ea typeface="Work Sans"/>
              <a:cs typeface="Work Sans"/>
              <a:sym typeface="Work Sans"/>
            </a:endParaRPr>
          </a:p>
        </p:txBody>
      </p:sp>
      <p:sp>
        <p:nvSpPr>
          <p:cNvPr id="482" name="Google Shape;482;p34"/>
          <p:cNvSpPr txBox="1"/>
          <p:nvPr/>
        </p:nvSpPr>
        <p:spPr>
          <a:xfrm>
            <a:off x="6135987" y="3748800"/>
            <a:ext cx="739200" cy="27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rgbClr val="FFFFFF"/>
                </a:solidFill>
                <a:latin typeface="Work Sans"/>
                <a:ea typeface="Work Sans"/>
                <a:cs typeface="Work Sans"/>
                <a:sym typeface="Work Sans"/>
              </a:rPr>
              <a:t>2022</a:t>
            </a:r>
            <a:endParaRPr b="1" sz="1200">
              <a:solidFill>
                <a:srgbClr val="FFFFFF"/>
              </a:solidFill>
              <a:latin typeface="Work Sans"/>
              <a:ea typeface="Work Sans"/>
              <a:cs typeface="Work Sans"/>
              <a:sym typeface="Work Sans"/>
            </a:endParaRPr>
          </a:p>
        </p:txBody>
      </p:sp>
      <p:grpSp>
        <p:nvGrpSpPr>
          <p:cNvPr id="483" name="Google Shape;483;p34"/>
          <p:cNvGrpSpPr/>
          <p:nvPr/>
        </p:nvGrpSpPr>
        <p:grpSpPr>
          <a:xfrm>
            <a:off x="1166077" y="2770568"/>
            <a:ext cx="459239" cy="485359"/>
            <a:chOff x="4010963" y="3763781"/>
            <a:chExt cx="343665" cy="363211"/>
          </a:xfrm>
        </p:grpSpPr>
        <p:sp>
          <p:nvSpPr>
            <p:cNvPr id="484" name="Google Shape;484;p34"/>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4"/>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4"/>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4"/>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4"/>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 name="Google Shape;489;p34"/>
          <p:cNvGrpSpPr/>
          <p:nvPr/>
        </p:nvGrpSpPr>
        <p:grpSpPr>
          <a:xfrm>
            <a:off x="1154989" y="3975312"/>
            <a:ext cx="481416" cy="484379"/>
            <a:chOff x="3107608" y="3763401"/>
            <a:chExt cx="360233" cy="362451"/>
          </a:xfrm>
        </p:grpSpPr>
        <p:sp>
          <p:nvSpPr>
            <p:cNvPr id="490" name="Google Shape;490;p34"/>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4"/>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4"/>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 name="Google Shape;493;p34"/>
          <p:cNvGrpSpPr/>
          <p:nvPr/>
        </p:nvGrpSpPr>
        <p:grpSpPr>
          <a:xfrm>
            <a:off x="1148953" y="1569860"/>
            <a:ext cx="493487" cy="468299"/>
            <a:chOff x="1293706" y="1966416"/>
            <a:chExt cx="369294" cy="350444"/>
          </a:xfrm>
        </p:grpSpPr>
        <p:sp>
          <p:nvSpPr>
            <p:cNvPr id="494" name="Google Shape;494;p34"/>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4"/>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4"/>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4"/>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4"/>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4"/>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4"/>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4"/>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 name="Google Shape;502;p34"/>
          <p:cNvSpPr/>
          <p:nvPr/>
        </p:nvSpPr>
        <p:spPr>
          <a:xfrm>
            <a:off x="1035103" y="1460800"/>
            <a:ext cx="721200" cy="721200"/>
          </a:xfrm>
          <a:prstGeom prst="ellipse">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4"/>
          <p:cNvSpPr/>
          <p:nvPr/>
        </p:nvSpPr>
        <p:spPr>
          <a:xfrm>
            <a:off x="1035103" y="2652713"/>
            <a:ext cx="721200" cy="7212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4"/>
          <p:cNvSpPr/>
          <p:nvPr/>
        </p:nvSpPr>
        <p:spPr>
          <a:xfrm>
            <a:off x="1035103" y="3856900"/>
            <a:ext cx="721200" cy="721200"/>
          </a:xfrm>
          <a:prstGeom prst="ellipse">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4"/>
          <p:cNvSpPr txBox="1"/>
          <p:nvPr/>
        </p:nvSpPr>
        <p:spPr>
          <a:xfrm>
            <a:off x="1814516" y="3841153"/>
            <a:ext cx="1117500" cy="75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accent4"/>
                </a:solidFill>
                <a:latin typeface="Work Sans"/>
                <a:ea typeface="Work Sans"/>
                <a:cs typeface="Work Sans"/>
                <a:sym typeface="Work Sans"/>
              </a:rPr>
              <a:t>70%</a:t>
            </a:r>
            <a:endParaRPr b="1" sz="3000">
              <a:solidFill>
                <a:schemeClr val="accent4"/>
              </a:solidFill>
              <a:latin typeface="Work Sans"/>
              <a:ea typeface="Work Sans"/>
              <a:cs typeface="Work Sans"/>
              <a:sym typeface="Work Sans"/>
            </a:endParaRPr>
          </a:p>
        </p:txBody>
      </p:sp>
      <p:sp>
        <p:nvSpPr>
          <p:cNvPr id="506" name="Google Shape;506;p34"/>
          <p:cNvSpPr txBox="1"/>
          <p:nvPr/>
        </p:nvSpPr>
        <p:spPr>
          <a:xfrm>
            <a:off x="1814516" y="2648470"/>
            <a:ext cx="1117500" cy="75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accent2"/>
                </a:solidFill>
                <a:latin typeface="Work Sans"/>
                <a:ea typeface="Work Sans"/>
                <a:cs typeface="Work Sans"/>
                <a:sym typeface="Work Sans"/>
              </a:rPr>
              <a:t>30%</a:t>
            </a:r>
            <a:endParaRPr b="1" sz="3000">
              <a:solidFill>
                <a:schemeClr val="accent2"/>
              </a:solidFill>
              <a:latin typeface="Work Sans"/>
              <a:ea typeface="Work Sans"/>
              <a:cs typeface="Work Sans"/>
              <a:sym typeface="Work Sans"/>
            </a:endParaRPr>
          </a:p>
        </p:txBody>
      </p:sp>
      <p:sp>
        <p:nvSpPr>
          <p:cNvPr id="507" name="Google Shape;507;p34"/>
          <p:cNvSpPr txBox="1"/>
          <p:nvPr/>
        </p:nvSpPr>
        <p:spPr>
          <a:xfrm>
            <a:off x="1814516" y="1449175"/>
            <a:ext cx="1117500" cy="75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accent5"/>
                </a:solidFill>
                <a:latin typeface="Work Sans"/>
                <a:ea typeface="Work Sans"/>
                <a:cs typeface="Work Sans"/>
                <a:sym typeface="Work Sans"/>
              </a:rPr>
              <a:t>2</a:t>
            </a:r>
            <a:r>
              <a:rPr b="1" lang="en" sz="3000">
                <a:solidFill>
                  <a:schemeClr val="accent5"/>
                </a:solidFill>
                <a:latin typeface="Work Sans"/>
                <a:ea typeface="Work Sans"/>
                <a:cs typeface="Work Sans"/>
                <a:sym typeface="Work Sans"/>
              </a:rPr>
              <a:t>0%</a:t>
            </a:r>
            <a:endParaRPr b="1" sz="3000">
              <a:solidFill>
                <a:schemeClr val="accent5"/>
              </a:solidFill>
              <a:latin typeface="Work Sans"/>
              <a:ea typeface="Work Sans"/>
              <a:cs typeface="Work Sans"/>
              <a:sym typeface="Work Sans"/>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 name="Shape 511"/>
        <p:cNvGrpSpPr/>
        <p:nvPr/>
      </p:nvGrpSpPr>
      <p:grpSpPr>
        <a:xfrm>
          <a:off x="0" y="0"/>
          <a:ext cx="0" cy="0"/>
          <a:chOff x="0" y="0"/>
          <a:chExt cx="0" cy="0"/>
        </a:xfrm>
      </p:grpSpPr>
      <p:sp>
        <p:nvSpPr>
          <p:cNvPr id="512" name="Google Shape;512;p35"/>
          <p:cNvSpPr txBox="1"/>
          <p:nvPr>
            <p:ph type="title"/>
          </p:nvPr>
        </p:nvSpPr>
        <p:spPr>
          <a:xfrm>
            <a:off x="713225" y="539500"/>
            <a:ext cx="7717500" cy="61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Social marketing</a:t>
            </a:r>
            <a:endParaRPr/>
          </a:p>
        </p:txBody>
      </p:sp>
      <p:sp>
        <p:nvSpPr>
          <p:cNvPr id="513" name="Google Shape;513;p35"/>
          <p:cNvSpPr txBox="1"/>
          <p:nvPr>
            <p:ph idx="1" type="subTitle"/>
          </p:nvPr>
        </p:nvSpPr>
        <p:spPr>
          <a:xfrm>
            <a:off x="774100" y="2209275"/>
            <a:ext cx="18921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 is actually very cold</a:t>
            </a:r>
            <a:endParaRPr/>
          </a:p>
        </p:txBody>
      </p:sp>
      <p:sp>
        <p:nvSpPr>
          <p:cNvPr id="514" name="Google Shape;514;p35"/>
          <p:cNvSpPr txBox="1"/>
          <p:nvPr>
            <p:ph idx="2" type="subTitle"/>
          </p:nvPr>
        </p:nvSpPr>
        <p:spPr>
          <a:xfrm>
            <a:off x="774100" y="1752475"/>
            <a:ext cx="1892100" cy="39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Outreach</a:t>
            </a:r>
            <a:endParaRPr/>
          </a:p>
        </p:txBody>
      </p:sp>
      <p:sp>
        <p:nvSpPr>
          <p:cNvPr id="515" name="Google Shape;515;p35"/>
          <p:cNvSpPr txBox="1"/>
          <p:nvPr>
            <p:ph idx="3" type="subTitle"/>
          </p:nvPr>
        </p:nvSpPr>
        <p:spPr>
          <a:xfrm>
            <a:off x="3625950" y="2209275"/>
            <a:ext cx="18921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a:t>
            </a:r>
            <a:r>
              <a:rPr lang="en"/>
              <a:t>beautiful</a:t>
            </a:r>
            <a:r>
              <a:rPr lang="en"/>
              <a:t> name</a:t>
            </a:r>
            <a:endParaRPr/>
          </a:p>
        </p:txBody>
      </p:sp>
      <p:sp>
        <p:nvSpPr>
          <p:cNvPr id="516" name="Google Shape;516;p35"/>
          <p:cNvSpPr txBox="1"/>
          <p:nvPr>
            <p:ph idx="4" type="subTitle"/>
          </p:nvPr>
        </p:nvSpPr>
        <p:spPr>
          <a:xfrm>
            <a:off x="3625950" y="1752475"/>
            <a:ext cx="1892100" cy="39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Visits</a:t>
            </a:r>
            <a:endParaRPr/>
          </a:p>
        </p:txBody>
      </p:sp>
      <p:sp>
        <p:nvSpPr>
          <p:cNvPr id="517" name="Google Shape;517;p35"/>
          <p:cNvSpPr txBox="1"/>
          <p:nvPr>
            <p:ph idx="5" type="subTitle"/>
          </p:nvPr>
        </p:nvSpPr>
        <p:spPr>
          <a:xfrm>
            <a:off x="6477800" y="2209275"/>
            <a:ext cx="18921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the ringed one</a:t>
            </a:r>
            <a:endParaRPr/>
          </a:p>
        </p:txBody>
      </p:sp>
      <p:sp>
        <p:nvSpPr>
          <p:cNvPr id="518" name="Google Shape;518;p35"/>
          <p:cNvSpPr txBox="1"/>
          <p:nvPr>
            <p:ph idx="6" type="subTitle"/>
          </p:nvPr>
        </p:nvSpPr>
        <p:spPr>
          <a:xfrm>
            <a:off x="6477800" y="1752475"/>
            <a:ext cx="1892100" cy="39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Impressions</a:t>
            </a:r>
            <a:endParaRPr/>
          </a:p>
        </p:txBody>
      </p:sp>
      <p:sp>
        <p:nvSpPr>
          <p:cNvPr id="519" name="Google Shape;519;p35"/>
          <p:cNvSpPr txBox="1"/>
          <p:nvPr>
            <p:ph idx="7" type="subTitle"/>
          </p:nvPr>
        </p:nvSpPr>
        <p:spPr>
          <a:xfrm>
            <a:off x="774100" y="3968075"/>
            <a:ext cx="18921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 was named after a god</a:t>
            </a:r>
            <a:endParaRPr/>
          </a:p>
        </p:txBody>
      </p:sp>
      <p:sp>
        <p:nvSpPr>
          <p:cNvPr id="520" name="Google Shape;520;p35"/>
          <p:cNvSpPr txBox="1"/>
          <p:nvPr>
            <p:ph idx="8" type="subTitle"/>
          </p:nvPr>
        </p:nvSpPr>
        <p:spPr>
          <a:xfrm>
            <a:off x="774100" y="3511275"/>
            <a:ext cx="1892100" cy="39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Sales</a:t>
            </a:r>
            <a:endParaRPr/>
          </a:p>
        </p:txBody>
      </p:sp>
      <p:sp>
        <p:nvSpPr>
          <p:cNvPr id="521" name="Google Shape;521;p35"/>
          <p:cNvSpPr txBox="1"/>
          <p:nvPr>
            <p:ph idx="9" type="subTitle"/>
          </p:nvPr>
        </p:nvSpPr>
        <p:spPr>
          <a:xfrm>
            <a:off x="3625950" y="3968075"/>
            <a:ext cx="18921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a:t>
            </a:r>
            <a:endParaRPr/>
          </a:p>
        </p:txBody>
      </p:sp>
      <p:sp>
        <p:nvSpPr>
          <p:cNvPr id="522" name="Google Shape;522;p35"/>
          <p:cNvSpPr txBox="1"/>
          <p:nvPr>
            <p:ph idx="13" type="subTitle"/>
          </p:nvPr>
        </p:nvSpPr>
        <p:spPr>
          <a:xfrm>
            <a:off x="3625950" y="3511275"/>
            <a:ext cx="1892100" cy="39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Conversion</a:t>
            </a:r>
            <a:endParaRPr/>
          </a:p>
        </p:txBody>
      </p:sp>
      <p:sp>
        <p:nvSpPr>
          <p:cNvPr id="523" name="Google Shape;523;p35"/>
          <p:cNvSpPr txBox="1"/>
          <p:nvPr>
            <p:ph idx="14" type="subTitle"/>
          </p:nvPr>
        </p:nvSpPr>
        <p:spPr>
          <a:xfrm>
            <a:off x="6477800" y="3968075"/>
            <a:ext cx="1892100" cy="64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a gas giant too</a:t>
            </a:r>
            <a:endParaRPr/>
          </a:p>
        </p:txBody>
      </p:sp>
      <p:sp>
        <p:nvSpPr>
          <p:cNvPr id="524" name="Google Shape;524;p35"/>
          <p:cNvSpPr txBox="1"/>
          <p:nvPr>
            <p:ph idx="15" type="subTitle"/>
          </p:nvPr>
        </p:nvSpPr>
        <p:spPr>
          <a:xfrm>
            <a:off x="6477800" y="3511275"/>
            <a:ext cx="1892100" cy="39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Clicks</a:t>
            </a:r>
            <a:endParaRPr/>
          </a:p>
        </p:txBody>
      </p:sp>
      <p:grpSp>
        <p:nvGrpSpPr>
          <p:cNvPr id="525" name="Google Shape;525;p35"/>
          <p:cNvGrpSpPr/>
          <p:nvPr/>
        </p:nvGrpSpPr>
        <p:grpSpPr>
          <a:xfrm>
            <a:off x="7203741" y="3097891"/>
            <a:ext cx="464765" cy="341812"/>
            <a:chOff x="2278533" y="2937377"/>
            <a:chExt cx="346788" cy="254704"/>
          </a:xfrm>
        </p:grpSpPr>
        <p:sp>
          <p:nvSpPr>
            <p:cNvPr id="526" name="Google Shape;526;p35"/>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5"/>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 name="Google Shape;528;p35"/>
          <p:cNvGrpSpPr/>
          <p:nvPr/>
        </p:nvGrpSpPr>
        <p:grpSpPr>
          <a:xfrm>
            <a:off x="1554137" y="3118997"/>
            <a:ext cx="386124" cy="289347"/>
            <a:chOff x="1817317" y="2480330"/>
            <a:chExt cx="350958" cy="263043"/>
          </a:xfrm>
        </p:grpSpPr>
        <p:sp>
          <p:nvSpPr>
            <p:cNvPr id="529" name="Google Shape;529;p35"/>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5"/>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5"/>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5"/>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5"/>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35"/>
          <p:cNvGrpSpPr/>
          <p:nvPr/>
        </p:nvGrpSpPr>
        <p:grpSpPr>
          <a:xfrm>
            <a:off x="4364120" y="3081883"/>
            <a:ext cx="415750" cy="364380"/>
            <a:chOff x="4653179" y="2446590"/>
            <a:chExt cx="377886" cy="331255"/>
          </a:xfrm>
        </p:grpSpPr>
        <p:sp>
          <p:nvSpPr>
            <p:cNvPr id="535" name="Google Shape;535;p35"/>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5"/>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5"/>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5"/>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 name="Google Shape;539;p35"/>
          <p:cNvGrpSpPr/>
          <p:nvPr/>
        </p:nvGrpSpPr>
        <p:grpSpPr>
          <a:xfrm>
            <a:off x="7294547" y="1303978"/>
            <a:ext cx="285618" cy="380626"/>
            <a:chOff x="5194002" y="1511297"/>
            <a:chExt cx="259605" cy="346024"/>
          </a:xfrm>
        </p:grpSpPr>
        <p:sp>
          <p:nvSpPr>
            <p:cNvPr id="540" name="Google Shape;540;p35"/>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5"/>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5"/>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5"/>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 name="Google Shape;544;p35"/>
          <p:cNvGrpSpPr/>
          <p:nvPr/>
        </p:nvGrpSpPr>
        <p:grpSpPr>
          <a:xfrm>
            <a:off x="1537668" y="1296485"/>
            <a:ext cx="419077" cy="373554"/>
            <a:chOff x="855096" y="1504485"/>
            <a:chExt cx="380910" cy="339594"/>
          </a:xfrm>
        </p:grpSpPr>
        <p:sp>
          <p:nvSpPr>
            <p:cNvPr id="545" name="Google Shape;545;p35"/>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5"/>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5"/>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5"/>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5"/>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 name="Google Shape;550;p35"/>
          <p:cNvGrpSpPr/>
          <p:nvPr/>
        </p:nvGrpSpPr>
        <p:grpSpPr>
          <a:xfrm>
            <a:off x="4455447" y="1308145"/>
            <a:ext cx="233124" cy="373554"/>
            <a:chOff x="3316159" y="1515085"/>
            <a:chExt cx="211892" cy="339594"/>
          </a:xfrm>
        </p:grpSpPr>
        <p:sp>
          <p:nvSpPr>
            <p:cNvPr id="551" name="Google Shape;551;p35"/>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5"/>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5"/>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5"/>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5"/>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5"/>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0" name="Shape 560"/>
        <p:cNvGrpSpPr/>
        <p:nvPr/>
      </p:nvGrpSpPr>
      <p:grpSpPr>
        <a:xfrm>
          <a:off x="0" y="0"/>
          <a:ext cx="0" cy="0"/>
          <a:chOff x="0" y="0"/>
          <a:chExt cx="0" cy="0"/>
        </a:xfrm>
      </p:grpSpPr>
      <p:sp>
        <p:nvSpPr>
          <p:cNvPr id="561" name="Google Shape;561;p36"/>
          <p:cNvSpPr txBox="1"/>
          <p:nvPr>
            <p:ph type="title"/>
          </p:nvPr>
        </p:nvSpPr>
        <p:spPr>
          <a:xfrm>
            <a:off x="713225" y="3343163"/>
            <a:ext cx="3864900" cy="66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562" name="Google Shape;562;p36"/>
          <p:cNvSpPr txBox="1"/>
          <p:nvPr>
            <p:ph idx="1" type="subTitle"/>
          </p:nvPr>
        </p:nvSpPr>
        <p:spPr>
          <a:xfrm>
            <a:off x="713225" y="1414250"/>
            <a:ext cx="3864900" cy="1929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«This is a quote, words full of wisdom that someone important said and can make the reader get inspired.»</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EO Monthly Project Report by Slidesgo">
  <a:themeElements>
    <a:clrScheme name="Simple Light">
      <a:dk1>
        <a:srgbClr val="00343E"/>
      </a:dk1>
      <a:lt1>
        <a:srgbClr val="FFFFFF"/>
      </a:lt1>
      <a:dk2>
        <a:srgbClr val="00343E"/>
      </a:dk2>
      <a:lt2>
        <a:srgbClr val="FFFFFF"/>
      </a:lt2>
      <a:accent1>
        <a:srgbClr val="00677B"/>
      </a:accent1>
      <a:accent2>
        <a:srgbClr val="00AFAD"/>
      </a:accent2>
      <a:accent3>
        <a:srgbClr val="77D6CD"/>
      </a:accent3>
      <a:accent4>
        <a:srgbClr val="6B91C8"/>
      </a:accent4>
      <a:accent5>
        <a:srgbClr val="BF85AE"/>
      </a:accent5>
      <a:accent6>
        <a:srgbClr val="DCC19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